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CFAB-54E7-2345-913A-2C9F03DA1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2C3F5-5193-C34D-AB6F-5E239F717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1FF1B-63F8-5A41-B12F-85123A479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7436-D05D-9B45-B8A5-8EDC2E5A1304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0EB5C-5E3F-BC4F-83F4-7D1A0D9FF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7FE0-E9F3-4E4F-B694-6857F594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16C8-AF3B-F249-82EA-CA18E53E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D1638-8CCD-734C-863E-B4DC64B44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E84F5-6DA7-2044-A067-C57154D9D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69C36-EB06-3E42-A8FF-4BDB8B609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7436-D05D-9B45-B8A5-8EDC2E5A1304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D0F98-1B87-BE40-8E4F-5C098DFB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0C53D-8FAC-AC46-B724-8555C6D1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16C8-AF3B-F249-82EA-CA18E53E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5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3D16B1-31E0-5C47-ACD6-92FF71507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E88C2-DB7E-5E46-8C0B-0F7AFDD00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49A81-C131-D54F-A91E-2A730370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7436-D05D-9B45-B8A5-8EDC2E5A1304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98562-0ED2-F44E-8EB9-FDEE48B8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36ED9-C8B3-644C-BDC3-DE55E441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16C8-AF3B-F249-82EA-CA18E53E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8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0D58-D666-1C43-9364-AA278303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6BE6D-3179-4044-BD4F-04A5CF7E8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5CF93-C5EF-D347-9EB1-9D2E9378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7436-D05D-9B45-B8A5-8EDC2E5A1304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DA869-097A-CA41-964F-63BC35A1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DD05E-2DE3-0743-A05C-1ECDDB7E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16C8-AF3B-F249-82EA-CA18E53E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7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8ECA-A369-8044-932E-ECB865318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51C4C-240E-344A-8029-537F4C8C5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B04F2-BDB1-644E-8FDB-2E7BD31F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7436-D05D-9B45-B8A5-8EDC2E5A1304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83AD1-372B-7140-BB8B-FACCFADE7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4FEA5-1C92-874A-B278-661E0CBE5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16C8-AF3B-F249-82EA-CA18E53E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1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E76CE-0DE0-2742-B7D9-DA799D58B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FEA69-7268-114E-8B68-11FC1DCC6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2360D-354D-394A-A297-2D396E545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A8331-EDFE-B749-AA03-10B7604BE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7436-D05D-9B45-B8A5-8EDC2E5A1304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C6130-7F65-574F-ADE4-6730B05F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C8CE4-6274-0C4E-A560-48D80039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16C8-AF3B-F249-82EA-CA18E53E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0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16F70-F7F9-3F49-A749-B20A924D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7B885-CDF2-514E-8735-361C769C4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29E9F-331A-8543-A350-4FA07F1BF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9864E-3152-C643-9465-5796AABC9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56BB3-A295-A74A-B2B3-8BEA1B94E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905CA-30DD-DC44-9ECC-AACA0674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7436-D05D-9B45-B8A5-8EDC2E5A1304}" type="datetimeFigureOut">
              <a:rPr lang="en-US" smtClean="0"/>
              <a:t>1/8/20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8F6209-045B-8242-873B-4F320436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6F8BDE-FF7C-B942-A2B8-BCB0E0FD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16C8-AF3B-F249-82EA-CA18E53E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3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80BFA-1AA7-134B-8886-40B34132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A3818-D79C-E04B-A475-726525CF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7436-D05D-9B45-B8A5-8EDC2E5A1304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E28E2-A2FF-844B-838A-5C93AE26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79BE4-749E-5B44-8F98-2EEA3D94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16C8-AF3B-F249-82EA-CA18E53E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01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38BB0-278E-3F41-B048-86E9BF3BC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7436-D05D-9B45-B8A5-8EDC2E5A1304}" type="datetimeFigureOut">
              <a:rPr lang="en-US" smtClean="0"/>
              <a:t>1/8/20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77B8D7-DE97-2844-9D01-33AE9C6A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E74E1-F40F-3949-BBB1-D91E2209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16C8-AF3B-F249-82EA-CA18E53E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07EB-F0C1-C346-B92E-0BED4ABE3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96EDC-30E7-1D45-B601-0924F2AA8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ED164-C028-9842-B4E7-11159813B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C2106-EB4B-A64C-BA00-B268283B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7436-D05D-9B45-B8A5-8EDC2E5A1304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A4EF2-D190-B548-B76B-96C1BD9D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F21D9-5F65-EE44-8D06-C0B5FC6E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16C8-AF3B-F249-82EA-CA18E53E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2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3E1E-0E62-554B-BA61-83EE721E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29CFA1-FBD8-854A-9598-A65D9B53D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68CB6-ED05-594D-859E-8D4796F7A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1B38D-CAB0-4F4E-ABA0-F470DE9B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7436-D05D-9B45-B8A5-8EDC2E5A1304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C3563-60D2-EF4C-8477-FF0FD116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35777-9D50-EA4A-8CE1-5E0E2D81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16C8-AF3B-F249-82EA-CA18E53E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3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5C3716-F2C2-9941-B4BC-8D500574C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8251A-76C6-FC4A-ACE8-17EABCA6E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3E556-9AE6-3C41-847B-41637B97E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E7436-D05D-9B45-B8A5-8EDC2E5A1304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97C49-192A-5A46-A29F-260E373E0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CB350-21A6-D048-8388-84C897252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216C8-AF3B-F249-82EA-CA18E53E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7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130C01-50AA-0643-A185-56B50319C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24" y="739853"/>
            <a:ext cx="1551490" cy="1210382"/>
          </a:xfrm>
          <a:prstGeom prst="rect">
            <a:avLst/>
          </a:prstGeom>
        </p:spPr>
      </p:pic>
      <p:sp>
        <p:nvSpPr>
          <p:cNvPr id="8" name="Cube 7">
            <a:extLst>
              <a:ext uri="{FF2B5EF4-FFF2-40B4-BE49-F238E27FC236}">
                <a16:creationId xmlns:a16="http://schemas.microsoft.com/office/drawing/2014/main" id="{6E58760D-C2EF-7C46-B53D-7190477027EE}"/>
              </a:ext>
            </a:extLst>
          </p:cNvPr>
          <p:cNvSpPr/>
          <p:nvPr/>
        </p:nvSpPr>
        <p:spPr>
          <a:xfrm>
            <a:off x="3669175" y="2925501"/>
            <a:ext cx="775504" cy="100699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3F1B04-D84A-1540-AFC1-8AFF032D807A}"/>
              </a:ext>
            </a:extLst>
          </p:cNvPr>
          <p:cNvSpPr txBox="1"/>
          <p:nvPr/>
        </p:nvSpPr>
        <p:spPr>
          <a:xfrm>
            <a:off x="3321935" y="4122026"/>
            <a:ext cx="1620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VPS 1</a:t>
            </a:r>
          </a:p>
          <a:p>
            <a:r>
              <a:rPr lang="en-US" dirty="0"/>
              <a:t>Node: Leader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74C1CBA2-0611-DA4F-B0E9-179B6A6FC69C}"/>
              </a:ext>
            </a:extLst>
          </p:cNvPr>
          <p:cNvSpPr/>
          <p:nvPr/>
        </p:nvSpPr>
        <p:spPr>
          <a:xfrm>
            <a:off x="6096000" y="1123571"/>
            <a:ext cx="775504" cy="100699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84F32DD2-2FA0-F241-8A57-6719FF3AC8FD}"/>
              </a:ext>
            </a:extLst>
          </p:cNvPr>
          <p:cNvSpPr/>
          <p:nvPr/>
        </p:nvSpPr>
        <p:spPr>
          <a:xfrm>
            <a:off x="6096000" y="2422002"/>
            <a:ext cx="775504" cy="100699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0D21C21A-1800-5A41-B44C-0BC9EB22AD81}"/>
              </a:ext>
            </a:extLst>
          </p:cNvPr>
          <p:cNvSpPr/>
          <p:nvPr/>
        </p:nvSpPr>
        <p:spPr>
          <a:xfrm>
            <a:off x="6096000" y="3720433"/>
            <a:ext cx="775504" cy="100699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186E31EB-508D-0443-AC43-188C52E86C90}"/>
              </a:ext>
            </a:extLst>
          </p:cNvPr>
          <p:cNvSpPr/>
          <p:nvPr/>
        </p:nvSpPr>
        <p:spPr>
          <a:xfrm>
            <a:off x="6096000" y="5018864"/>
            <a:ext cx="775504" cy="100699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169BE2-8B65-E345-94F4-A4DC00B94EC2}"/>
              </a:ext>
            </a:extLst>
          </p:cNvPr>
          <p:cNvSpPr txBox="1"/>
          <p:nvPr/>
        </p:nvSpPr>
        <p:spPr>
          <a:xfrm>
            <a:off x="6969890" y="1303904"/>
            <a:ext cx="1620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VPS 2</a:t>
            </a:r>
          </a:p>
          <a:p>
            <a:r>
              <a:rPr lang="en-US" dirty="0"/>
              <a:t>Node: Member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13A743-A3AF-6C42-B293-8EDA94EA6E35}"/>
              </a:ext>
            </a:extLst>
          </p:cNvPr>
          <p:cNvSpPr txBox="1"/>
          <p:nvPr/>
        </p:nvSpPr>
        <p:spPr>
          <a:xfrm>
            <a:off x="6969890" y="2602335"/>
            <a:ext cx="1620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VPS 3</a:t>
            </a:r>
          </a:p>
          <a:p>
            <a:r>
              <a:rPr lang="en-US" dirty="0"/>
              <a:t>Node: Member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66AC3F-41C7-304A-A82A-DEEC29A23846}"/>
              </a:ext>
            </a:extLst>
          </p:cNvPr>
          <p:cNvSpPr txBox="1"/>
          <p:nvPr/>
        </p:nvSpPr>
        <p:spPr>
          <a:xfrm>
            <a:off x="6969890" y="3900766"/>
            <a:ext cx="1620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VPS 4</a:t>
            </a:r>
          </a:p>
          <a:p>
            <a:r>
              <a:rPr lang="en-US" dirty="0"/>
              <a:t>Node: Member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D5067B-5FFD-AF48-A8B0-527FE46AEA46}"/>
              </a:ext>
            </a:extLst>
          </p:cNvPr>
          <p:cNvSpPr txBox="1"/>
          <p:nvPr/>
        </p:nvSpPr>
        <p:spPr>
          <a:xfrm>
            <a:off x="6969890" y="5199197"/>
            <a:ext cx="1620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VPS 5</a:t>
            </a:r>
          </a:p>
          <a:p>
            <a:r>
              <a:rPr lang="en-US" dirty="0"/>
              <a:t>Node: Member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8177D2-2BA1-D149-8ADF-1FEAF601AEA5}"/>
              </a:ext>
            </a:extLst>
          </p:cNvPr>
          <p:cNvCxnSpPr>
            <a:stCxn id="8" idx="5"/>
            <a:endCxn id="10" idx="2"/>
          </p:cNvCxnSpPr>
          <p:nvPr/>
        </p:nvCxnSpPr>
        <p:spPr>
          <a:xfrm flipV="1">
            <a:off x="4444679" y="1724008"/>
            <a:ext cx="1651321" cy="160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E64369A-50C2-8D48-A39E-57A56D415622}"/>
              </a:ext>
            </a:extLst>
          </p:cNvPr>
          <p:cNvCxnSpPr>
            <a:stCxn id="8" idx="5"/>
            <a:endCxn id="11" idx="2"/>
          </p:cNvCxnSpPr>
          <p:nvPr/>
        </p:nvCxnSpPr>
        <p:spPr>
          <a:xfrm flipV="1">
            <a:off x="4444679" y="3022439"/>
            <a:ext cx="1651321" cy="309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0EF66F-2C84-5B40-9164-63DDB4588392}"/>
              </a:ext>
            </a:extLst>
          </p:cNvPr>
          <p:cNvCxnSpPr>
            <a:stCxn id="8" idx="5"/>
            <a:endCxn id="12" idx="2"/>
          </p:cNvCxnSpPr>
          <p:nvPr/>
        </p:nvCxnSpPr>
        <p:spPr>
          <a:xfrm>
            <a:off x="4444679" y="3332062"/>
            <a:ext cx="1651321" cy="988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80FF7ED-7B37-894F-986C-83206C01F8BF}"/>
              </a:ext>
            </a:extLst>
          </p:cNvPr>
          <p:cNvCxnSpPr>
            <a:stCxn id="8" idx="5"/>
            <a:endCxn id="13" idx="2"/>
          </p:cNvCxnSpPr>
          <p:nvPr/>
        </p:nvCxnSpPr>
        <p:spPr>
          <a:xfrm>
            <a:off x="4444679" y="3332062"/>
            <a:ext cx="1651321" cy="2287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F370FD0-1787-2142-9FE4-C1C123D529AA}"/>
              </a:ext>
            </a:extLst>
          </p:cNvPr>
          <p:cNvSpPr/>
          <p:nvPr/>
        </p:nvSpPr>
        <p:spPr>
          <a:xfrm>
            <a:off x="2939970" y="949124"/>
            <a:ext cx="6123007" cy="530120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19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25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2020-01-08T04:34:19Z</dcterms:created>
  <dcterms:modified xsi:type="dcterms:W3CDTF">2020-01-08T06:44:27Z</dcterms:modified>
</cp:coreProperties>
</file>