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iG3AyRZMEmc0Mlbv6o81/A/3fE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ec5bcb93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0ec5bcb93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26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2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Leng-Luo/aiops/blob/main/.gitignor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AIops 第二周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Luo Leng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</a:t>
            </a:r>
            <a:endParaRPr sz="4500"/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450" y="1058225"/>
            <a:ext cx="794909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创建代码仓库</a:t>
            </a:r>
            <a:endParaRPr sz="4500"/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10625"/>
            <a:ext cx="5451788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git指令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常用指令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# 克隆远程仓库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clone &lt;repository_url&gt;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# 配置用户信息 (全局，任何地方都可以使用）         当前仓库内，不影响其他仓库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config --global user.name "你的名字"                    git config user.name "你的名字" 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config --global user.email "你的邮箱"                    git config user.email "你的邮箱"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常用指令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11700" y="1171600"/>
            <a:ext cx="3839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# 查看仓库状态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status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# 添加文件到暂存区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add &lt;filename&gt;     # 添加特定文件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add .             # 添加所有更改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# 提交更改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commit -m "提交说明"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42" name="Google Shape;142;p15"/>
          <p:cNvSpPr txBox="1"/>
          <p:nvPr/>
        </p:nvSpPr>
        <p:spPr>
          <a:xfrm>
            <a:off x="5386500" y="1103625"/>
            <a:ext cx="38880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拉取远程更新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pull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推送到远程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push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常用指令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311700" y="1171600"/>
            <a:ext cx="3839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# 查看分支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branch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# 创建并切换到新分支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checkout -b &lt;branch_name&gt;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# 切换分支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checkout &lt;branch_name&gt;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49" name="Google Shape;149;p16"/>
          <p:cNvSpPr txBox="1"/>
          <p:nvPr/>
        </p:nvSpPr>
        <p:spPr>
          <a:xfrm>
            <a:off x="4151100" y="1103625"/>
            <a:ext cx="51234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获取远程仓库信息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fetch        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Git发现本地没有dev分支，但是有origin/dev分支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checkout dev                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流程示范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311700" y="1171600"/>
            <a:ext cx="34953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# 1. 开始新功能开发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checkout -b feature/new-feature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# 2. 提交修改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add 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commit -m "完成新功能开发"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# 3. 获取主分支最新代码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checkout main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git pull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56" name="Google Shape;156;p17"/>
          <p:cNvSpPr txBox="1"/>
          <p:nvPr/>
        </p:nvSpPr>
        <p:spPr>
          <a:xfrm>
            <a:off x="4572000" y="1245375"/>
            <a:ext cx="45663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4. 合并功能分支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merge feature/new-feature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5. 推送到远程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push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VS code登陆github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ec5bcb936_2_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github配置token</a:t>
            </a:r>
            <a:endParaRPr/>
          </a:p>
        </p:txBody>
      </p:sp>
      <p:sp>
        <p:nvSpPr>
          <p:cNvPr id="167" name="Google Shape;167;g30ec5bcb936_2_4"/>
          <p:cNvSpPr txBox="1"/>
          <p:nvPr>
            <p:ph idx="1" type="body"/>
          </p:nvPr>
        </p:nvSpPr>
        <p:spPr>
          <a:xfrm>
            <a:off x="311700" y="1171600"/>
            <a:ext cx="5672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生成GitHub个人访问令牌(Personal Access Token)的具体步骤: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生成Token: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打开GitHub.com并登录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点击右上角头像 -&gt; Settings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滚动到底部 -&gt; Developer settings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选择 Personal access tokens -&gt; Tokens (classic)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点击 "Generate new token (classic)"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 startAt="2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配置Token权限: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Note: 给token起个名字(比如"VSCode GitHub")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Expiration: 选择token有效期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Select scopes: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至少选择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repo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(完整的仓库访问权限)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如果需要管理包，选择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write:packages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如果需要删除包，选择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delete:packages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 startAt="3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生成并保存: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点击 "Generate token"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立即复制并保存token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168" name="Google Shape;168;g30ec5bcb936_2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6200" y="927125"/>
            <a:ext cx="2618587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VS code登陆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311700" y="1171600"/>
            <a:ext cx="5672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VS code extension安装github pull request拓展包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点击sign in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浏览器弹窗登陆github账号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授权VS code登陆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返回VS code进行git 指令的操作 确保已登陆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125" y="101247"/>
            <a:ext cx="4459651" cy="24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500" y="2571748"/>
            <a:ext cx="5540299" cy="22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90250" y="526350"/>
            <a:ext cx="72360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上周回顾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595875" y="2332350"/>
            <a:ext cx="591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0" i="0" lang="en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python, flask, VS code讲解</a:t>
            </a:r>
            <a:endParaRPr b="0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0" i="0" lang="en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配置虚拟环境venv</a:t>
            </a:r>
            <a:endParaRPr b="0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0" i="0" lang="en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后端代码运行</a:t>
            </a:r>
            <a:endParaRPr b="0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253443" y="2110052"/>
            <a:ext cx="591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Flask进阶操作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代码仓库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311700" y="1171600"/>
            <a:ext cx="5672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https://github.com/Leng-Luo/aiops/blob/main/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490250" y="526350"/>
            <a:ext cx="72360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本周内容</a:t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>
            <a:off x="595875" y="2332350"/>
            <a:ext cx="5917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0" i="0" lang="en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注册并登陆Github</a:t>
            </a:r>
            <a:endParaRPr b="0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0" i="0" lang="en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创建代码库</a:t>
            </a:r>
            <a:endParaRPr b="0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0" i="0" lang="en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git指令讲解</a:t>
            </a:r>
            <a:endParaRPr b="0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0" i="0" lang="en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上传代码操作</a:t>
            </a:r>
            <a:endParaRPr b="0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0" i="0" lang="en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flask应用进阶</a:t>
            </a:r>
            <a:endParaRPr b="0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253443" y="2110052"/>
            <a:ext cx="591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Github使用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85" name="Google Shape;85;p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代码托管和协作平台</a:t>
            </a:r>
            <a:endParaRPr/>
          </a:p>
        </p:txBody>
      </p:sp>
      <p:sp>
        <p:nvSpPr>
          <p:cNvPr id="86" name="Google Shape;86;p5"/>
          <p:cNvSpPr txBox="1"/>
          <p:nvPr>
            <p:ph idx="2" type="body"/>
          </p:nvPr>
        </p:nvSpPr>
        <p:spPr>
          <a:xfrm>
            <a:off x="4637250" y="431525"/>
            <a:ext cx="4311600" cy="4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●"/>
            </a:pPr>
            <a:r>
              <a:rPr lang="en" sz="1300"/>
              <a:t>1. 代码托管</a:t>
            </a:r>
            <a:endParaRPr sz="1300"/>
          </a:p>
          <a:p>
            <a:pPr indent="-266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●"/>
            </a:pPr>
            <a:r>
              <a:t/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t/>
            </a:r>
            <a:endParaRPr sz="1300"/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rabicPeriod" startAt="2"/>
            </a:pPr>
            <a:r>
              <a:rPr lang="en" sz="1300"/>
              <a:t>2. 协作功能</a:t>
            </a:r>
            <a:endParaRPr sz="1300"/>
          </a:p>
          <a:p>
            <a:pPr indent="-266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●"/>
            </a:pPr>
            <a:r>
              <a:t/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t/>
            </a:r>
            <a:endParaRPr sz="1300"/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AutoNum type="arabicPeriod" startAt="3"/>
            </a:pPr>
            <a:r>
              <a:rPr lang="en" sz="1300"/>
              <a:t>3. 社交特性</a:t>
            </a:r>
            <a:endParaRPr sz="1300"/>
          </a:p>
          <a:p>
            <a:pPr indent="-266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●"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代码托管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82575" y="12121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/>
              <a:t>开发者可以将自己的代码储存在GitHub上 </a:t>
            </a:r>
            <a:endParaRPr sz="1300"/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/>
              <a:t>使用Git版本控制系统来管理代码的变更历史 </a:t>
            </a:r>
            <a:endParaRPr sz="1300"/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/>
              <a:t> 支持公开和私有仓库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300"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450" y="2288252"/>
            <a:ext cx="5094149" cy="27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协作功能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82575" y="12121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多人可以同时在同一个项目上工作 </a:t>
            </a:r>
            <a:endParaRPr sz="1300">
              <a:highlight>
                <a:schemeClr val="accent1"/>
              </a:highlight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Pull Request功能便于代码审查和合并 </a:t>
            </a:r>
            <a:endParaRPr sz="1300">
              <a:highlight>
                <a:schemeClr val="accent1"/>
              </a:highlight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项目Wiki页面用于文档管理</a:t>
            </a:r>
            <a:endParaRPr sz="1300">
              <a:highlight>
                <a:schemeClr val="accen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300">
              <a:highlight>
                <a:schemeClr val="accent1"/>
              </a:highlight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75" y="2324375"/>
            <a:ext cx="4456727" cy="260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社交特性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27432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开发者可以关注其他用户</a:t>
            </a:r>
            <a:endParaRPr sz="1300">
              <a:highlight>
                <a:schemeClr val="accent1"/>
              </a:highlight>
            </a:endParaRPr>
          </a:p>
          <a:p>
            <a:pPr indent="-2667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Fork(复制)其他人的项目进行改进</a:t>
            </a:r>
            <a:endParaRPr sz="1300">
              <a:highlight>
                <a:schemeClr val="accent1"/>
              </a:highlight>
            </a:endParaRPr>
          </a:p>
          <a:p>
            <a:pPr indent="-2667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可以参与开源社区讨论</a:t>
            </a:r>
            <a:endParaRPr>
              <a:highlight>
                <a:schemeClr val="accent1"/>
              </a:highlight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625" y="2023124"/>
            <a:ext cx="5946675" cy="29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注册github账号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