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qT5a0bskArGxfBYFoZD717nzC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8aac6fd25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18aac6fd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aac6fd2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8aac6fd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8aac6fd2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18aac6fd2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27903f3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1527903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网页开发作为例子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Jenkins需要高度自定义   有专门运维团队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latform.openai.com/docs/overview?lang=python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AIops 第</a:t>
            </a:r>
            <a:r>
              <a:rPr lang="en"/>
              <a:t>五</a:t>
            </a:r>
            <a:r>
              <a:rPr lang="en"/>
              <a:t>周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Luo Leng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ChatGPT</a:t>
            </a:r>
            <a:endParaRPr sz="4500"/>
          </a:p>
        </p:txBody>
      </p:sp>
      <p:sp>
        <p:nvSpPr>
          <p:cNvPr id="118" name="Google Shape;118;p11"/>
          <p:cNvSpPr txBox="1"/>
          <p:nvPr/>
        </p:nvSpPr>
        <p:spPr>
          <a:xfrm>
            <a:off x="354375" y="1174500"/>
            <a:ext cx="4563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是一个基于大语言模型的 AI 聊天助手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人工智能语言模型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对话式 AI 助手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OpenAI 开发的产品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基于 GPT 架构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（Generative Pre-trained Transformer）</a:t>
            </a:r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311700" y="3331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925" y="2116875"/>
            <a:ext cx="5305399" cy="29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8aac6fd25_1_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ChatGPT 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API </a:t>
            </a:r>
            <a:endParaRPr sz="4500"/>
          </a:p>
        </p:txBody>
      </p:sp>
      <p:sp>
        <p:nvSpPr>
          <p:cNvPr id="126" name="Google Shape;126;g318aac6fd25_1_12"/>
          <p:cNvSpPr txBox="1"/>
          <p:nvPr/>
        </p:nvSpPr>
        <p:spPr>
          <a:xfrm>
            <a:off x="354375" y="1174500"/>
            <a:ext cx="49041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OpenAI提供的一个编程接口,允许开发者将ChatGPT的能力集成到自己的应用程序中。通过这个API,开发者可以: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发送文本请求给模型并获取响应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控制输出的各种参数(如温度、最大长度等)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根据需求选择不同的模型版本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构建基于ChatGPT的应用,如聊天机器人、内容生成工具等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8aac6fd25_1_12"/>
          <p:cNvSpPr txBox="1"/>
          <p:nvPr/>
        </p:nvSpPr>
        <p:spPr>
          <a:xfrm>
            <a:off x="311700" y="3331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318aac6fd25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475" y="2086075"/>
            <a:ext cx="3580727" cy="26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API</a:t>
            </a:r>
            <a:r>
              <a:rPr lang="en"/>
              <a:t>的使用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475875" y="3908250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68200" y="693125"/>
            <a:ext cx="681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前置条件注册账号：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https://platform.openai.com/docs/overview?lang=python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在账户（Setting)内生成API密匙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绑定信用卡，进行充值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75" y="1739825"/>
            <a:ext cx="7145276" cy="295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aac6fd25_1_25"/>
          <p:cNvSpPr txBox="1"/>
          <p:nvPr/>
        </p:nvSpPr>
        <p:spPr>
          <a:xfrm>
            <a:off x="475875" y="3908250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g318aac6fd25_1_25"/>
          <p:cNvSpPr txBox="1"/>
          <p:nvPr/>
        </p:nvSpPr>
        <p:spPr>
          <a:xfrm>
            <a:off x="368200" y="693125"/>
            <a:ext cx="6811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收费标准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按Token使用量收费，其中1个token大约等于4个字符， 然后一个中文文字约等于2个token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模型越高级，收费越高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https://openai.com/api/pricing/</a:t>
            </a:r>
            <a:endParaRPr/>
          </a:p>
        </p:txBody>
      </p:sp>
      <p:pic>
        <p:nvPicPr>
          <p:cNvPr id="147" name="Google Shape;147;g318aac6fd25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75" y="1950725"/>
            <a:ext cx="5770125" cy="29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aac6fd25_1_33"/>
          <p:cNvSpPr txBox="1"/>
          <p:nvPr/>
        </p:nvSpPr>
        <p:spPr>
          <a:xfrm>
            <a:off x="475875" y="3908250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g318aac6fd25_1_33"/>
          <p:cNvSpPr txBox="1"/>
          <p:nvPr/>
        </p:nvSpPr>
        <p:spPr>
          <a:xfrm>
            <a:off x="368200" y="693125"/>
            <a:ext cx="68115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后端配置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pip install openai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2.import openai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3.添加api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4.使用api例如open.aiChatCompletion</a:t>
            </a:r>
            <a:endParaRPr/>
          </a:p>
        </p:txBody>
      </p:sp>
      <p:pic>
        <p:nvPicPr>
          <p:cNvPr id="154" name="Google Shape;154;g318aac6fd25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050" y="1646168"/>
            <a:ext cx="4267199" cy="311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527903f3b_0_0"/>
          <p:cNvSpPr txBox="1"/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上周回顾</a:t>
            </a:r>
            <a:endParaRPr/>
          </a:p>
        </p:txBody>
      </p:sp>
      <p:sp>
        <p:nvSpPr>
          <p:cNvPr id="66" name="Google Shape;66;g31527903f3b_0_0"/>
          <p:cNvSpPr txBox="1"/>
          <p:nvPr/>
        </p:nvSpPr>
        <p:spPr>
          <a:xfrm>
            <a:off x="595875" y="2332350"/>
            <a:ext cx="591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介绍AWS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介绍Linux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配置AWS虚拟机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常用Linux指令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0" i="0" lang="en" sz="20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连接到虚拟机进行实际操作</a:t>
            </a:r>
            <a:endParaRPr b="0" i="0" sz="20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g31527903f3b_0_0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90250" y="526350"/>
            <a:ext cx="72360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本周内容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595875" y="2332350"/>
            <a:ext cx="5917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搭建基础CICD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ChatGPT API讲解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API的使用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presentation准备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53443" y="2110052"/>
            <a:ext cx="59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介绍</a:t>
            </a:r>
            <a:r>
              <a:rPr lang="en"/>
              <a:t>CICD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CI/CD</a:t>
            </a:r>
            <a:endParaRPr/>
          </a:p>
        </p:txBody>
      </p:sp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持续集成/持续交付</a:t>
            </a:r>
            <a:endParaRPr/>
          </a:p>
        </p:txBody>
      </p:sp>
      <p:sp>
        <p:nvSpPr>
          <p:cNvPr id="86" name="Google Shape;86;p5"/>
          <p:cNvSpPr txBox="1"/>
          <p:nvPr>
            <p:ph idx="2" type="body"/>
          </p:nvPr>
        </p:nvSpPr>
        <p:spPr>
          <a:xfrm>
            <a:off x="4637250" y="431525"/>
            <a:ext cx="4311600" cy="45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1. </a:t>
            </a:r>
            <a:r>
              <a:rPr lang="en" sz="1300"/>
              <a:t>CI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2. CD 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3. </a:t>
            </a:r>
            <a:r>
              <a:rPr lang="en" sz="1300"/>
              <a:t>常用工具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CI   </a:t>
            </a:r>
            <a:r>
              <a:rPr lang="en"/>
              <a:t>continuous</a:t>
            </a:r>
            <a:r>
              <a:rPr lang="en"/>
              <a:t> integration 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95452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开发人员频繁地将代码合并到主分支</a:t>
            </a:r>
            <a:endParaRPr sz="1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自动进行代码构建和测试</a:t>
            </a:r>
            <a:endParaRPr sz="1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及时发现并解决集成问题</a:t>
            </a:r>
            <a:endParaRPr sz="13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确保代码质量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</p:txBody>
      </p:sp>
      <p:pic>
        <p:nvPicPr>
          <p:cNvPr id="93" name="Google Shape;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5" y="3158238"/>
            <a:ext cx="78676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CD </a:t>
            </a:r>
            <a:r>
              <a:rPr lang="en"/>
              <a:t>continuous</a:t>
            </a:r>
            <a:r>
              <a:rPr lang="en"/>
              <a:t> </a:t>
            </a:r>
            <a:r>
              <a:rPr lang="en"/>
              <a:t>Delivery</a:t>
            </a:r>
            <a:r>
              <a:rPr lang="en"/>
              <a:t>/deployment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82575" y="12121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自动化构建、测试和部署流程</a:t>
            </a:r>
            <a:endParaRPr sz="1300">
              <a:highlight>
                <a:schemeClr val="accen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确保软件随时可以部署到测试或预生产环境</a:t>
            </a:r>
            <a:endParaRPr sz="1300">
              <a:highlight>
                <a:schemeClr val="accen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提供手动确认步骤以部署到生产环境</a:t>
            </a:r>
            <a:endParaRPr sz="13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0" y="2415737"/>
            <a:ext cx="8520601" cy="267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CICD</a:t>
            </a:r>
            <a:r>
              <a:rPr lang="en"/>
              <a:t>工具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Jenkins</a:t>
            </a:r>
            <a:endParaRPr sz="1300">
              <a:highlight>
                <a:schemeClr val="accen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Github action</a:t>
            </a:r>
            <a:endParaRPr sz="1300"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bitbucket Pipeline</a:t>
            </a:r>
            <a:endParaRPr sz="1300">
              <a:highlight>
                <a:schemeClr val="accen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chemeClr val="accent1"/>
                </a:highlight>
              </a:rPr>
              <a:t>云平台CICD</a:t>
            </a:r>
            <a:endParaRPr sz="1300">
              <a:highlight>
                <a:schemeClr val="accen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highlight>
                <a:schemeClr val="accent1"/>
              </a:highlight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350" y="2320775"/>
            <a:ext cx="5619724" cy="22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介绍</a:t>
            </a:r>
            <a:r>
              <a:rPr lang="en"/>
              <a:t>ChatGPT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