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 http://youtu.be/UHtidPG8EK0" TargetMode="External"/><Relationship Id="rId3" Type="http://schemas.openxmlformats.org/officeDocument/2006/relationships/hyperlink" Target="https://www.youtube.com/watch?v=lhfj2pfYqC8&amp;feature=youtu.be" TargetMode="External"/><Relationship Id="rId6" Type="http://schemas.openxmlformats.org/officeDocument/2006/relationships/hyperlink" Target="https://github.com/kevjumba/PID-Control-Beam-Balance" TargetMode="External"/><Relationship Id="rId5" Type="http://schemas.openxmlformats.org/officeDocument/2006/relationships/hyperlink" Target=" http://youtu.be/d9CmaeIe4wk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Beam Balance (PID)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By: Kevin Zhang, Rishab Kedia, Sitar Harel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255" y="300775"/>
            <a:ext cx="4400749" cy="45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Electronics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arduino uno is a microcontroller used for many robotics tasks such as this one.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ping ultrasonic sensor uses sonic waves and gets the return signal. 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00" y="2575025"/>
            <a:ext cx="3632475" cy="22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Connects Arduino and Processing through a serial port on the computer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Processing creates a PApplet that reads values through the same 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When our program is run, it sends streams of data to the serial port that is read from the processing side and outputted on the PApplet window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Pseudocode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PID algorithm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Take in a position that is read and interpreted from the ultrasonic sensor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magnitude of error by subtracting ( target - input)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integral ( or sum) by adding error to global sum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slope by subtracting current error by last error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add all of these values each multiplied by a constant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return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Loop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distance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pid value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send it to servo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Pseudocode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distance (use of sensor is documented online)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if one of the sensors is bad use other sensor and set state accordingly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calculate error differently and set motors differently for each state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One of the largest obstacles is sensor inaccuracy.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Tried many different solutions to filter out inaccurate data and use accurate data.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Best one uses two states: Reverse and Direct (determines and uses sensor that appears to be working regularly, not one that has outlier value)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PID algorithm is different than the conventional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Beam Balance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Using Servos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PID algorithm is too sensitive because our sensors are not accurate enough. This means that our contraption oscillates and jerks even after it has hit the position.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A beam with ball on it.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Sensors on either side measure position of the ball.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Goal is to keep the ball in the center of the beam balance(if it were to veer off, correct the error using the most efficient method)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Combines computer science, robotics, and calculus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Super Cool Examples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5" y="1882887"/>
            <a:ext cx="4305023" cy="24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050" y="1578375"/>
            <a:ext cx="3494875" cy="2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3547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PID Control Vid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PID Control 2.0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PID Control 3.0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Github.com Code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https://github.com/kevjumba/PID-Control-Beam-Balance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Two folders hold the real code BalancePID and BeamBalanceGraph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other folder is our initial attempt of code that didn’t work after hours and hours of suffering.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Feedback Loop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A control feedback loop is a computer algorithm that feeds information to a central processing unit in a loop. </a:t>
            </a:r>
          </a:p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Our program analyzes error and feeds it back into the program to be used in the next loop.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637" y="2150250"/>
            <a:ext cx="4508624" cy="25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6925" y="1269391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3000"/>
              <a:t>“Zero” error or the setpoint, is the position we want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3000"/>
              <a:t>error is the distance from the setpoint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3000"/>
              <a:t>Loop is run many times a second to calculate the error.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3000"/>
              <a:t>Error is used to return ball back to center of beam balance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Proportional Error Adjustment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Takes error, uses constant coefficient to determine output to motors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It adjusts motors based on the magnitude of the error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However, only adjusting motors based on the magnitude will only cause the ball to oscillate around the center point.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Calculus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Derivative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This shows how fast the error is changing. Using this we can predict(assuming the error changes at the same speed) where it will be in some time.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/>
              <a:t>if the speed is high approaching a target, the derivative slows it down and vice versa.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8350"/>
            <a:ext cx="7315499" cy="81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Calculus Continued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66725" y="1230101"/>
            <a:ext cx="8229600" cy="42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Integral(literally means sum):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Summation of errors in past time intervals.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Used to provide one portion of the weighted average that determines motor speed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If a ball is at a position for too long, the integral or sum will add up the errors and rev the motors up to overcome the friction or other force.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Might cause slight overshoot but the graph will eventually asymptotically approach the target.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In our project, integral isn’t extremely needed since friction is not enough to overcome it but in real life, integral is very useful.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