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03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31E6-6EB4-A9D7-6E6D-D2D0F3EC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F0B64-6CED-9AE4-BF06-3D9034BF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0EC3-28EE-0557-9960-94E5264F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F1F0-DDF6-7F5F-48E1-947E535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348B-E24D-708D-B6F4-8034F151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7F29-A693-A52B-2F34-B1242679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FC388-F158-9E4F-F6AE-0498FD531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F250-B574-DD6F-806F-8A516F4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BC36-EEAE-7A69-9D34-BF50B4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9255-18B0-CB23-7B70-EF9FF87A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1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546F3-ACA3-7F7D-4F6A-03209A4B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2C13-8466-13AE-48DA-AE28572A2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E89C-8704-25F0-F149-A6B88B56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5120-C93A-DA8A-C7B3-37C5337A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7B25-F132-8376-EBBE-05665C57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9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DB8E-B31C-65D2-1EC5-D713BA01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FCF4-F624-3296-D022-9ECAC88D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8477-FEFA-C7B5-5003-7858D463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6500-BEFE-FBAD-D8F9-E995565F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D060-2259-39C7-D15D-9C06B71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63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823A-C135-FA54-0EEB-04C48183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BDB2-3B4B-DC11-CFB3-18C9C738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82E6-406F-8103-E7A2-CFB67EBF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2DF2-CCAF-C6A1-33D1-9E0643ED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64ED-1182-1451-7A43-94B0C120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1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2A90-2646-B868-995F-D5B75F6E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7B58-5FED-CD0C-C88D-21001ACB0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E6F0-8DC8-1F79-BBE4-5111C8047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AB28-B67B-94B1-6676-8D1BB9F3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59CC-058E-054B-0539-DC716E4C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75F9D-2B6B-30AD-30AF-CDA7C86B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6B64-4542-D78E-2065-35ED2536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8E03-F9CB-7830-8707-DF5CCA4C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294A-4E0C-EED0-BEAE-C8AD7FC2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1F827-F083-F810-A644-7E53B54DD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5C850-6031-1022-288E-5A39E74AE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DC82D-FF35-150D-F467-DE07AA0C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3065C-CA23-5FCA-C99E-61071035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E86A-87E6-3B7C-3D38-7442D06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4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27C-C870-9EBA-E4EE-6834B6AA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5560-B61A-A401-177F-5874529F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DB606-B268-2B1D-70A6-82755924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69DF-9B82-B313-1812-A6A7C516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F2555-1AB9-64CD-0F97-1C5A6D14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9BE57-B356-E4E7-C19F-631C740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A8F6-CD9B-DB8C-F609-1D52DE13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39DC-445E-74C1-229A-260B7EEB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0C37-7A1B-34FB-1F66-38F7EF3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D03B-520F-2F55-6E2C-ECDA8923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63900-44D8-6A58-8DFD-214D19BD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934F-D709-3B66-EBD3-9A8B8A1D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0AA00-6FFA-E0BD-77BB-2F7AEB0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6A8-61AF-6FD1-DF54-F7E03269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32C88-3F30-C698-6DEA-FE9CA3AFA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748A5-21FE-3C45-8609-3C1F16BAA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8F7B-D053-4819-3FA9-B4AEB410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A751-B3B1-A87B-2676-D731495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260D-D65E-8D06-9A57-C1075D67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27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F4C00-80AB-17D0-DDF9-01973485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E3896-A048-F32F-DA6A-FF37C208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D8D3-9621-C0EC-B534-07F47AE5B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740B4-BAD0-48EA-BA2E-2DAB3B3FA80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7885-BE6E-8DE4-EC7E-1A937976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AB1D-48BB-9C92-6E42-309BC6BA5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81B4F-9F46-4486-9AC1-138449AC8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AB3D5275-BCD7-F17C-A7A7-97A94434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45" y="1781451"/>
            <a:ext cx="1532148" cy="8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7FEDDF-E2DE-2FBA-0BE5-C9E16C29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745" y="3574027"/>
            <a:ext cx="2240677" cy="8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1CCAE6A2-CC54-9966-1D9E-2775F56A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26" y="1262890"/>
            <a:ext cx="1103543" cy="17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2BB93A-8B20-9068-57D7-15581240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46" y="3385682"/>
            <a:ext cx="1195693" cy="11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ongitudinal Study | Project Viva">
            <a:extLst>
              <a:ext uri="{FF2B5EF4-FFF2-40B4-BE49-F238E27FC236}">
                <a16:creationId xmlns:a16="http://schemas.microsoft.com/office/drawing/2014/main" id="{A9412463-6045-BE1B-CADB-402ED78F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88" y="3263494"/>
            <a:ext cx="2625682" cy="15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F177BA-A6C5-48E1-0136-0C2BBA532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59" y="1886457"/>
            <a:ext cx="2576696" cy="510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7884A-FB27-BDB1-E302-5DB3D055A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894" y="1886457"/>
            <a:ext cx="2533152" cy="720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E2D79-4618-4FE8-044E-76E8EE2FE6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2898" y="3470316"/>
            <a:ext cx="1989215" cy="11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8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Elhakeem</dc:creator>
  <cp:lastModifiedBy>Ahmed Elhakeem</cp:lastModifiedBy>
  <cp:revision>1</cp:revision>
  <dcterms:created xsi:type="dcterms:W3CDTF">2025-09-03T15:01:09Z</dcterms:created>
  <dcterms:modified xsi:type="dcterms:W3CDTF">2025-09-03T15:08:50Z</dcterms:modified>
</cp:coreProperties>
</file>