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158D"/>
    <a:srgbClr val="761191"/>
    <a:srgbClr val="674599"/>
    <a:srgbClr val="8500A4"/>
    <a:srgbClr val="6D3F9F"/>
    <a:srgbClr val="760B97"/>
    <a:srgbClr val="592D7D"/>
    <a:srgbClr val="7E0E94"/>
    <a:srgbClr val="A535A8"/>
    <a:srgbClr val="6F4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8" autoAdjust="0"/>
    <p:restoredTop sz="79933" autoAdjust="0"/>
  </p:normalViewPr>
  <p:slideViewPr>
    <p:cSldViewPr snapToGrid="0">
      <p:cViewPr varScale="1">
        <p:scale>
          <a:sx n="50" d="100"/>
          <a:sy n="50" d="100"/>
        </p:scale>
        <p:origin x="13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1BA11-2941-4756-BC06-4BFBFDD9929D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C995B-9E02-4EE0-8512-410526679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92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C995B-9E02-4EE0-8512-410526679AB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1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0449-3FD3-4FFD-466D-2FF76A815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C8415-437E-BAC4-4878-B8B824DF8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88" indent="0" algn="ctr">
              <a:buNone/>
              <a:defRPr sz="2002"/>
            </a:lvl2pPr>
            <a:lvl3pPr marL="914175" indent="0" algn="ctr">
              <a:buNone/>
              <a:defRPr sz="1800"/>
            </a:lvl3pPr>
            <a:lvl4pPr marL="1371255" indent="0" algn="ctr">
              <a:buNone/>
              <a:defRPr sz="1598"/>
            </a:lvl4pPr>
            <a:lvl5pPr marL="1828343" indent="0" algn="ctr">
              <a:buNone/>
              <a:defRPr sz="1598"/>
            </a:lvl5pPr>
            <a:lvl6pPr marL="2285430" indent="0" algn="ctr">
              <a:buNone/>
              <a:defRPr sz="1598"/>
            </a:lvl6pPr>
            <a:lvl7pPr marL="2742518" indent="0" algn="ctr">
              <a:buNone/>
              <a:defRPr sz="1598"/>
            </a:lvl7pPr>
            <a:lvl8pPr marL="3199598" indent="0" algn="ctr">
              <a:buNone/>
              <a:defRPr sz="1598"/>
            </a:lvl8pPr>
            <a:lvl9pPr marL="3656685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986FF-C2C4-5F45-6B67-80234053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28E-E103-4796-9BC6-7AB89E36E2B2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37C0A-7BF1-28E1-2FC3-97887C10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35437-3A21-7266-9306-DACB66FA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7C7E-D5C2-49FB-8E70-18A8412FE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37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7438-3006-6C44-25B9-F7D6DC63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C4204-680D-11EB-57C8-BDE4E32C0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F6651-83E1-369D-6712-AAD9FA83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28E-E103-4796-9BC6-7AB89E36E2B2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D0C5-E3DB-B2C1-B622-87141251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953AC-6EEA-E474-ED17-6DF82D4F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7C7E-D5C2-49FB-8E70-18A8412FE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39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3C310-EB5E-59BD-E35C-81391571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3"/>
            <a:ext cx="2628900" cy="58118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D6DC7-F41B-E4F3-5882-546D0944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3"/>
            <a:ext cx="7734300" cy="58118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8D162-BA20-D05C-C200-1C73486B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28E-E103-4796-9BC6-7AB89E36E2B2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9D4E3-72C7-6513-3130-473A1691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ECAE-E5FA-D47E-6096-5C8EF369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7C7E-D5C2-49FB-8E70-18A8412FE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82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D671-6910-1031-DAC7-51225F27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4671-2966-A118-E5CC-44FC87EC8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88EF1-D0D0-FD10-09F3-14BF136D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28E-E103-4796-9BC6-7AB89E36E2B2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8F5F9-ED05-C7EC-C22C-012F425F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E0878-C587-6304-CA63-029B8B42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7C7E-D5C2-49FB-8E70-18A8412FE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17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604E-90C5-2CEF-72D8-06298F4F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1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935B3-F1F4-A88C-3A6A-28780DB09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82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544A9-28F0-5569-0D09-26B887CA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28E-E103-4796-9BC6-7AB89E36E2B2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46BE5-63DB-7128-2EB4-3E2C668D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6E621-F366-F7B5-21A8-5BCE5257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7C7E-D5C2-49FB-8E70-18A8412FE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7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706F-52EB-A744-498E-5EE23FA7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24D6-2A57-3AB9-98F7-6896DB5E3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E7200-C46A-1F45-00B3-8BECB1864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6DA3-5B24-1753-E036-40421E59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28E-E103-4796-9BC6-7AB89E36E2B2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46F06-273A-6965-2319-9C34EC1A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68938-8F2D-1CF0-D99F-423B426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7C7E-D5C2-49FB-8E70-18A8412FE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06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8837-E4E4-8CCE-81F0-93E26095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3"/>
            <a:ext cx="10515600" cy="1325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C5DE9-01AA-B992-BF18-196D549D5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6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2" b="1"/>
            </a:lvl2pPr>
            <a:lvl3pPr marL="914175" indent="0">
              <a:buNone/>
              <a:defRPr sz="1800" b="1"/>
            </a:lvl3pPr>
            <a:lvl4pPr marL="1371255" indent="0">
              <a:buNone/>
              <a:defRPr sz="1598" b="1"/>
            </a:lvl4pPr>
            <a:lvl5pPr marL="1828343" indent="0">
              <a:buNone/>
              <a:defRPr sz="1598" b="1"/>
            </a:lvl5pPr>
            <a:lvl6pPr marL="2285430" indent="0">
              <a:buNone/>
              <a:defRPr sz="1598" b="1"/>
            </a:lvl6pPr>
            <a:lvl7pPr marL="2742518" indent="0">
              <a:buNone/>
              <a:defRPr sz="1598" b="1"/>
            </a:lvl7pPr>
            <a:lvl8pPr marL="3199598" indent="0">
              <a:buNone/>
              <a:defRPr sz="1598" b="1"/>
            </a:lvl8pPr>
            <a:lvl9pPr marL="3656685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4A1F3-93D1-4804-B6A5-EF9131E74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4A4BB-B86B-0691-0C5E-4EC851563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6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2" b="1"/>
            </a:lvl2pPr>
            <a:lvl3pPr marL="914175" indent="0">
              <a:buNone/>
              <a:defRPr sz="1800" b="1"/>
            </a:lvl3pPr>
            <a:lvl4pPr marL="1371255" indent="0">
              <a:buNone/>
              <a:defRPr sz="1598" b="1"/>
            </a:lvl4pPr>
            <a:lvl5pPr marL="1828343" indent="0">
              <a:buNone/>
              <a:defRPr sz="1598" b="1"/>
            </a:lvl5pPr>
            <a:lvl6pPr marL="2285430" indent="0">
              <a:buNone/>
              <a:defRPr sz="1598" b="1"/>
            </a:lvl6pPr>
            <a:lvl7pPr marL="2742518" indent="0">
              <a:buNone/>
              <a:defRPr sz="1598" b="1"/>
            </a:lvl7pPr>
            <a:lvl8pPr marL="3199598" indent="0">
              <a:buNone/>
              <a:defRPr sz="1598" b="1"/>
            </a:lvl8pPr>
            <a:lvl9pPr marL="3656685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56FEC-F343-F215-B6F6-3032175F5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CE2DF-1EBC-175B-709F-5A2ACB49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28E-E103-4796-9BC6-7AB89E36E2B2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BAEBD-C35C-1D28-BF49-94FB3FAC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0FFCC-4535-E604-E182-F560A795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7C7E-D5C2-49FB-8E70-18A8412FE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4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235B-4DC6-B793-DAB2-8E4584E0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704BF-F9D2-859C-E1B2-ABE6339C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28E-E103-4796-9BC6-7AB89E36E2B2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43B56-FB43-BFE7-662D-D8C34508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ED82F-71AA-37A4-2400-939555B4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7C7E-D5C2-49FB-8E70-18A8412FE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8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24092-C7F2-5616-FCEB-6C1F83DA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28E-E103-4796-9BC6-7AB89E36E2B2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3EF8E-51C2-82D0-36A2-7EE30CD4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5245A-77F8-626C-89BE-61B5623C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7C7E-D5C2-49FB-8E70-18A8412FE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75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A6F0-A89A-679B-DEE3-5B96557B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68D97-EB27-9174-0C34-463395A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8"/>
          </a:xfrm>
        </p:spPr>
        <p:txBody>
          <a:bodyPr/>
          <a:lstStyle>
            <a:lvl1pPr>
              <a:defRPr sz="3202"/>
            </a:lvl1pPr>
            <a:lvl2pPr>
              <a:defRPr sz="2798"/>
            </a:lvl2pPr>
            <a:lvl3pPr>
              <a:defRPr sz="2400"/>
            </a:lvl3pPr>
            <a:lvl4pPr>
              <a:defRPr sz="2002"/>
            </a:lvl4pPr>
            <a:lvl5pPr>
              <a:defRPr sz="2002"/>
            </a:lvl5pPr>
            <a:lvl6pPr>
              <a:defRPr sz="2002"/>
            </a:lvl6pPr>
            <a:lvl7pPr>
              <a:defRPr sz="2002"/>
            </a:lvl7pPr>
            <a:lvl8pPr>
              <a:defRPr sz="2002"/>
            </a:lvl8pPr>
            <a:lvl9pPr>
              <a:defRPr sz="20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438F3-FF30-F1DE-2ACC-56C5EF294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1AC71-1987-8701-B239-48A27818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28E-E103-4796-9BC6-7AB89E36E2B2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EB062-8A9C-C282-B69C-365C1C14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FED11-BF22-CE06-E931-F65C9C36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7C7E-D5C2-49FB-8E70-18A8412FE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58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551C-2CAA-9686-91D5-BE039584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69D30-0AAA-03BC-4C22-D987B8C24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8"/>
          </a:xfrm>
        </p:spPr>
        <p:txBody>
          <a:bodyPr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3A605-6660-69F8-2890-677DBC698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5E336-C14F-E880-1A7B-F7323CCA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28E-E103-4796-9BC6-7AB89E36E2B2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CC883-130F-C91B-2A2C-1375F304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7F59A-692F-3052-40D8-A8A002BD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7C7E-D5C2-49FB-8E70-18A8412FE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81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3A487-2907-A9F1-9617-B7EAC725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C68B9-9AEA-7639-2F82-2156DB611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7"/>
            <a:ext cx="105156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0486-4062-E6ED-0FF7-CD7656F89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9"/>
            <a:ext cx="27432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90C28E-E103-4796-9BC6-7AB89E36E2B2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D408C-233B-A74F-A03D-2D4952536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9"/>
            <a:ext cx="41148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0154-13E7-C0E9-A97C-F6F9636BE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9"/>
            <a:ext cx="27432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F77C7E-D5C2-49FB-8E70-18A8412FE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56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gif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A8624-46A7-5059-A378-3D722E2FC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Univeristat de Barcelona | The Reminder Project">
            <a:extLst>
              <a:ext uri="{FF2B5EF4-FFF2-40B4-BE49-F238E27FC236}">
                <a16:creationId xmlns:a16="http://schemas.microsoft.com/office/drawing/2014/main" id="{57F2EAD0-3BD2-9E0F-CCE8-5D36677C5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121" y="3229914"/>
            <a:ext cx="1569551" cy="114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logo with text on it&#10;&#10;AI-generated content may be incorrect.">
            <a:extLst>
              <a:ext uri="{FF2B5EF4-FFF2-40B4-BE49-F238E27FC236}">
                <a16:creationId xmlns:a16="http://schemas.microsoft.com/office/drawing/2014/main" id="{768CE047-ACE3-C05C-AFD7-08567C80B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48" y="4627028"/>
            <a:ext cx="1373311" cy="1160438"/>
          </a:xfrm>
          <a:prstGeom prst="rect">
            <a:avLst/>
          </a:prstGeom>
        </p:spPr>
      </p:pic>
      <p:pic>
        <p:nvPicPr>
          <p:cNvPr id="19" name="Picture 18" descr="A logo with a shield and text&#10;&#10;AI-generated content may be incorrect.">
            <a:extLst>
              <a:ext uri="{FF2B5EF4-FFF2-40B4-BE49-F238E27FC236}">
                <a16:creationId xmlns:a16="http://schemas.microsoft.com/office/drawing/2014/main" id="{5A1CB4BA-E7BD-8303-5F58-A65ED92FF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580" y="2209431"/>
            <a:ext cx="1480466" cy="706069"/>
          </a:xfrm>
          <a:prstGeom prst="rect">
            <a:avLst/>
          </a:prstGeom>
        </p:spPr>
      </p:pic>
      <p:pic>
        <p:nvPicPr>
          <p:cNvPr id="30" name="Picture 29" descr="A logo with a tulip&#10;&#10;AI-generated content may be incorrect.">
            <a:extLst>
              <a:ext uri="{FF2B5EF4-FFF2-40B4-BE49-F238E27FC236}">
                <a16:creationId xmlns:a16="http://schemas.microsoft.com/office/drawing/2014/main" id="{77776EA0-9442-F732-D038-4FE4C07795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264" y="3341277"/>
            <a:ext cx="2093064" cy="1162813"/>
          </a:xfrm>
          <a:prstGeom prst="rect">
            <a:avLst/>
          </a:prstGeom>
        </p:spPr>
      </p:pic>
      <p:pic>
        <p:nvPicPr>
          <p:cNvPr id="32" name="Picture 31" descr="A close-up of a logo&#10;&#10;AI-generated content may be incorrect.">
            <a:extLst>
              <a:ext uri="{FF2B5EF4-FFF2-40B4-BE49-F238E27FC236}">
                <a16:creationId xmlns:a16="http://schemas.microsoft.com/office/drawing/2014/main" id="{81EAFE7B-5F6B-59C9-7B21-1888C43E8B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26" y="4910348"/>
            <a:ext cx="2281067" cy="593801"/>
          </a:xfrm>
          <a:prstGeom prst="rect">
            <a:avLst/>
          </a:prstGeom>
        </p:spPr>
      </p:pic>
      <p:pic>
        <p:nvPicPr>
          <p:cNvPr id="34" name="Picture 33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215BF53-1043-47BD-5D37-56A005E661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201" y="1056497"/>
            <a:ext cx="1551918" cy="638011"/>
          </a:xfrm>
          <a:prstGeom prst="rect">
            <a:avLst/>
          </a:prstGeom>
        </p:spPr>
      </p:pic>
      <p:pic>
        <p:nvPicPr>
          <p:cNvPr id="36" name="Picture 35" descr="A black and red logo&#10;&#10;AI-generated content may be incorrect.">
            <a:extLst>
              <a:ext uri="{FF2B5EF4-FFF2-40B4-BE49-F238E27FC236}">
                <a16:creationId xmlns:a16="http://schemas.microsoft.com/office/drawing/2014/main" id="{68052D72-2B7F-7C88-E41F-05342DF0DD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93" y="3553866"/>
            <a:ext cx="1942582" cy="929322"/>
          </a:xfrm>
          <a:prstGeom prst="rect">
            <a:avLst/>
          </a:prstGeom>
        </p:spPr>
      </p:pic>
      <p:pic>
        <p:nvPicPr>
          <p:cNvPr id="38" name="Picture 37" descr="A logo for a university&#10;&#10;AI-generated content may be incorrect.">
            <a:extLst>
              <a:ext uri="{FF2B5EF4-FFF2-40B4-BE49-F238E27FC236}">
                <a16:creationId xmlns:a16="http://schemas.microsoft.com/office/drawing/2014/main" id="{16AA00AD-A3A1-1145-DA7D-F51D5A91B0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30" y="3518353"/>
            <a:ext cx="1540310" cy="808663"/>
          </a:xfrm>
          <a:prstGeom prst="rect">
            <a:avLst/>
          </a:prstGeom>
        </p:spPr>
      </p:pic>
      <p:pic>
        <p:nvPicPr>
          <p:cNvPr id="40" name="Picture 39" descr="A black and white logo&#10;&#10;AI-generated content may be incorrect.">
            <a:extLst>
              <a:ext uri="{FF2B5EF4-FFF2-40B4-BE49-F238E27FC236}">
                <a16:creationId xmlns:a16="http://schemas.microsoft.com/office/drawing/2014/main" id="{3CC9B069-7369-C209-25E4-2A4EA3E3A2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97" y="2229815"/>
            <a:ext cx="1386047" cy="665303"/>
          </a:xfrm>
          <a:prstGeom prst="rect">
            <a:avLst/>
          </a:prstGeom>
        </p:spPr>
      </p:pic>
      <p:pic>
        <p:nvPicPr>
          <p:cNvPr id="42" name="Picture 41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5B09155-573E-52E4-7090-6EE7695A12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621" y="4952364"/>
            <a:ext cx="1961899" cy="509768"/>
          </a:xfrm>
          <a:prstGeom prst="rect">
            <a:avLst/>
          </a:prstGeom>
        </p:spPr>
      </p:pic>
      <p:pic>
        <p:nvPicPr>
          <p:cNvPr id="1030" name="Picture 6" descr="Index of /mtc47/img/Bath Logo">
            <a:extLst>
              <a:ext uri="{FF2B5EF4-FFF2-40B4-BE49-F238E27FC236}">
                <a16:creationId xmlns:a16="http://schemas.microsoft.com/office/drawing/2014/main" id="{1FB31A9C-8F35-0B0E-5C70-6F274D959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309" y="1018235"/>
            <a:ext cx="1551918" cy="63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ack and white logo&#10;&#10;AI-generated content may be incorrect.">
            <a:extLst>
              <a:ext uri="{FF2B5EF4-FFF2-40B4-BE49-F238E27FC236}">
                <a16:creationId xmlns:a16="http://schemas.microsoft.com/office/drawing/2014/main" id="{DB063319-2433-B3C1-5ED9-5808A657BA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39" y="1056497"/>
            <a:ext cx="1569551" cy="545931"/>
          </a:xfrm>
          <a:prstGeom prst="rect">
            <a:avLst/>
          </a:prstGeom>
        </p:spPr>
      </p:pic>
      <p:pic>
        <p:nvPicPr>
          <p:cNvPr id="1032" name="Picture 8" descr="Cardiff University logo in PNG SVG Vector format - Free Download">
            <a:extLst>
              <a:ext uri="{FF2B5EF4-FFF2-40B4-BE49-F238E27FC236}">
                <a16:creationId xmlns:a16="http://schemas.microsoft.com/office/drawing/2014/main" id="{B882537B-F31F-BF9C-C2EA-A5E1BD30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17" y="965072"/>
            <a:ext cx="1421061" cy="66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iversity of Edinburgh - Wikipedia">
            <a:extLst>
              <a:ext uri="{FF2B5EF4-FFF2-40B4-BE49-F238E27FC236}">
                <a16:creationId xmlns:a16="http://schemas.microsoft.com/office/drawing/2014/main" id="{DFD77EDC-E9E7-8321-96F2-EA86AD105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78" y="2070399"/>
            <a:ext cx="1006530" cy="101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earch Integrity - ISGLOBAL">
            <a:extLst>
              <a:ext uri="{FF2B5EF4-FFF2-40B4-BE49-F238E27FC236}">
                <a16:creationId xmlns:a16="http://schemas.microsoft.com/office/drawing/2014/main" id="{8CD55AE1-700A-A7FC-C47D-5417711AB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229" y="4797825"/>
            <a:ext cx="1732911" cy="81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D04138-80B7-4FBB-E680-EFD5C1A6ECD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0941" y="2368792"/>
            <a:ext cx="2485740" cy="47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0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Elhakeem</dc:creator>
  <cp:lastModifiedBy>Ahmed Elhakeem</cp:lastModifiedBy>
  <cp:revision>20</cp:revision>
  <dcterms:created xsi:type="dcterms:W3CDTF">2025-07-22T13:16:33Z</dcterms:created>
  <dcterms:modified xsi:type="dcterms:W3CDTF">2025-09-03T09:47:32Z</dcterms:modified>
</cp:coreProperties>
</file>