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webextensions/webextension2.xml" ContentType="application/vnd.ms-office.webextension+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webextensions/webextension3.xml" ContentType="application/vnd.ms-office.webextension+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webextensions/webextension4.xml" ContentType="application/vnd.ms-office.webextension+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5.xml" ContentType="application/vnd.ms-office.webextension+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webextensions/webextension6.xml" ContentType="application/vnd.ms-office.webextension+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webextensions/webextension7.xml" ContentType="application/vnd.ms-office.webextension+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webextensions/webextension8.xml" ContentType="application/vnd.ms-office.webextension+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2.xml" ContentType="application/vnd.openxmlformats-officedocument.presentationml.notesSlide+xml"/>
  <Override PartName="/ppt/webextensions/webextension9.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256" r:id="rId2"/>
    <p:sldId id="529" r:id="rId3"/>
    <p:sldId id="258" r:id="rId4"/>
    <p:sldId id="527" r:id="rId5"/>
    <p:sldId id="528" r:id="rId6"/>
    <p:sldId id="530" r:id="rId7"/>
    <p:sldId id="531" r:id="rId8"/>
    <p:sldId id="532" r:id="rId9"/>
    <p:sldId id="533" r:id="rId10"/>
    <p:sldId id="534" r:id="rId11"/>
    <p:sldId id="535" r:id="rId12"/>
    <p:sldId id="536" r:id="rId13"/>
    <p:sldId id="537" r:id="rId14"/>
    <p:sldId id="538" r:id="rId15"/>
    <p:sldId id="539" r:id="rId16"/>
    <p:sldId id="540" r:id="rId17"/>
    <p:sldId id="542" r:id="rId18"/>
    <p:sldId id="544" r:id="rId19"/>
    <p:sldId id="546" r:id="rId20"/>
    <p:sldId id="545" r:id="rId21"/>
    <p:sldId id="547" r:id="rId22"/>
    <p:sldId id="543" r:id="rId23"/>
    <p:sldId id="551" r:id="rId24"/>
    <p:sldId id="548" r:id="rId25"/>
    <p:sldId id="552" r:id="rId26"/>
    <p:sldId id="549" r:id="rId27"/>
    <p:sldId id="550" r:id="rId28"/>
    <p:sldId id="443" r:id="rId29"/>
    <p:sldId id="444" r:id="rId30"/>
    <p:sldId id="446" r:id="rId31"/>
    <p:sldId id="555" r:id="rId32"/>
    <p:sldId id="447" r:id="rId33"/>
    <p:sldId id="556" r:id="rId34"/>
    <p:sldId id="448" r:id="rId35"/>
    <p:sldId id="554" r:id="rId36"/>
    <p:sldId id="557" r:id="rId37"/>
    <p:sldId id="558" r:id="rId38"/>
    <p:sldId id="561" r:id="rId39"/>
    <p:sldId id="439" r:id="rId40"/>
    <p:sldId id="440" r:id="rId41"/>
    <p:sldId id="441" r:id="rId42"/>
    <p:sldId id="296" r:id="rId43"/>
    <p:sldId id="442" r:id="rId44"/>
    <p:sldId id="559" r:id="rId45"/>
    <p:sldId id="560" r:id="rId46"/>
    <p:sldId id="566" r:id="rId47"/>
    <p:sldId id="541" r:id="rId48"/>
    <p:sldId id="562" r:id="rId49"/>
    <p:sldId id="563" r:id="rId50"/>
    <p:sldId id="567" r:id="rId51"/>
    <p:sldId id="564" r:id="rId52"/>
    <p:sldId id="569" r:id="rId53"/>
    <p:sldId id="570" r:id="rId54"/>
    <p:sldId id="568" r:id="rId55"/>
    <p:sldId id="565" r:id="rId56"/>
    <p:sldId id="571" r:id="rId57"/>
    <p:sldId id="572" r:id="rId58"/>
    <p:sldId id="573" r:id="rId59"/>
    <p:sldId id="574" r:id="rId60"/>
    <p:sldId id="575" r:id="rId61"/>
    <p:sldId id="579" r:id="rId62"/>
    <p:sldId id="576" r:id="rId63"/>
    <p:sldId id="577" r:id="rId64"/>
    <p:sldId id="578" r:id="rId65"/>
    <p:sldId id="580" r:id="rId66"/>
    <p:sldId id="40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860E4-285B-4D4E-81F7-EE3CE54C4437}" v="525" dt="2019-08-08T07:14:22.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21"/>
    <p:restoredTop sz="93706"/>
  </p:normalViewPr>
  <p:slideViewPr>
    <p:cSldViewPr snapToGrid="0" snapToObjects="1">
      <p:cViewPr varScale="1">
        <p:scale>
          <a:sx n="55" d="100"/>
          <a:sy n="55" d="100"/>
        </p:scale>
        <p:origin x="22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fjghod Goh" userId="17a83449cc180f75" providerId="LiveId" clId="{0AC860E4-285B-4D4E-81F7-EE3CE54C4437}"/>
    <pc:docChg chg="undo custSel mod addSld delSld modSld sldOrd">
      <pc:chgData name="bfjghod Goh" userId="17a83449cc180f75" providerId="LiveId" clId="{0AC860E4-285B-4D4E-81F7-EE3CE54C4437}" dt="2019-08-08T02:23:51.156" v="9378" actId="57"/>
      <pc:docMkLst>
        <pc:docMk/>
      </pc:docMkLst>
      <pc:sldChg chg="modSp">
        <pc:chgData name="bfjghod Goh" userId="17a83449cc180f75" providerId="LiveId" clId="{0AC860E4-285B-4D4E-81F7-EE3CE54C4437}" dt="2019-07-10T01:47:12.537" v="9376" actId="20577"/>
        <pc:sldMkLst>
          <pc:docMk/>
          <pc:sldMk cId="3388305339" sldId="256"/>
        </pc:sldMkLst>
        <pc:spChg chg="mod">
          <ac:chgData name="bfjghod Goh" userId="17a83449cc180f75" providerId="LiveId" clId="{0AC860E4-285B-4D4E-81F7-EE3CE54C4437}" dt="2019-07-08T09:47:39.659" v="29" actId="20577"/>
          <ac:spMkLst>
            <pc:docMk/>
            <pc:sldMk cId="3388305339" sldId="256"/>
            <ac:spMk id="2" creationId="{AAC046EA-73E6-5842-81C1-08282AA828B9}"/>
          </ac:spMkLst>
        </pc:spChg>
        <pc:spChg chg="mod">
          <ac:chgData name="bfjghod Goh" userId="17a83449cc180f75" providerId="LiveId" clId="{0AC860E4-285B-4D4E-81F7-EE3CE54C4437}" dt="2019-07-10T01:47:12.537" v="9376" actId="20577"/>
          <ac:spMkLst>
            <pc:docMk/>
            <pc:sldMk cId="3388305339" sldId="256"/>
            <ac:spMk id="3" creationId="{8FE8870D-6339-8E4B-98FC-F0EFFE691C73}"/>
          </ac:spMkLst>
        </pc:spChg>
      </pc:sldChg>
      <pc:sldChg chg="addSp delSp modSp">
        <pc:chgData name="bfjghod Goh" userId="17a83449cc180f75" providerId="LiveId" clId="{0AC860E4-285B-4D4E-81F7-EE3CE54C4437}" dt="2019-07-09T01:57:45.930" v="4034" actId="26606"/>
        <pc:sldMkLst>
          <pc:docMk/>
          <pc:sldMk cId="130739788" sldId="258"/>
        </pc:sldMkLst>
        <pc:spChg chg="mod">
          <ac:chgData name="bfjghod Goh" userId="17a83449cc180f75" providerId="LiveId" clId="{0AC860E4-285B-4D4E-81F7-EE3CE54C4437}" dt="2019-07-09T01:57:45.930" v="4034" actId="26606"/>
          <ac:spMkLst>
            <pc:docMk/>
            <pc:sldMk cId="130739788" sldId="258"/>
            <ac:spMk id="2" creationId="{FFE5412C-8FD6-244C-80E2-141B74BCCD8B}"/>
          </ac:spMkLst>
        </pc:spChg>
        <pc:spChg chg="mod">
          <ac:chgData name="bfjghod Goh" userId="17a83449cc180f75" providerId="LiveId" clId="{0AC860E4-285B-4D4E-81F7-EE3CE54C4437}" dt="2019-07-09T01:57:45.930" v="4034" actId="26606"/>
          <ac:spMkLst>
            <pc:docMk/>
            <pc:sldMk cId="130739788" sldId="258"/>
            <ac:spMk id="4" creationId="{F7BBB07C-E4C2-0C46-BC90-1B2D6BD5047D}"/>
          </ac:spMkLst>
        </pc:spChg>
        <pc:spChg chg="del">
          <ac:chgData name="bfjghod Goh" userId="17a83449cc180f75" providerId="LiveId" clId="{0AC860E4-285B-4D4E-81F7-EE3CE54C4437}" dt="2019-07-09T01:57:45.930" v="4034" actId="26606"/>
          <ac:spMkLst>
            <pc:docMk/>
            <pc:sldMk cId="130739788" sldId="258"/>
            <ac:spMk id="9" creationId="{0482A7D0-DB09-4EBA-8D52-E6A5934B668D}"/>
          </ac:spMkLst>
        </pc:spChg>
        <pc:spChg chg="del">
          <ac:chgData name="bfjghod Goh" userId="17a83449cc180f75" providerId="LiveId" clId="{0AC860E4-285B-4D4E-81F7-EE3CE54C4437}" dt="2019-07-09T01:57:45.930" v="4034" actId="26606"/>
          <ac:spMkLst>
            <pc:docMk/>
            <pc:sldMk cId="130739788" sldId="258"/>
            <ac:spMk id="11" creationId="{1A3688C8-DFCE-4CCD-BCF0-5FB239E5072D}"/>
          </ac:spMkLst>
        </pc:spChg>
        <pc:spChg chg="del">
          <ac:chgData name="bfjghod Goh" userId="17a83449cc180f75" providerId="LiveId" clId="{0AC860E4-285B-4D4E-81F7-EE3CE54C4437}" dt="2019-07-09T01:57:45.930" v="4034" actId="26606"/>
          <ac:spMkLst>
            <pc:docMk/>
            <pc:sldMk cId="130739788" sldId="258"/>
            <ac:spMk id="15" creationId="{8482FDCF-45F3-40F1-8751-19B7AFB3CFCE}"/>
          </ac:spMkLst>
        </pc:spChg>
        <pc:spChg chg="add">
          <ac:chgData name="bfjghod Goh" userId="17a83449cc180f75" providerId="LiveId" clId="{0AC860E4-285B-4D4E-81F7-EE3CE54C4437}" dt="2019-07-09T01:57:45.930" v="4034" actId="26606"/>
          <ac:spMkLst>
            <pc:docMk/>
            <pc:sldMk cId="130739788" sldId="258"/>
            <ac:spMk id="20" creationId="{559AE206-7EBA-4D33-8BC9-9D8158553F0E}"/>
          </ac:spMkLst>
        </pc:spChg>
        <pc:spChg chg="add">
          <ac:chgData name="bfjghod Goh" userId="17a83449cc180f75" providerId="LiveId" clId="{0AC860E4-285B-4D4E-81F7-EE3CE54C4437}" dt="2019-07-09T01:57:45.930" v="4034" actId="26606"/>
          <ac:spMkLst>
            <pc:docMk/>
            <pc:sldMk cId="130739788" sldId="258"/>
            <ac:spMk id="22" creationId="{6437D937-A7F1-4011-92B4-328E5BE1B166}"/>
          </ac:spMkLst>
        </pc:spChg>
        <pc:spChg chg="add">
          <ac:chgData name="bfjghod Goh" userId="17a83449cc180f75" providerId="LiveId" clId="{0AC860E4-285B-4D4E-81F7-EE3CE54C4437}" dt="2019-07-09T01:57:45.930" v="4034" actId="26606"/>
          <ac:spMkLst>
            <pc:docMk/>
            <pc:sldMk cId="130739788" sldId="258"/>
            <ac:spMk id="24" creationId="{B672F332-AF08-46C6-94F0-77684310D7B7}"/>
          </ac:spMkLst>
        </pc:spChg>
        <pc:spChg chg="add">
          <ac:chgData name="bfjghod Goh" userId="17a83449cc180f75" providerId="LiveId" clId="{0AC860E4-285B-4D4E-81F7-EE3CE54C4437}" dt="2019-07-09T01:57:45.930" v="4034" actId="26606"/>
          <ac:spMkLst>
            <pc:docMk/>
            <pc:sldMk cId="130739788" sldId="258"/>
            <ac:spMk id="26" creationId="{34244EF8-D73A-40E1-BE73-D46E6B4B04ED}"/>
          </ac:spMkLst>
        </pc:spChg>
        <pc:spChg chg="add">
          <ac:chgData name="bfjghod Goh" userId="17a83449cc180f75" providerId="LiveId" clId="{0AC860E4-285B-4D4E-81F7-EE3CE54C4437}" dt="2019-07-09T01:57:45.930" v="4034" actId="26606"/>
          <ac:spMkLst>
            <pc:docMk/>
            <pc:sldMk cId="130739788" sldId="258"/>
            <ac:spMk id="28" creationId="{AB84D7E8-4ECB-42D7-ADBF-01689B0F24AE}"/>
          </ac:spMkLst>
        </pc:spChg>
        <pc:cxnChg chg="del">
          <ac:chgData name="bfjghod Goh" userId="17a83449cc180f75" providerId="LiveId" clId="{0AC860E4-285B-4D4E-81F7-EE3CE54C4437}" dt="2019-07-09T01:57:45.930" v="4034" actId="26606"/>
          <ac:cxnSpMkLst>
            <pc:docMk/>
            <pc:sldMk cId="130739788" sldId="258"/>
            <ac:cxnSpMk id="13" creationId="{D598FBE3-48D2-40A2-B7E6-F485834C8213}"/>
          </ac:cxnSpMkLst>
        </pc:cxnChg>
        <pc:cxnChg chg="add">
          <ac:chgData name="bfjghod Goh" userId="17a83449cc180f75" providerId="LiveId" clId="{0AC860E4-285B-4D4E-81F7-EE3CE54C4437}" dt="2019-07-09T01:57:45.930" v="4034" actId="26606"/>
          <ac:cxnSpMkLst>
            <pc:docMk/>
            <pc:sldMk cId="130739788" sldId="258"/>
            <ac:cxnSpMk id="30" creationId="{9E8E38ED-369A-44C2-B635-0BED0E48A6E8}"/>
          </ac:cxnSpMkLst>
        </pc:cxnChg>
      </pc:sldChg>
      <pc:sldChg chg="add">
        <pc:chgData name="bfjghod Goh" userId="17a83449cc180f75" providerId="LiveId" clId="{0AC860E4-285B-4D4E-81F7-EE3CE54C4437}" dt="2019-07-09T03:41:10.898" v="7530"/>
        <pc:sldMkLst>
          <pc:docMk/>
          <pc:sldMk cId="4189432366" sldId="296"/>
        </pc:sldMkLst>
      </pc:sldChg>
      <pc:sldChg chg="addSp delSp modSp">
        <pc:chgData name="bfjghod Goh" userId="17a83449cc180f75" providerId="LiveId" clId="{0AC860E4-285B-4D4E-81F7-EE3CE54C4437}" dt="2019-07-10T01:46:33.385" v="9368" actId="26606"/>
        <pc:sldMkLst>
          <pc:docMk/>
          <pc:sldMk cId="2149806908" sldId="403"/>
        </pc:sldMkLst>
        <pc:spChg chg="mod">
          <ac:chgData name="bfjghod Goh" userId="17a83449cc180f75" providerId="LiveId" clId="{0AC860E4-285B-4D4E-81F7-EE3CE54C4437}" dt="2019-07-10T01:46:33.385" v="9368" actId="26606"/>
          <ac:spMkLst>
            <pc:docMk/>
            <pc:sldMk cId="2149806908" sldId="403"/>
            <ac:spMk id="2" creationId="{68DC56BE-C000-8640-8270-6EBE9C0C7644}"/>
          </ac:spMkLst>
        </pc:spChg>
        <pc:spChg chg="mod">
          <ac:chgData name="bfjghod Goh" userId="17a83449cc180f75" providerId="LiveId" clId="{0AC860E4-285B-4D4E-81F7-EE3CE54C4437}" dt="2019-07-10T01:46:33.385" v="9368" actId="26606"/>
          <ac:spMkLst>
            <pc:docMk/>
            <pc:sldMk cId="2149806908" sldId="403"/>
            <ac:spMk id="3" creationId="{92F54138-6CC6-5D4B-88B8-C3752C93B6DF}"/>
          </ac:spMkLst>
        </pc:spChg>
        <pc:spChg chg="del">
          <ac:chgData name="bfjghod Goh" userId="17a83449cc180f75" providerId="LiveId" clId="{0AC860E4-285B-4D4E-81F7-EE3CE54C4437}" dt="2019-07-10T01:46:33.385" v="9368" actId="26606"/>
          <ac:spMkLst>
            <pc:docMk/>
            <pc:sldMk cId="2149806908" sldId="403"/>
            <ac:spMk id="23" creationId="{0482A7D0-DB09-4EBA-8D52-E6A5934B668D}"/>
          </ac:spMkLst>
        </pc:spChg>
        <pc:spChg chg="del">
          <ac:chgData name="bfjghod Goh" userId="17a83449cc180f75" providerId="LiveId" clId="{0AC860E4-285B-4D4E-81F7-EE3CE54C4437}" dt="2019-07-10T01:46:33.385" v="9368" actId="26606"/>
          <ac:spMkLst>
            <pc:docMk/>
            <pc:sldMk cId="2149806908" sldId="403"/>
            <ac:spMk id="25" creationId="{1A3688C8-DFCE-4CCD-BCF0-5FB239E5072D}"/>
          </ac:spMkLst>
        </pc:spChg>
        <pc:spChg chg="del">
          <ac:chgData name="bfjghod Goh" userId="17a83449cc180f75" providerId="LiveId" clId="{0AC860E4-285B-4D4E-81F7-EE3CE54C4437}" dt="2019-07-10T01:46:33.385" v="9368" actId="26606"/>
          <ac:spMkLst>
            <pc:docMk/>
            <pc:sldMk cId="2149806908" sldId="403"/>
            <ac:spMk id="29" creationId="{8482FDCF-45F3-40F1-8751-19B7AFB3CFCE}"/>
          </ac:spMkLst>
        </pc:spChg>
        <pc:spChg chg="add">
          <ac:chgData name="bfjghod Goh" userId="17a83449cc180f75" providerId="LiveId" clId="{0AC860E4-285B-4D4E-81F7-EE3CE54C4437}" dt="2019-07-10T01:46:33.385" v="9368" actId="26606"/>
          <ac:spMkLst>
            <pc:docMk/>
            <pc:sldMk cId="2149806908" sldId="403"/>
            <ac:spMk id="34" creationId="{559AE206-7EBA-4D33-8BC9-9D8158553F0E}"/>
          </ac:spMkLst>
        </pc:spChg>
        <pc:spChg chg="add">
          <ac:chgData name="bfjghod Goh" userId="17a83449cc180f75" providerId="LiveId" clId="{0AC860E4-285B-4D4E-81F7-EE3CE54C4437}" dt="2019-07-10T01:46:33.385" v="9368" actId="26606"/>
          <ac:spMkLst>
            <pc:docMk/>
            <pc:sldMk cId="2149806908" sldId="403"/>
            <ac:spMk id="36" creationId="{6437D937-A7F1-4011-92B4-328E5BE1B166}"/>
          </ac:spMkLst>
        </pc:spChg>
        <pc:spChg chg="add">
          <ac:chgData name="bfjghod Goh" userId="17a83449cc180f75" providerId="LiveId" clId="{0AC860E4-285B-4D4E-81F7-EE3CE54C4437}" dt="2019-07-10T01:46:33.385" v="9368" actId="26606"/>
          <ac:spMkLst>
            <pc:docMk/>
            <pc:sldMk cId="2149806908" sldId="403"/>
            <ac:spMk id="38" creationId="{B672F332-AF08-46C6-94F0-77684310D7B7}"/>
          </ac:spMkLst>
        </pc:spChg>
        <pc:spChg chg="add">
          <ac:chgData name="bfjghod Goh" userId="17a83449cc180f75" providerId="LiveId" clId="{0AC860E4-285B-4D4E-81F7-EE3CE54C4437}" dt="2019-07-10T01:46:33.385" v="9368" actId="26606"/>
          <ac:spMkLst>
            <pc:docMk/>
            <pc:sldMk cId="2149806908" sldId="403"/>
            <ac:spMk id="40" creationId="{34244EF8-D73A-40E1-BE73-D46E6B4B04ED}"/>
          </ac:spMkLst>
        </pc:spChg>
        <pc:spChg chg="add">
          <ac:chgData name="bfjghod Goh" userId="17a83449cc180f75" providerId="LiveId" clId="{0AC860E4-285B-4D4E-81F7-EE3CE54C4437}" dt="2019-07-10T01:46:33.385" v="9368" actId="26606"/>
          <ac:spMkLst>
            <pc:docMk/>
            <pc:sldMk cId="2149806908" sldId="403"/>
            <ac:spMk id="42" creationId="{AB84D7E8-4ECB-42D7-ADBF-01689B0F24AE}"/>
          </ac:spMkLst>
        </pc:spChg>
        <pc:cxnChg chg="del">
          <ac:chgData name="bfjghod Goh" userId="17a83449cc180f75" providerId="LiveId" clId="{0AC860E4-285B-4D4E-81F7-EE3CE54C4437}" dt="2019-07-10T01:46:33.385" v="9368" actId="26606"/>
          <ac:cxnSpMkLst>
            <pc:docMk/>
            <pc:sldMk cId="2149806908" sldId="403"/>
            <ac:cxnSpMk id="27" creationId="{D598FBE3-48D2-40A2-B7E6-F485834C8213}"/>
          </ac:cxnSpMkLst>
        </pc:cxnChg>
        <pc:cxnChg chg="add">
          <ac:chgData name="bfjghod Goh" userId="17a83449cc180f75" providerId="LiveId" clId="{0AC860E4-285B-4D4E-81F7-EE3CE54C4437}" dt="2019-07-10T01:46:33.385" v="9368" actId="26606"/>
          <ac:cxnSpMkLst>
            <pc:docMk/>
            <pc:sldMk cId="2149806908" sldId="403"/>
            <ac:cxnSpMk id="44" creationId="{9E8E38ED-369A-44C2-B635-0BED0E48A6E8}"/>
          </ac:cxnSpMkLst>
        </pc:cxnChg>
      </pc:sldChg>
      <pc:sldChg chg="add">
        <pc:chgData name="bfjghod Goh" userId="17a83449cc180f75" providerId="LiveId" clId="{0AC860E4-285B-4D4E-81F7-EE3CE54C4437}" dt="2019-07-09T03:41:10.898" v="7530"/>
        <pc:sldMkLst>
          <pc:docMk/>
          <pc:sldMk cId="3490371283" sldId="439"/>
        </pc:sldMkLst>
      </pc:sldChg>
      <pc:sldChg chg="delSp add">
        <pc:chgData name="bfjghod Goh" userId="17a83449cc180f75" providerId="LiveId" clId="{0AC860E4-285B-4D4E-81F7-EE3CE54C4437}" dt="2019-07-09T03:41:33.628" v="7531" actId="478"/>
        <pc:sldMkLst>
          <pc:docMk/>
          <pc:sldMk cId="4018768136" sldId="440"/>
        </pc:sldMkLst>
        <pc:spChg chg="del">
          <ac:chgData name="bfjghod Goh" userId="17a83449cc180f75" providerId="LiveId" clId="{0AC860E4-285B-4D4E-81F7-EE3CE54C4437}" dt="2019-07-09T03:41:33.628" v="7531" actId="478"/>
          <ac:spMkLst>
            <pc:docMk/>
            <pc:sldMk cId="4018768136" sldId="440"/>
            <ac:spMk id="4" creationId="{00000000-0000-0000-0000-000000000000}"/>
          </ac:spMkLst>
        </pc:spChg>
      </pc:sldChg>
      <pc:sldChg chg="delSp add">
        <pc:chgData name="bfjghod Goh" userId="17a83449cc180f75" providerId="LiveId" clId="{0AC860E4-285B-4D4E-81F7-EE3CE54C4437}" dt="2019-07-09T03:41:37.555" v="7532" actId="478"/>
        <pc:sldMkLst>
          <pc:docMk/>
          <pc:sldMk cId="330724238" sldId="441"/>
        </pc:sldMkLst>
        <pc:spChg chg="del">
          <ac:chgData name="bfjghod Goh" userId="17a83449cc180f75" providerId="LiveId" clId="{0AC860E4-285B-4D4E-81F7-EE3CE54C4437}" dt="2019-07-09T03:41:37.555" v="7532" actId="478"/>
          <ac:spMkLst>
            <pc:docMk/>
            <pc:sldMk cId="330724238" sldId="441"/>
            <ac:spMk id="8" creationId="{00000000-0000-0000-0000-000000000000}"/>
          </ac:spMkLst>
        </pc:spChg>
      </pc:sldChg>
      <pc:sldChg chg="add">
        <pc:chgData name="bfjghod Goh" userId="17a83449cc180f75" providerId="LiveId" clId="{0AC860E4-285B-4D4E-81F7-EE3CE54C4437}" dt="2019-07-09T03:41:10.898" v="7530"/>
        <pc:sldMkLst>
          <pc:docMk/>
          <pc:sldMk cId="2040578676" sldId="442"/>
        </pc:sldMkLst>
      </pc:sldChg>
      <pc:sldChg chg="add">
        <pc:chgData name="bfjghod Goh" userId="17a83449cc180f75" providerId="LiveId" clId="{0AC860E4-285B-4D4E-81F7-EE3CE54C4437}" dt="2019-07-09T03:15:52.606" v="6892"/>
        <pc:sldMkLst>
          <pc:docMk/>
          <pc:sldMk cId="2296622800" sldId="443"/>
        </pc:sldMkLst>
      </pc:sldChg>
      <pc:sldChg chg="delSp modSp add">
        <pc:chgData name="bfjghod Goh" userId="17a83449cc180f75" providerId="LiveId" clId="{0AC860E4-285B-4D4E-81F7-EE3CE54C4437}" dt="2019-07-09T03:18:34.614" v="6900" actId="20577"/>
        <pc:sldMkLst>
          <pc:docMk/>
          <pc:sldMk cId="1221027752" sldId="444"/>
        </pc:sldMkLst>
        <pc:spChg chg="mod">
          <ac:chgData name="bfjghod Goh" userId="17a83449cc180f75" providerId="LiveId" clId="{0AC860E4-285B-4D4E-81F7-EE3CE54C4437}" dt="2019-07-09T03:18:34.614" v="6900" actId="20577"/>
          <ac:spMkLst>
            <pc:docMk/>
            <pc:sldMk cId="1221027752" sldId="444"/>
            <ac:spMk id="3" creationId="{00000000-0000-0000-0000-000000000000}"/>
          </ac:spMkLst>
        </pc:spChg>
        <pc:spChg chg="del">
          <ac:chgData name="bfjghod Goh" userId="17a83449cc180f75" providerId="LiveId" clId="{0AC860E4-285B-4D4E-81F7-EE3CE54C4437}" dt="2019-07-09T03:18:14.583" v="6896" actId="478"/>
          <ac:spMkLst>
            <pc:docMk/>
            <pc:sldMk cId="1221027752" sldId="444"/>
            <ac:spMk id="7" creationId="{00000000-0000-0000-0000-000000000000}"/>
          </ac:spMkLst>
        </pc:spChg>
      </pc:sldChg>
      <pc:sldChg chg="delSp modSp add">
        <pc:chgData name="bfjghod Goh" userId="17a83449cc180f75" providerId="LiveId" clId="{0AC860E4-285B-4D4E-81F7-EE3CE54C4437}" dt="2019-07-09T03:25:23.784" v="7104" actId="1076"/>
        <pc:sldMkLst>
          <pc:docMk/>
          <pc:sldMk cId="4046511008" sldId="446"/>
        </pc:sldMkLst>
        <pc:spChg chg="mod">
          <ac:chgData name="bfjghod Goh" userId="17a83449cc180f75" providerId="LiveId" clId="{0AC860E4-285B-4D4E-81F7-EE3CE54C4437}" dt="2019-07-09T03:25:09.985" v="7101" actId="20577"/>
          <ac:spMkLst>
            <pc:docMk/>
            <pc:sldMk cId="4046511008" sldId="446"/>
            <ac:spMk id="3" creationId="{00000000-0000-0000-0000-000000000000}"/>
          </ac:spMkLst>
        </pc:spChg>
        <pc:spChg chg="mod">
          <ac:chgData name="bfjghod Goh" userId="17a83449cc180f75" providerId="LiveId" clId="{0AC860E4-285B-4D4E-81F7-EE3CE54C4437}" dt="2019-07-09T03:25:23.784" v="7104" actId="1076"/>
          <ac:spMkLst>
            <pc:docMk/>
            <pc:sldMk cId="4046511008" sldId="446"/>
            <ac:spMk id="6" creationId="{00000000-0000-0000-0000-000000000000}"/>
          </ac:spMkLst>
        </pc:spChg>
        <pc:spChg chg="del">
          <ac:chgData name="bfjghod Goh" userId="17a83449cc180f75" providerId="LiveId" clId="{0AC860E4-285B-4D4E-81F7-EE3CE54C4437}" dt="2019-07-09T03:25:20.735" v="7103" actId="478"/>
          <ac:spMkLst>
            <pc:docMk/>
            <pc:sldMk cId="4046511008" sldId="446"/>
            <ac:spMk id="7" creationId="{00000000-0000-0000-0000-000000000000}"/>
          </ac:spMkLst>
        </pc:spChg>
        <pc:picChg chg="mod">
          <ac:chgData name="bfjghod Goh" userId="17a83449cc180f75" providerId="LiveId" clId="{0AC860E4-285B-4D4E-81F7-EE3CE54C4437}" dt="2019-07-09T03:25:14.994" v="7102" actId="1076"/>
          <ac:picMkLst>
            <pc:docMk/>
            <pc:sldMk cId="4046511008" sldId="446"/>
            <ac:picMk id="5" creationId="{00000000-0000-0000-0000-000000000000}"/>
          </ac:picMkLst>
        </pc:picChg>
      </pc:sldChg>
      <pc:sldChg chg="addSp delSp modSp add mod setBg">
        <pc:chgData name="bfjghod Goh" userId="17a83449cc180f75" providerId="LiveId" clId="{0AC860E4-285B-4D4E-81F7-EE3CE54C4437}" dt="2019-07-09T03:23:07.432" v="7020" actId="26606"/>
        <pc:sldMkLst>
          <pc:docMk/>
          <pc:sldMk cId="1582622066" sldId="447"/>
        </pc:sldMkLst>
        <pc:spChg chg="mod">
          <ac:chgData name="bfjghod Goh" userId="17a83449cc180f75" providerId="LiveId" clId="{0AC860E4-285B-4D4E-81F7-EE3CE54C4437}" dt="2019-07-09T03:23:07.432" v="7020" actId="26606"/>
          <ac:spMkLst>
            <pc:docMk/>
            <pc:sldMk cId="1582622066" sldId="447"/>
            <ac:spMk id="2" creationId="{D8D6B265-6162-9046-80EE-A2BE43EBE01A}"/>
          </ac:spMkLst>
        </pc:spChg>
        <pc:spChg chg="del mod">
          <ac:chgData name="bfjghod Goh" userId="17a83449cc180f75" providerId="LiveId" clId="{0AC860E4-285B-4D4E-81F7-EE3CE54C4437}" dt="2019-07-09T03:23:07.432" v="7020" actId="26606"/>
          <ac:spMkLst>
            <pc:docMk/>
            <pc:sldMk cId="1582622066" sldId="447"/>
            <ac:spMk id="3" creationId="{26353E16-3D84-764C-B2E9-8C090EED7469}"/>
          </ac:spMkLst>
        </pc:spChg>
        <pc:spChg chg="add">
          <ac:chgData name="bfjghod Goh" userId="17a83449cc180f75" providerId="LiveId" clId="{0AC860E4-285B-4D4E-81F7-EE3CE54C4437}" dt="2019-07-09T03:23:07.432" v="7020" actId="26606"/>
          <ac:spMkLst>
            <pc:docMk/>
            <pc:sldMk cId="1582622066" sldId="447"/>
            <ac:spMk id="10" creationId="{46C2E80F-49A6-4372-B103-219D417A55ED}"/>
          </ac:spMkLst>
        </pc:spChg>
        <pc:graphicFrameChg chg="add">
          <ac:chgData name="bfjghod Goh" userId="17a83449cc180f75" providerId="LiveId" clId="{0AC860E4-285B-4D4E-81F7-EE3CE54C4437}" dt="2019-07-09T03:23:07.432" v="7020" actId="26606"/>
          <ac:graphicFrameMkLst>
            <pc:docMk/>
            <pc:sldMk cId="1582622066" sldId="447"/>
            <ac:graphicFrameMk id="5" creationId="{44185309-C7AD-4870-A4C7-95DA50231CEC}"/>
          </ac:graphicFrameMkLst>
        </pc:graphicFrameChg>
      </pc:sldChg>
      <pc:sldChg chg="modSp add ord">
        <pc:chgData name="bfjghod Goh" userId="17a83449cc180f75" providerId="LiveId" clId="{0AC860E4-285B-4D4E-81F7-EE3CE54C4437}" dt="2019-07-09T03:27:43.022" v="7128" actId="20577"/>
        <pc:sldMkLst>
          <pc:docMk/>
          <pc:sldMk cId="1074942679" sldId="448"/>
        </pc:sldMkLst>
        <pc:spChg chg="mod">
          <ac:chgData name="bfjghod Goh" userId="17a83449cc180f75" providerId="LiveId" clId="{0AC860E4-285B-4D4E-81F7-EE3CE54C4437}" dt="2019-07-09T03:27:43.022" v="7128" actId="20577"/>
          <ac:spMkLst>
            <pc:docMk/>
            <pc:sldMk cId="1074942679" sldId="448"/>
            <ac:spMk id="3" creationId="{26353E16-3D84-764C-B2E9-8C090EED7469}"/>
          </ac:spMkLst>
        </pc:spChg>
      </pc:sldChg>
      <pc:sldChg chg="addSp delSp modSp add mod setBg modAnim">
        <pc:chgData name="bfjghod Goh" userId="17a83449cc180f75" providerId="LiveId" clId="{0AC860E4-285B-4D4E-81F7-EE3CE54C4437}" dt="2019-07-09T00:54:54.990" v="2351"/>
        <pc:sldMkLst>
          <pc:docMk/>
          <pc:sldMk cId="703594172" sldId="527"/>
        </pc:sldMkLst>
        <pc:spChg chg="del">
          <ac:chgData name="bfjghod Goh" userId="17a83449cc180f75" providerId="LiveId" clId="{0AC860E4-285B-4D4E-81F7-EE3CE54C4437}" dt="2019-07-09T00:51:07.178" v="1979"/>
          <ac:spMkLst>
            <pc:docMk/>
            <pc:sldMk cId="703594172" sldId="527"/>
            <ac:spMk id="2" creationId="{D0CC67E2-A586-A546-88BC-81D6E87D7F73}"/>
          </ac:spMkLst>
        </pc:spChg>
        <pc:spChg chg="del">
          <ac:chgData name="bfjghod Goh" userId="17a83449cc180f75" providerId="LiveId" clId="{0AC860E4-285B-4D4E-81F7-EE3CE54C4437}" dt="2019-07-09T00:51:07.178" v="1979"/>
          <ac:spMkLst>
            <pc:docMk/>
            <pc:sldMk cId="703594172" sldId="527"/>
            <ac:spMk id="3" creationId="{C55A269F-B380-0643-AC2B-FFCABEDD4F5C}"/>
          </ac:spMkLst>
        </pc:spChg>
        <pc:spChg chg="add mod">
          <ac:chgData name="bfjghod Goh" userId="17a83449cc180f75" providerId="LiveId" clId="{0AC860E4-285B-4D4E-81F7-EE3CE54C4437}" dt="2019-07-09T00:54:28.896" v="2345" actId="26606"/>
          <ac:spMkLst>
            <pc:docMk/>
            <pc:sldMk cId="703594172" sldId="527"/>
            <ac:spMk id="4" creationId="{C061A4C9-1B37-1349-9303-A8243F7C990F}"/>
          </ac:spMkLst>
        </pc:spChg>
        <pc:spChg chg="add del mod">
          <ac:chgData name="bfjghod Goh" userId="17a83449cc180f75" providerId="LiveId" clId="{0AC860E4-285B-4D4E-81F7-EE3CE54C4437}" dt="2019-07-09T00:54:28.896" v="2345" actId="26606"/>
          <ac:spMkLst>
            <pc:docMk/>
            <pc:sldMk cId="703594172" sldId="527"/>
            <ac:spMk id="5" creationId="{DCB9D0DD-925D-1440-80EA-0C094FC3A3EE}"/>
          </ac:spMkLst>
        </pc:spChg>
        <pc:spChg chg="add mod">
          <ac:chgData name="bfjghod Goh" userId="17a83449cc180f75" providerId="LiveId" clId="{0AC860E4-285B-4D4E-81F7-EE3CE54C4437}" dt="2019-07-09T00:54:50.304" v="2350" actId="1076"/>
          <ac:spMkLst>
            <pc:docMk/>
            <pc:sldMk cId="703594172" sldId="527"/>
            <ac:spMk id="6" creationId="{D513993B-44D4-E740-8560-397E3E414583}"/>
          </ac:spMkLst>
        </pc:spChg>
        <pc:spChg chg="add">
          <ac:chgData name="bfjghod Goh" userId="17a83449cc180f75" providerId="LiveId" clId="{0AC860E4-285B-4D4E-81F7-EE3CE54C4437}" dt="2019-07-09T00:54:28.896" v="2345" actId="26606"/>
          <ac:spMkLst>
            <pc:docMk/>
            <pc:sldMk cId="703594172" sldId="527"/>
            <ac:spMk id="12" creationId="{46C2E80F-49A6-4372-B103-219D417A55ED}"/>
          </ac:spMkLst>
        </pc:spChg>
        <pc:graphicFrameChg chg="add">
          <ac:chgData name="bfjghod Goh" userId="17a83449cc180f75" providerId="LiveId" clId="{0AC860E4-285B-4D4E-81F7-EE3CE54C4437}" dt="2019-07-09T00:54:28.896" v="2345" actId="26606"/>
          <ac:graphicFrameMkLst>
            <pc:docMk/>
            <pc:sldMk cId="703594172" sldId="527"/>
            <ac:graphicFrameMk id="7" creationId="{3C1E8709-2910-475F-8F5F-0C022AA628BE}"/>
          </ac:graphicFrameMkLst>
        </pc:graphicFrameChg>
      </pc:sldChg>
      <pc:sldChg chg="addSp modSp add modNotesTx">
        <pc:chgData name="bfjghod Goh" userId="17a83449cc180f75" providerId="LiveId" clId="{0AC860E4-285B-4D4E-81F7-EE3CE54C4437}" dt="2019-07-09T01:02:04.526" v="2357" actId="1076"/>
        <pc:sldMkLst>
          <pc:docMk/>
          <pc:sldMk cId="4149428104" sldId="528"/>
        </pc:sldMkLst>
        <pc:graphicFrameChg chg="add mod">
          <ac:chgData name="bfjghod Goh" userId="17a83449cc180f75" providerId="LiveId" clId="{0AC860E4-285B-4D4E-81F7-EE3CE54C4437}" dt="2019-07-09T01:02:04.526" v="2357" actId="1076"/>
          <ac:graphicFrameMkLst>
            <pc:docMk/>
            <pc:sldMk cId="4149428104" sldId="528"/>
            <ac:graphicFrameMk id="4" creationId="{2C090AF5-7DC2-8E41-AB4E-350905DBB381}"/>
          </ac:graphicFrameMkLst>
        </pc:graphicFrameChg>
      </pc:sldChg>
      <pc:sldChg chg="addSp delSp modSp add mod setBg">
        <pc:chgData name="bfjghod Goh" userId="17a83449cc180f75" providerId="LiveId" clId="{0AC860E4-285B-4D4E-81F7-EE3CE54C4437}" dt="2019-07-10T01:48:34.071" v="9377" actId="26606"/>
        <pc:sldMkLst>
          <pc:docMk/>
          <pc:sldMk cId="3232281796" sldId="529"/>
        </pc:sldMkLst>
        <pc:spChg chg="mod">
          <ac:chgData name="bfjghod Goh" userId="17a83449cc180f75" providerId="LiveId" clId="{0AC860E4-285B-4D4E-81F7-EE3CE54C4437}" dt="2019-07-10T01:46:55.344" v="9370" actId="26606"/>
          <ac:spMkLst>
            <pc:docMk/>
            <pc:sldMk cId="3232281796" sldId="529"/>
            <ac:spMk id="2" creationId="{16DECA40-EE69-0440-B826-E3A8A572DFE7}"/>
          </ac:spMkLst>
        </pc:spChg>
        <pc:spChg chg="del mod">
          <ac:chgData name="bfjghod Goh" userId="17a83449cc180f75" providerId="LiveId" clId="{0AC860E4-285B-4D4E-81F7-EE3CE54C4437}" dt="2019-07-10T01:44:33.511" v="9343" actId="26606"/>
          <ac:spMkLst>
            <pc:docMk/>
            <pc:sldMk cId="3232281796" sldId="529"/>
            <ac:spMk id="3" creationId="{6788F2BC-7951-4149-BB15-A3DDEEB52880}"/>
          </ac:spMkLst>
        </pc:spChg>
        <pc:spChg chg="add del">
          <ac:chgData name="bfjghod Goh" userId="17a83449cc180f75" providerId="LiveId" clId="{0AC860E4-285B-4D4E-81F7-EE3CE54C4437}" dt="2019-07-10T01:46:55.344" v="9370" actId="26606"/>
          <ac:spMkLst>
            <pc:docMk/>
            <pc:sldMk cId="3232281796" sldId="529"/>
            <ac:spMk id="10" creationId="{BE95D989-81FA-4BAD-9AD5-E46CEDA91B36}"/>
          </ac:spMkLst>
        </pc:spChg>
        <pc:spChg chg="add del">
          <ac:chgData name="bfjghod Goh" userId="17a83449cc180f75" providerId="LiveId" clId="{0AC860E4-285B-4D4E-81F7-EE3CE54C4437}" dt="2019-07-10T01:46:55.344" v="9370" actId="26606"/>
          <ac:spMkLst>
            <pc:docMk/>
            <pc:sldMk cId="3232281796" sldId="529"/>
            <ac:spMk id="12" creationId="{156189E5-8A3E-4CFD-B71B-CCD0F8495E56}"/>
          </ac:spMkLst>
        </pc:spChg>
        <pc:spChg chg="add del">
          <ac:chgData name="bfjghod Goh" userId="17a83449cc180f75" providerId="LiveId" clId="{0AC860E4-285B-4D4E-81F7-EE3CE54C4437}" dt="2019-07-10T01:48:34.071" v="9377" actId="26606"/>
          <ac:spMkLst>
            <pc:docMk/>
            <pc:sldMk cId="3232281796" sldId="529"/>
            <ac:spMk id="17" creationId="{46C2E80F-49A6-4372-B103-219D417A55ED}"/>
          </ac:spMkLst>
        </pc:spChg>
        <pc:spChg chg="add">
          <ac:chgData name="bfjghod Goh" userId="17a83449cc180f75" providerId="LiveId" clId="{0AC860E4-285B-4D4E-81F7-EE3CE54C4437}" dt="2019-07-10T01:48:34.071" v="9377" actId="26606"/>
          <ac:spMkLst>
            <pc:docMk/>
            <pc:sldMk cId="3232281796" sldId="529"/>
            <ac:spMk id="22" creationId="{46C2E80F-49A6-4372-B103-219D417A55ED}"/>
          </ac:spMkLst>
        </pc:spChg>
        <pc:graphicFrameChg chg="add mod modGraphic">
          <ac:chgData name="bfjghod Goh" userId="17a83449cc180f75" providerId="LiveId" clId="{0AC860E4-285B-4D4E-81F7-EE3CE54C4437}" dt="2019-07-10T01:48:34.071" v="9377" actId="26606"/>
          <ac:graphicFrameMkLst>
            <pc:docMk/>
            <pc:sldMk cId="3232281796" sldId="529"/>
            <ac:graphicFrameMk id="5" creationId="{D787B695-66D4-4A17-A7A5-1F194B639744}"/>
          </ac:graphicFrameMkLst>
        </pc:graphicFrameChg>
      </pc:sldChg>
      <pc:sldChg chg="addSp delSp modSp add mod setBg">
        <pc:chgData name="bfjghod Goh" userId="17a83449cc180f75" providerId="LiveId" clId="{0AC860E4-285B-4D4E-81F7-EE3CE54C4437}" dt="2019-07-09T01:23:35.243" v="3234" actId="26606"/>
        <pc:sldMkLst>
          <pc:docMk/>
          <pc:sldMk cId="2706482971" sldId="530"/>
        </pc:sldMkLst>
        <pc:spChg chg="mod">
          <ac:chgData name="bfjghod Goh" userId="17a83449cc180f75" providerId="LiveId" clId="{0AC860E4-285B-4D4E-81F7-EE3CE54C4437}" dt="2019-07-09T01:23:35.243" v="3234" actId="26606"/>
          <ac:spMkLst>
            <pc:docMk/>
            <pc:sldMk cId="2706482971" sldId="530"/>
            <ac:spMk id="2" creationId="{099C6E3F-72B7-0E4F-AC6E-0FF59ABDF33B}"/>
          </ac:spMkLst>
        </pc:spChg>
        <pc:spChg chg="del mod">
          <ac:chgData name="bfjghod Goh" userId="17a83449cc180f75" providerId="LiveId" clId="{0AC860E4-285B-4D4E-81F7-EE3CE54C4437}" dt="2019-07-09T01:22:56.687" v="3231" actId="26606"/>
          <ac:spMkLst>
            <pc:docMk/>
            <pc:sldMk cId="2706482971" sldId="530"/>
            <ac:spMk id="3" creationId="{12BCAA0F-E174-8E4D-BF9D-850561754AD2}"/>
          </ac:spMkLst>
        </pc:spChg>
        <pc:spChg chg="add del">
          <ac:chgData name="bfjghod Goh" userId="17a83449cc180f75" providerId="LiveId" clId="{0AC860E4-285B-4D4E-81F7-EE3CE54C4437}" dt="2019-07-09T01:23:35.243" v="3234" actId="26606"/>
          <ac:spMkLst>
            <pc:docMk/>
            <pc:sldMk cId="2706482971" sldId="530"/>
            <ac:spMk id="10" creationId="{46C2E80F-49A6-4372-B103-219D417A55ED}"/>
          </ac:spMkLst>
        </pc:spChg>
        <pc:spChg chg="add del">
          <ac:chgData name="bfjghod Goh" userId="17a83449cc180f75" providerId="LiveId" clId="{0AC860E4-285B-4D4E-81F7-EE3CE54C4437}" dt="2019-07-09T01:23:35.243" v="3234" actId="26606"/>
          <ac:spMkLst>
            <pc:docMk/>
            <pc:sldMk cId="2706482971" sldId="530"/>
            <ac:spMk id="15" creationId="{AB45A142-4255-493C-8284-5D566C121B10}"/>
          </ac:spMkLst>
        </pc:spChg>
        <pc:graphicFrameChg chg="add">
          <ac:chgData name="bfjghod Goh" userId="17a83449cc180f75" providerId="LiveId" clId="{0AC860E4-285B-4D4E-81F7-EE3CE54C4437}" dt="2019-07-09T01:22:56.687" v="3231" actId="26606"/>
          <ac:graphicFrameMkLst>
            <pc:docMk/>
            <pc:sldMk cId="2706482971" sldId="530"/>
            <ac:graphicFrameMk id="5" creationId="{17BE5BAA-18CE-489E-8D9F-E8BE8FDA7B98}"/>
          </ac:graphicFrameMkLst>
        </pc:graphicFrameChg>
        <pc:cxnChg chg="add del">
          <ac:chgData name="bfjghod Goh" userId="17a83449cc180f75" providerId="LiveId" clId="{0AC860E4-285B-4D4E-81F7-EE3CE54C4437}" dt="2019-07-09T01:23:35.243" v="3234" actId="26606"/>
          <ac:cxnSpMkLst>
            <pc:docMk/>
            <pc:sldMk cId="2706482971" sldId="530"/>
            <ac:cxnSpMk id="17" creationId="{38FB9660-F42F-4313-BBC4-47C007FE484C}"/>
          </ac:cxnSpMkLst>
        </pc:cxnChg>
      </pc:sldChg>
      <pc:sldChg chg="addSp delSp modSp add">
        <pc:chgData name="bfjghod Goh" userId="17a83449cc180f75" providerId="LiveId" clId="{0AC860E4-285B-4D4E-81F7-EE3CE54C4437}" dt="2019-07-09T01:44:05.251" v="3310" actId="20577"/>
        <pc:sldMkLst>
          <pc:docMk/>
          <pc:sldMk cId="1231220979" sldId="531"/>
        </pc:sldMkLst>
        <pc:spChg chg="mod">
          <ac:chgData name="bfjghod Goh" userId="17a83449cc180f75" providerId="LiveId" clId="{0AC860E4-285B-4D4E-81F7-EE3CE54C4437}" dt="2019-07-09T01:23:42.055" v="3253" actId="20577"/>
          <ac:spMkLst>
            <pc:docMk/>
            <pc:sldMk cId="1231220979" sldId="531"/>
            <ac:spMk id="2" creationId="{2B2053C2-9F73-6B43-94F8-BF7045CF255D}"/>
          </ac:spMkLst>
        </pc:spChg>
        <pc:spChg chg="mod">
          <ac:chgData name="bfjghod Goh" userId="17a83449cc180f75" providerId="LiveId" clId="{0AC860E4-285B-4D4E-81F7-EE3CE54C4437}" dt="2019-07-09T01:44:05.251" v="3310" actId="20577"/>
          <ac:spMkLst>
            <pc:docMk/>
            <pc:sldMk cId="1231220979" sldId="531"/>
            <ac:spMk id="3" creationId="{7E57D4EC-DA03-B040-9C45-86B11FCB1359}"/>
          </ac:spMkLst>
        </pc:spChg>
        <pc:spChg chg="add del mod">
          <ac:chgData name="bfjghod Goh" userId="17a83449cc180f75" providerId="LiveId" clId="{0AC860E4-285B-4D4E-81F7-EE3CE54C4437}" dt="2019-07-09T01:25:49.729" v="3261" actId="478"/>
          <ac:spMkLst>
            <pc:docMk/>
            <pc:sldMk cId="1231220979" sldId="531"/>
            <ac:spMk id="4" creationId="{1AB9D09D-F389-FF41-930B-D2B1DC4ED289}"/>
          </ac:spMkLst>
        </pc:spChg>
        <pc:spChg chg="add del mod">
          <ac:chgData name="bfjghod Goh" userId="17a83449cc180f75" providerId="LiveId" clId="{0AC860E4-285B-4D4E-81F7-EE3CE54C4437}" dt="2019-07-09T01:27:27.756" v="3267"/>
          <ac:spMkLst>
            <pc:docMk/>
            <pc:sldMk cId="1231220979" sldId="531"/>
            <ac:spMk id="5" creationId="{CE183033-9319-574F-BC11-B22B7E254EC6}"/>
          </ac:spMkLst>
        </pc:spChg>
        <pc:spChg chg="add del mod">
          <ac:chgData name="bfjghod Goh" userId="17a83449cc180f75" providerId="LiveId" clId="{0AC860E4-285B-4D4E-81F7-EE3CE54C4437}" dt="2019-07-09T01:29:36.935" v="3273"/>
          <ac:spMkLst>
            <pc:docMk/>
            <pc:sldMk cId="1231220979" sldId="531"/>
            <ac:spMk id="6" creationId="{5D80DF57-D28E-7843-AE15-46B63FFD598C}"/>
          </ac:spMkLst>
        </pc:spChg>
      </pc:sldChg>
      <pc:sldChg chg="addSp delSp modSp add mod setBg delDesignElem">
        <pc:chgData name="bfjghod Goh" userId="17a83449cc180f75" providerId="LiveId" clId="{0AC860E4-285B-4D4E-81F7-EE3CE54C4437}" dt="2019-07-09T01:49:20.803" v="3667" actId="26606"/>
        <pc:sldMkLst>
          <pc:docMk/>
          <pc:sldMk cId="1334020685" sldId="532"/>
        </pc:sldMkLst>
        <pc:spChg chg="mod">
          <ac:chgData name="bfjghod Goh" userId="17a83449cc180f75" providerId="LiveId" clId="{0AC860E4-285B-4D4E-81F7-EE3CE54C4437}" dt="2019-07-09T01:49:20.803" v="3667" actId="26606"/>
          <ac:spMkLst>
            <pc:docMk/>
            <pc:sldMk cId="1334020685" sldId="532"/>
            <ac:spMk id="2" creationId="{03E05747-1C9F-9646-95B7-268ED98CBD8F}"/>
          </ac:spMkLst>
        </pc:spChg>
        <pc:spChg chg="del mod ord">
          <ac:chgData name="bfjghod Goh" userId="17a83449cc180f75" providerId="LiveId" clId="{0AC860E4-285B-4D4E-81F7-EE3CE54C4437}" dt="2019-07-09T01:49:20.803" v="3667" actId="26606"/>
          <ac:spMkLst>
            <pc:docMk/>
            <pc:sldMk cId="1334020685" sldId="532"/>
            <ac:spMk id="3" creationId="{A0ECBADA-D484-D04D-AC0B-3BBBB8E72CB4}"/>
          </ac:spMkLst>
        </pc:spChg>
        <pc:spChg chg="add del mod">
          <ac:chgData name="bfjghod Goh" userId="17a83449cc180f75" providerId="LiveId" clId="{0AC860E4-285B-4D4E-81F7-EE3CE54C4437}" dt="2019-07-09T01:47:52.907" v="3504"/>
          <ac:spMkLst>
            <pc:docMk/>
            <pc:sldMk cId="1334020685" sldId="532"/>
            <ac:spMk id="4" creationId="{0A7EC107-F5DE-B04F-AC5C-3FD018E7D5DF}"/>
          </ac:spMkLst>
        </pc:spChg>
        <pc:spChg chg="add">
          <ac:chgData name="bfjghod Goh" userId="17a83449cc180f75" providerId="LiveId" clId="{0AC860E4-285B-4D4E-81F7-EE3CE54C4437}" dt="2019-07-09T01:49:20.803" v="3667" actId="26606"/>
          <ac:spMkLst>
            <pc:docMk/>
            <pc:sldMk cId="1334020685" sldId="532"/>
            <ac:spMk id="6" creationId="{46C2E80F-49A6-4372-B103-219D417A55ED}"/>
          </ac:spMkLst>
        </pc:spChg>
        <pc:spChg chg="add del mod">
          <ac:chgData name="bfjghod Goh" userId="17a83449cc180f75" providerId="LiveId" clId="{0AC860E4-285B-4D4E-81F7-EE3CE54C4437}" dt="2019-07-09T01:47:46.418" v="3496" actId="478"/>
          <ac:spMkLst>
            <pc:docMk/>
            <pc:sldMk cId="1334020685" sldId="532"/>
            <ac:spMk id="7" creationId="{135417F1-B7FE-7343-8551-732B3F0C727D}"/>
          </ac:spMkLst>
        </pc:spChg>
        <pc:spChg chg="add del">
          <ac:chgData name="bfjghod Goh" userId="17a83449cc180f75" providerId="LiveId" clId="{0AC860E4-285B-4D4E-81F7-EE3CE54C4437}" dt="2019-07-09T01:46:40.929" v="3463" actId="26606"/>
          <ac:spMkLst>
            <pc:docMk/>
            <pc:sldMk cId="1334020685" sldId="532"/>
            <ac:spMk id="10" creationId="{867D4867-5BA7-4462-B2F6-A23F4A622AA7}"/>
          </ac:spMkLst>
        </pc:spChg>
        <pc:spChg chg="add del">
          <ac:chgData name="bfjghod Goh" userId="17a83449cc180f75" providerId="LiveId" clId="{0AC860E4-285B-4D4E-81F7-EE3CE54C4437}" dt="2019-07-09T01:46:42.339" v="3465" actId="26606"/>
          <ac:spMkLst>
            <pc:docMk/>
            <pc:sldMk cId="1334020685" sldId="532"/>
            <ac:spMk id="13" creationId="{3CD9DF72-87A3-404E-A828-84CBF11A8303}"/>
          </ac:spMkLst>
        </pc:spChg>
        <pc:spChg chg="add del">
          <ac:chgData name="bfjghod Goh" userId="17a83449cc180f75" providerId="LiveId" clId="{0AC860E4-285B-4D4E-81F7-EE3CE54C4437}" dt="2019-07-09T01:46:47.906" v="3467" actId="26606"/>
          <ac:spMkLst>
            <pc:docMk/>
            <pc:sldMk cId="1334020685" sldId="532"/>
            <ac:spMk id="15" creationId="{4038CB10-1F5C-4D54-9DF7-12586DE5B007}"/>
          </ac:spMkLst>
        </pc:spChg>
        <pc:spChg chg="add del">
          <ac:chgData name="bfjghod Goh" userId="17a83449cc180f75" providerId="LiveId" clId="{0AC860E4-285B-4D4E-81F7-EE3CE54C4437}" dt="2019-07-09T01:46:47.906" v="3467" actId="26606"/>
          <ac:spMkLst>
            <pc:docMk/>
            <pc:sldMk cId="1334020685" sldId="532"/>
            <ac:spMk id="16" creationId="{73ED6512-6858-4552-B699-9A97FE9A4EA2}"/>
          </ac:spMkLst>
        </pc:spChg>
        <pc:spChg chg="add del">
          <ac:chgData name="bfjghod Goh" userId="17a83449cc180f75" providerId="LiveId" clId="{0AC860E4-285B-4D4E-81F7-EE3CE54C4437}" dt="2019-07-09T01:47:50.823" v="3502" actId="26606"/>
          <ac:spMkLst>
            <pc:docMk/>
            <pc:sldMk cId="1334020685" sldId="532"/>
            <ac:spMk id="18" creationId="{867D4867-5BA7-4462-B2F6-A23F4A622AA7}"/>
          </ac:spMkLst>
        </pc:spChg>
        <pc:graphicFrameChg chg="add">
          <ac:chgData name="bfjghod Goh" userId="17a83449cc180f75" providerId="LiveId" clId="{0AC860E4-285B-4D4E-81F7-EE3CE54C4437}" dt="2019-07-09T01:49:20.803" v="3667" actId="26606"/>
          <ac:graphicFrameMkLst>
            <pc:docMk/>
            <pc:sldMk cId="1334020685" sldId="532"/>
            <ac:graphicFrameMk id="8" creationId="{75724E2F-3206-4EA8-8A59-3A0768456B41}"/>
          </ac:graphicFrameMkLst>
        </pc:graphicFrameChg>
        <pc:picChg chg="add del mod ord">
          <ac:chgData name="bfjghod Goh" userId="17a83449cc180f75" providerId="LiveId" clId="{0AC860E4-285B-4D4E-81F7-EE3CE54C4437}" dt="2019-07-09T01:47:51.940" v="3503"/>
          <ac:picMkLst>
            <pc:docMk/>
            <pc:sldMk cId="1334020685" sldId="532"/>
            <ac:picMk id="5" creationId="{415F6BE8-C692-AC44-BEDE-FE6CB32B3922}"/>
          </ac:picMkLst>
        </pc:picChg>
        <pc:cxnChg chg="add del">
          <ac:chgData name="bfjghod Goh" userId="17a83449cc180f75" providerId="LiveId" clId="{0AC860E4-285B-4D4E-81F7-EE3CE54C4437}" dt="2019-07-09T01:46:42.339" v="3465" actId="26606"/>
          <ac:cxnSpMkLst>
            <pc:docMk/>
            <pc:sldMk cId="1334020685" sldId="532"/>
            <ac:cxnSpMk id="12" creationId="{20E3A342-4D61-4E3F-AF90-1AB42AEB96CC}"/>
          </ac:cxnSpMkLst>
        </pc:cxnChg>
      </pc:sldChg>
      <pc:sldChg chg="addSp delSp modSp add mod setBg modNotesTx">
        <pc:chgData name="bfjghod Goh" userId="17a83449cc180f75" providerId="LiveId" clId="{0AC860E4-285B-4D4E-81F7-EE3CE54C4437}" dt="2019-07-09T02:41:53.985" v="5881" actId="26606"/>
        <pc:sldMkLst>
          <pc:docMk/>
          <pc:sldMk cId="1125406049" sldId="533"/>
        </pc:sldMkLst>
        <pc:spChg chg="mod">
          <ac:chgData name="bfjghod Goh" userId="17a83449cc180f75" providerId="LiveId" clId="{0AC860E4-285B-4D4E-81F7-EE3CE54C4437}" dt="2019-07-09T02:41:53.985" v="5881" actId="26606"/>
          <ac:spMkLst>
            <pc:docMk/>
            <pc:sldMk cId="1125406049" sldId="533"/>
            <ac:spMk id="2" creationId="{2B2053C2-9F73-6B43-94F8-BF7045CF255D}"/>
          </ac:spMkLst>
        </pc:spChg>
        <pc:spChg chg="del mod">
          <ac:chgData name="bfjghod Goh" userId="17a83449cc180f75" providerId="LiveId" clId="{0AC860E4-285B-4D4E-81F7-EE3CE54C4437}" dt="2019-07-09T02:41:53.985" v="5881" actId="26606"/>
          <ac:spMkLst>
            <pc:docMk/>
            <pc:sldMk cId="1125406049" sldId="533"/>
            <ac:spMk id="3" creationId="{7E57D4EC-DA03-B040-9C45-86B11FCB1359}"/>
          </ac:spMkLst>
        </pc:spChg>
        <pc:spChg chg="add">
          <ac:chgData name="bfjghod Goh" userId="17a83449cc180f75" providerId="LiveId" clId="{0AC860E4-285B-4D4E-81F7-EE3CE54C4437}" dt="2019-07-09T02:41:53.985" v="5881" actId="26606"/>
          <ac:spMkLst>
            <pc:docMk/>
            <pc:sldMk cId="1125406049" sldId="533"/>
            <ac:spMk id="10" creationId="{46C2E80F-49A6-4372-B103-219D417A55ED}"/>
          </ac:spMkLst>
        </pc:spChg>
        <pc:graphicFrameChg chg="add">
          <ac:chgData name="bfjghod Goh" userId="17a83449cc180f75" providerId="LiveId" clId="{0AC860E4-285B-4D4E-81F7-EE3CE54C4437}" dt="2019-07-09T02:41:53.985" v="5881" actId="26606"/>
          <ac:graphicFrameMkLst>
            <pc:docMk/>
            <pc:sldMk cId="1125406049" sldId="533"/>
            <ac:graphicFrameMk id="5" creationId="{E1D59DD6-089D-4968-AF5C-EBB875318D83}"/>
          </ac:graphicFrameMkLst>
        </pc:graphicFrameChg>
      </pc:sldChg>
      <pc:sldChg chg="addSp delSp modSp add mod setBg">
        <pc:chgData name="bfjghod Goh" userId="17a83449cc180f75" providerId="LiveId" clId="{0AC860E4-285B-4D4E-81F7-EE3CE54C4437}" dt="2019-07-09T01:55:54.827" v="3995" actId="26606"/>
        <pc:sldMkLst>
          <pc:docMk/>
          <pc:sldMk cId="1601473216" sldId="534"/>
        </pc:sldMkLst>
        <pc:spChg chg="mod">
          <ac:chgData name="bfjghod Goh" userId="17a83449cc180f75" providerId="LiveId" clId="{0AC860E4-285B-4D4E-81F7-EE3CE54C4437}" dt="2019-07-09T01:55:54.827" v="3995" actId="26606"/>
          <ac:spMkLst>
            <pc:docMk/>
            <pc:sldMk cId="1601473216" sldId="534"/>
            <ac:spMk id="2" creationId="{2B2053C2-9F73-6B43-94F8-BF7045CF255D}"/>
          </ac:spMkLst>
        </pc:spChg>
        <pc:spChg chg="del mod">
          <ac:chgData name="bfjghod Goh" userId="17a83449cc180f75" providerId="LiveId" clId="{0AC860E4-285B-4D4E-81F7-EE3CE54C4437}" dt="2019-07-09T01:55:54.827" v="3995" actId="26606"/>
          <ac:spMkLst>
            <pc:docMk/>
            <pc:sldMk cId="1601473216" sldId="534"/>
            <ac:spMk id="3" creationId="{7E57D4EC-DA03-B040-9C45-86B11FCB1359}"/>
          </ac:spMkLst>
        </pc:spChg>
        <pc:spChg chg="add">
          <ac:chgData name="bfjghod Goh" userId="17a83449cc180f75" providerId="LiveId" clId="{0AC860E4-285B-4D4E-81F7-EE3CE54C4437}" dt="2019-07-09T01:55:54.827" v="3995" actId="26606"/>
          <ac:spMkLst>
            <pc:docMk/>
            <pc:sldMk cId="1601473216" sldId="534"/>
            <ac:spMk id="10" creationId="{46C2E80F-49A6-4372-B103-219D417A55ED}"/>
          </ac:spMkLst>
        </pc:spChg>
        <pc:graphicFrameChg chg="add">
          <ac:chgData name="bfjghod Goh" userId="17a83449cc180f75" providerId="LiveId" clId="{0AC860E4-285B-4D4E-81F7-EE3CE54C4437}" dt="2019-07-09T01:55:54.827" v="3995" actId="26606"/>
          <ac:graphicFrameMkLst>
            <pc:docMk/>
            <pc:sldMk cId="1601473216" sldId="534"/>
            <ac:graphicFrameMk id="5" creationId="{D9EC3F61-0593-46F7-83B9-06BE2DB2A102}"/>
          </ac:graphicFrameMkLst>
        </pc:graphicFrameChg>
      </pc:sldChg>
      <pc:sldChg chg="addSp delSp modSp add mod setBg">
        <pc:chgData name="bfjghod Goh" userId="17a83449cc180f75" providerId="LiveId" clId="{0AC860E4-285B-4D4E-81F7-EE3CE54C4437}" dt="2019-07-09T01:57:40.007" v="4033" actId="26606"/>
        <pc:sldMkLst>
          <pc:docMk/>
          <pc:sldMk cId="4206372630" sldId="535"/>
        </pc:sldMkLst>
        <pc:spChg chg="del">
          <ac:chgData name="bfjghod Goh" userId="17a83449cc180f75" providerId="LiveId" clId="{0AC860E4-285B-4D4E-81F7-EE3CE54C4437}" dt="2019-07-09T01:57:34.043" v="4021"/>
          <ac:spMkLst>
            <pc:docMk/>
            <pc:sldMk cId="4206372630" sldId="535"/>
            <ac:spMk id="2" creationId="{B666424C-5095-084E-A3F3-579EE789F153}"/>
          </ac:spMkLst>
        </pc:spChg>
        <pc:spChg chg="del">
          <ac:chgData name="bfjghod Goh" userId="17a83449cc180f75" providerId="LiveId" clId="{0AC860E4-285B-4D4E-81F7-EE3CE54C4437}" dt="2019-07-09T01:57:34.043" v="4021"/>
          <ac:spMkLst>
            <pc:docMk/>
            <pc:sldMk cId="4206372630" sldId="535"/>
            <ac:spMk id="3" creationId="{794E7A66-6B68-154A-AF31-DE66614B5ADE}"/>
          </ac:spMkLst>
        </pc:spChg>
        <pc:spChg chg="add mod">
          <ac:chgData name="bfjghod Goh" userId="17a83449cc180f75" providerId="LiveId" clId="{0AC860E4-285B-4D4E-81F7-EE3CE54C4437}" dt="2019-07-09T01:57:40.007" v="4033" actId="26606"/>
          <ac:spMkLst>
            <pc:docMk/>
            <pc:sldMk cId="4206372630" sldId="535"/>
            <ac:spMk id="4" creationId="{9742A77F-374A-A64A-9392-A9C14E45D6CD}"/>
          </ac:spMkLst>
        </pc:spChg>
        <pc:spChg chg="add mod">
          <ac:chgData name="bfjghod Goh" userId="17a83449cc180f75" providerId="LiveId" clId="{0AC860E4-285B-4D4E-81F7-EE3CE54C4437}" dt="2019-07-09T01:57:40.007" v="4033" actId="26606"/>
          <ac:spMkLst>
            <pc:docMk/>
            <pc:sldMk cId="4206372630" sldId="535"/>
            <ac:spMk id="5" creationId="{E8BBC20D-FF5C-0348-BBB8-D43BB85AD375}"/>
          </ac:spMkLst>
        </pc:spChg>
        <pc:spChg chg="add">
          <ac:chgData name="bfjghod Goh" userId="17a83449cc180f75" providerId="LiveId" clId="{0AC860E4-285B-4D4E-81F7-EE3CE54C4437}" dt="2019-07-09T01:57:40.007" v="4033" actId="26606"/>
          <ac:spMkLst>
            <pc:docMk/>
            <pc:sldMk cId="4206372630" sldId="535"/>
            <ac:spMk id="10" creationId="{559AE206-7EBA-4D33-8BC9-9D8158553F0E}"/>
          </ac:spMkLst>
        </pc:spChg>
        <pc:spChg chg="add">
          <ac:chgData name="bfjghod Goh" userId="17a83449cc180f75" providerId="LiveId" clId="{0AC860E4-285B-4D4E-81F7-EE3CE54C4437}" dt="2019-07-09T01:57:40.007" v="4033" actId="26606"/>
          <ac:spMkLst>
            <pc:docMk/>
            <pc:sldMk cId="4206372630" sldId="535"/>
            <ac:spMk id="12" creationId="{6437D937-A7F1-4011-92B4-328E5BE1B166}"/>
          </ac:spMkLst>
        </pc:spChg>
        <pc:spChg chg="add">
          <ac:chgData name="bfjghod Goh" userId="17a83449cc180f75" providerId="LiveId" clId="{0AC860E4-285B-4D4E-81F7-EE3CE54C4437}" dt="2019-07-09T01:57:40.007" v="4033" actId="26606"/>
          <ac:spMkLst>
            <pc:docMk/>
            <pc:sldMk cId="4206372630" sldId="535"/>
            <ac:spMk id="14" creationId="{B672F332-AF08-46C6-94F0-77684310D7B7}"/>
          </ac:spMkLst>
        </pc:spChg>
        <pc:spChg chg="add">
          <ac:chgData name="bfjghod Goh" userId="17a83449cc180f75" providerId="LiveId" clId="{0AC860E4-285B-4D4E-81F7-EE3CE54C4437}" dt="2019-07-09T01:57:40.007" v="4033" actId="26606"/>
          <ac:spMkLst>
            <pc:docMk/>
            <pc:sldMk cId="4206372630" sldId="535"/>
            <ac:spMk id="16" creationId="{34244EF8-D73A-40E1-BE73-D46E6B4B04ED}"/>
          </ac:spMkLst>
        </pc:spChg>
        <pc:spChg chg="add">
          <ac:chgData name="bfjghod Goh" userId="17a83449cc180f75" providerId="LiveId" clId="{0AC860E4-285B-4D4E-81F7-EE3CE54C4437}" dt="2019-07-09T01:57:40.007" v="4033" actId="26606"/>
          <ac:spMkLst>
            <pc:docMk/>
            <pc:sldMk cId="4206372630" sldId="535"/>
            <ac:spMk id="18" creationId="{AB84D7E8-4ECB-42D7-ADBF-01689B0F24AE}"/>
          </ac:spMkLst>
        </pc:spChg>
        <pc:cxnChg chg="add">
          <ac:chgData name="bfjghod Goh" userId="17a83449cc180f75" providerId="LiveId" clId="{0AC860E4-285B-4D4E-81F7-EE3CE54C4437}" dt="2019-07-09T01:57:40.007" v="4033" actId="26606"/>
          <ac:cxnSpMkLst>
            <pc:docMk/>
            <pc:sldMk cId="4206372630" sldId="535"/>
            <ac:cxnSpMk id="20" creationId="{9E8E38ED-369A-44C2-B635-0BED0E48A6E8}"/>
          </ac:cxnSpMkLst>
        </pc:cxnChg>
      </pc:sldChg>
      <pc:sldChg chg="addSp delSp modSp add mod setBg">
        <pc:chgData name="bfjghod Goh" userId="17a83449cc180f75" providerId="LiveId" clId="{0AC860E4-285B-4D4E-81F7-EE3CE54C4437}" dt="2019-07-09T02:01:01.349" v="4420" actId="26606"/>
        <pc:sldMkLst>
          <pc:docMk/>
          <pc:sldMk cId="529270389" sldId="536"/>
        </pc:sldMkLst>
        <pc:spChg chg="mod">
          <ac:chgData name="bfjghod Goh" userId="17a83449cc180f75" providerId="LiveId" clId="{0AC860E4-285B-4D4E-81F7-EE3CE54C4437}" dt="2019-07-09T02:01:01.349" v="4420" actId="26606"/>
          <ac:spMkLst>
            <pc:docMk/>
            <pc:sldMk cId="529270389" sldId="536"/>
            <ac:spMk id="2" creationId="{2F6887EB-BD74-6C4D-8CA2-C4032B9FE6EE}"/>
          </ac:spMkLst>
        </pc:spChg>
        <pc:spChg chg="del mod">
          <ac:chgData name="bfjghod Goh" userId="17a83449cc180f75" providerId="LiveId" clId="{0AC860E4-285B-4D4E-81F7-EE3CE54C4437}" dt="2019-07-09T02:01:01.349" v="4420" actId="26606"/>
          <ac:spMkLst>
            <pc:docMk/>
            <pc:sldMk cId="529270389" sldId="536"/>
            <ac:spMk id="3" creationId="{9000E7A1-B1B9-B94A-85C5-CB2F06A79F05}"/>
          </ac:spMkLst>
        </pc:spChg>
        <pc:spChg chg="add">
          <ac:chgData name="bfjghod Goh" userId="17a83449cc180f75" providerId="LiveId" clId="{0AC860E4-285B-4D4E-81F7-EE3CE54C4437}" dt="2019-07-09T02:01:01.349" v="4420" actId="26606"/>
          <ac:spMkLst>
            <pc:docMk/>
            <pc:sldMk cId="529270389" sldId="536"/>
            <ac:spMk id="10" creationId="{46C2E80F-49A6-4372-B103-219D417A55ED}"/>
          </ac:spMkLst>
        </pc:spChg>
        <pc:graphicFrameChg chg="add">
          <ac:chgData name="bfjghod Goh" userId="17a83449cc180f75" providerId="LiveId" clId="{0AC860E4-285B-4D4E-81F7-EE3CE54C4437}" dt="2019-07-09T02:01:01.349" v="4420" actId="26606"/>
          <ac:graphicFrameMkLst>
            <pc:docMk/>
            <pc:sldMk cId="529270389" sldId="536"/>
            <ac:graphicFrameMk id="5" creationId="{928323C4-D6B5-47DE-9BD2-A42CB8CE2028}"/>
          </ac:graphicFrameMkLst>
        </pc:graphicFrameChg>
      </pc:sldChg>
      <pc:sldChg chg="add ord">
        <pc:chgData name="bfjghod Goh" userId="17a83449cc180f75" providerId="LiveId" clId="{0AC860E4-285B-4D4E-81F7-EE3CE54C4437}" dt="2019-07-09T02:01:27.725" v="4423"/>
        <pc:sldMkLst>
          <pc:docMk/>
          <pc:sldMk cId="2307398104" sldId="537"/>
        </pc:sldMkLst>
      </pc:sldChg>
      <pc:sldChg chg="addSp delSp modSp add mod setBg">
        <pc:chgData name="bfjghod Goh" userId="17a83449cc180f75" providerId="LiveId" clId="{0AC860E4-285B-4D4E-81F7-EE3CE54C4437}" dt="2019-07-09T02:06:28.779" v="4660" actId="26606"/>
        <pc:sldMkLst>
          <pc:docMk/>
          <pc:sldMk cId="3369757691" sldId="538"/>
        </pc:sldMkLst>
        <pc:spChg chg="mod">
          <ac:chgData name="bfjghod Goh" userId="17a83449cc180f75" providerId="LiveId" clId="{0AC860E4-285B-4D4E-81F7-EE3CE54C4437}" dt="2019-07-09T02:06:28.779" v="4660" actId="26606"/>
          <ac:spMkLst>
            <pc:docMk/>
            <pc:sldMk cId="3369757691" sldId="538"/>
            <ac:spMk id="2" creationId="{45535149-8CCA-AD48-A64F-5F0273325C1B}"/>
          </ac:spMkLst>
        </pc:spChg>
        <pc:spChg chg="del mod">
          <ac:chgData name="bfjghod Goh" userId="17a83449cc180f75" providerId="LiveId" clId="{0AC860E4-285B-4D4E-81F7-EE3CE54C4437}" dt="2019-07-09T02:06:28.779" v="4660" actId="26606"/>
          <ac:spMkLst>
            <pc:docMk/>
            <pc:sldMk cId="3369757691" sldId="538"/>
            <ac:spMk id="3" creationId="{E0AC3617-AD19-DB45-A2FB-18D4DCB86532}"/>
          </ac:spMkLst>
        </pc:spChg>
        <pc:spChg chg="add">
          <ac:chgData name="bfjghod Goh" userId="17a83449cc180f75" providerId="LiveId" clId="{0AC860E4-285B-4D4E-81F7-EE3CE54C4437}" dt="2019-07-09T02:06:28.779" v="4660" actId="26606"/>
          <ac:spMkLst>
            <pc:docMk/>
            <pc:sldMk cId="3369757691" sldId="538"/>
            <ac:spMk id="10" creationId="{46C2E80F-49A6-4372-B103-219D417A55ED}"/>
          </ac:spMkLst>
        </pc:spChg>
        <pc:graphicFrameChg chg="add">
          <ac:chgData name="bfjghod Goh" userId="17a83449cc180f75" providerId="LiveId" clId="{0AC860E4-285B-4D4E-81F7-EE3CE54C4437}" dt="2019-07-09T02:06:28.779" v="4660" actId="26606"/>
          <ac:graphicFrameMkLst>
            <pc:docMk/>
            <pc:sldMk cId="3369757691" sldId="538"/>
            <ac:graphicFrameMk id="5" creationId="{C5BD10B0-DBC0-493A-AD61-FDE48333DD5B}"/>
          </ac:graphicFrameMkLst>
        </pc:graphicFrameChg>
      </pc:sldChg>
      <pc:sldChg chg="addSp delSp modSp add mod setBg modNotesTx">
        <pc:chgData name="bfjghod Goh" userId="17a83449cc180f75" providerId="LiveId" clId="{0AC860E4-285B-4D4E-81F7-EE3CE54C4437}" dt="2019-07-09T02:11:58.637" v="4814" actId="26606"/>
        <pc:sldMkLst>
          <pc:docMk/>
          <pc:sldMk cId="4130587547" sldId="539"/>
        </pc:sldMkLst>
        <pc:spChg chg="mod">
          <ac:chgData name="bfjghod Goh" userId="17a83449cc180f75" providerId="LiveId" clId="{0AC860E4-285B-4D4E-81F7-EE3CE54C4437}" dt="2019-07-09T02:11:58.637" v="4814" actId="26606"/>
          <ac:spMkLst>
            <pc:docMk/>
            <pc:sldMk cId="4130587547" sldId="539"/>
            <ac:spMk id="2" creationId="{45535149-8CCA-AD48-A64F-5F0273325C1B}"/>
          </ac:spMkLst>
        </pc:spChg>
        <pc:spChg chg="add del mod">
          <ac:chgData name="bfjghod Goh" userId="17a83449cc180f75" providerId="LiveId" clId="{0AC860E4-285B-4D4E-81F7-EE3CE54C4437}" dt="2019-07-09T02:11:58.637" v="4814" actId="26606"/>
          <ac:spMkLst>
            <pc:docMk/>
            <pc:sldMk cId="4130587547" sldId="539"/>
            <ac:spMk id="3" creationId="{E0AC3617-AD19-DB45-A2FB-18D4DCB86532}"/>
          </ac:spMkLst>
        </pc:spChg>
        <pc:spChg chg="add del">
          <ac:chgData name="bfjghod Goh" userId="17a83449cc180f75" providerId="LiveId" clId="{0AC860E4-285B-4D4E-81F7-EE3CE54C4437}" dt="2019-07-09T02:11:58.604" v="4813" actId="26606"/>
          <ac:spMkLst>
            <pc:docMk/>
            <pc:sldMk cId="4130587547" sldId="539"/>
            <ac:spMk id="10" creationId="{46C2E80F-49A6-4372-B103-219D417A55ED}"/>
          </ac:spMkLst>
        </pc:spChg>
        <pc:spChg chg="add">
          <ac:chgData name="bfjghod Goh" userId="17a83449cc180f75" providerId="LiveId" clId="{0AC860E4-285B-4D4E-81F7-EE3CE54C4437}" dt="2019-07-09T02:11:58.637" v="4814" actId="26606"/>
          <ac:spMkLst>
            <pc:docMk/>
            <pc:sldMk cId="4130587547" sldId="539"/>
            <ac:spMk id="12" creationId="{46C2E80F-49A6-4372-B103-219D417A55ED}"/>
          </ac:spMkLst>
        </pc:spChg>
        <pc:graphicFrameChg chg="add del">
          <ac:chgData name="bfjghod Goh" userId="17a83449cc180f75" providerId="LiveId" clId="{0AC860E4-285B-4D4E-81F7-EE3CE54C4437}" dt="2019-07-09T02:11:58.604" v="4813" actId="26606"/>
          <ac:graphicFrameMkLst>
            <pc:docMk/>
            <pc:sldMk cId="4130587547" sldId="539"/>
            <ac:graphicFrameMk id="5" creationId="{318A7EB6-B2F8-49CC-9927-C434B639DB40}"/>
          </ac:graphicFrameMkLst>
        </pc:graphicFrameChg>
        <pc:graphicFrameChg chg="add">
          <ac:chgData name="bfjghod Goh" userId="17a83449cc180f75" providerId="LiveId" clId="{0AC860E4-285B-4D4E-81F7-EE3CE54C4437}" dt="2019-07-09T02:11:58.637" v="4814" actId="26606"/>
          <ac:graphicFrameMkLst>
            <pc:docMk/>
            <pc:sldMk cId="4130587547" sldId="539"/>
            <ac:graphicFrameMk id="13" creationId="{7C9DE68E-E04D-45C6-A32C-426FFB0B6276}"/>
          </ac:graphicFrameMkLst>
        </pc:graphicFrameChg>
      </pc:sldChg>
      <pc:sldChg chg="addSp delSp modSp add mod setBg">
        <pc:chgData name="bfjghod Goh" userId="17a83449cc180f75" providerId="LiveId" clId="{0AC860E4-285B-4D4E-81F7-EE3CE54C4437}" dt="2019-07-09T02:14:48.634" v="5011" actId="26606"/>
        <pc:sldMkLst>
          <pc:docMk/>
          <pc:sldMk cId="2396020871" sldId="540"/>
        </pc:sldMkLst>
        <pc:spChg chg="mod">
          <ac:chgData name="bfjghod Goh" userId="17a83449cc180f75" providerId="LiveId" clId="{0AC860E4-285B-4D4E-81F7-EE3CE54C4437}" dt="2019-07-09T02:14:48.634" v="5011" actId="26606"/>
          <ac:spMkLst>
            <pc:docMk/>
            <pc:sldMk cId="2396020871" sldId="540"/>
            <ac:spMk id="2" creationId="{2C7CD0F9-6530-3B42-8BB9-C1880390BC31}"/>
          </ac:spMkLst>
        </pc:spChg>
        <pc:spChg chg="del mod">
          <ac:chgData name="bfjghod Goh" userId="17a83449cc180f75" providerId="LiveId" clId="{0AC860E4-285B-4D4E-81F7-EE3CE54C4437}" dt="2019-07-09T02:14:48.634" v="5011" actId="26606"/>
          <ac:spMkLst>
            <pc:docMk/>
            <pc:sldMk cId="2396020871" sldId="540"/>
            <ac:spMk id="3" creationId="{072EA6B8-E334-F049-A84B-D37071E26790}"/>
          </ac:spMkLst>
        </pc:spChg>
        <pc:spChg chg="add">
          <ac:chgData name="bfjghod Goh" userId="17a83449cc180f75" providerId="LiveId" clId="{0AC860E4-285B-4D4E-81F7-EE3CE54C4437}" dt="2019-07-09T02:14:48.634" v="5011" actId="26606"/>
          <ac:spMkLst>
            <pc:docMk/>
            <pc:sldMk cId="2396020871" sldId="540"/>
            <ac:spMk id="10" creationId="{46C2E80F-49A6-4372-B103-219D417A55ED}"/>
          </ac:spMkLst>
        </pc:spChg>
        <pc:graphicFrameChg chg="add">
          <ac:chgData name="bfjghod Goh" userId="17a83449cc180f75" providerId="LiveId" clId="{0AC860E4-285B-4D4E-81F7-EE3CE54C4437}" dt="2019-07-09T02:14:48.634" v="5011" actId="26606"/>
          <ac:graphicFrameMkLst>
            <pc:docMk/>
            <pc:sldMk cId="2396020871" sldId="540"/>
            <ac:graphicFrameMk id="5" creationId="{9E6B8B53-A961-4706-9AA8-B149E363BE00}"/>
          </ac:graphicFrameMkLst>
        </pc:graphicFrameChg>
      </pc:sldChg>
      <pc:sldChg chg="addSp delSp modSp add mod setBg">
        <pc:chgData name="bfjghod Goh" userId="17a83449cc180f75" providerId="LiveId" clId="{0AC860E4-285B-4D4E-81F7-EE3CE54C4437}" dt="2019-07-09T04:15:14.955" v="8276" actId="26606"/>
        <pc:sldMkLst>
          <pc:docMk/>
          <pc:sldMk cId="3647874948" sldId="541"/>
        </pc:sldMkLst>
        <pc:spChg chg="mod">
          <ac:chgData name="bfjghod Goh" userId="17a83449cc180f75" providerId="LiveId" clId="{0AC860E4-285B-4D4E-81F7-EE3CE54C4437}" dt="2019-07-09T04:15:14.955" v="8276" actId="26606"/>
          <ac:spMkLst>
            <pc:docMk/>
            <pc:sldMk cId="3647874948" sldId="541"/>
            <ac:spMk id="2" creationId="{7B924D8F-A4E2-5345-852F-5F28BE574775}"/>
          </ac:spMkLst>
        </pc:spChg>
        <pc:spChg chg="del">
          <ac:chgData name="bfjghod Goh" userId="17a83449cc180f75" providerId="LiveId" clId="{0AC860E4-285B-4D4E-81F7-EE3CE54C4437}" dt="2019-07-09T04:10:39.101" v="8061"/>
          <ac:spMkLst>
            <pc:docMk/>
            <pc:sldMk cId="3647874948" sldId="541"/>
            <ac:spMk id="3" creationId="{C0CB4FE8-874E-A248-AC58-F46D48906B7B}"/>
          </ac:spMkLst>
        </pc:spChg>
        <pc:spChg chg="del">
          <ac:chgData name="bfjghod Goh" userId="17a83449cc180f75" providerId="LiveId" clId="{0AC860E4-285B-4D4E-81F7-EE3CE54C4437}" dt="2019-07-09T04:10:39.101" v="8061"/>
          <ac:spMkLst>
            <pc:docMk/>
            <pc:sldMk cId="3647874948" sldId="541"/>
            <ac:spMk id="4" creationId="{B780DE63-EA65-F94F-8A7D-5F29060BCE30}"/>
          </ac:spMkLst>
        </pc:spChg>
        <pc:spChg chg="add del mod">
          <ac:chgData name="bfjghod Goh" userId="17a83449cc180f75" providerId="LiveId" clId="{0AC860E4-285B-4D4E-81F7-EE3CE54C4437}" dt="2019-07-09T04:15:14.955" v="8276" actId="26606"/>
          <ac:spMkLst>
            <pc:docMk/>
            <pc:sldMk cId="3647874948" sldId="541"/>
            <ac:spMk id="5" creationId="{F7F715CD-E5FB-5A40-ADC9-22074E795110}"/>
          </ac:spMkLst>
        </pc:spChg>
        <pc:spChg chg="add">
          <ac:chgData name="bfjghod Goh" userId="17a83449cc180f75" providerId="LiveId" clId="{0AC860E4-285B-4D4E-81F7-EE3CE54C4437}" dt="2019-07-09T04:15:14.955" v="8276" actId="26606"/>
          <ac:spMkLst>
            <pc:docMk/>
            <pc:sldMk cId="3647874948" sldId="541"/>
            <ac:spMk id="12" creationId="{46C2E80F-49A6-4372-B103-219D417A55ED}"/>
          </ac:spMkLst>
        </pc:spChg>
        <pc:graphicFrameChg chg="add">
          <ac:chgData name="bfjghod Goh" userId="17a83449cc180f75" providerId="LiveId" clId="{0AC860E4-285B-4D4E-81F7-EE3CE54C4437}" dt="2019-07-09T04:15:14.955" v="8276" actId="26606"/>
          <ac:graphicFrameMkLst>
            <pc:docMk/>
            <pc:sldMk cId="3647874948" sldId="541"/>
            <ac:graphicFrameMk id="7" creationId="{506363CA-6F12-4458-87B9-6349CEEA1E64}"/>
          </ac:graphicFrameMkLst>
        </pc:graphicFrameChg>
      </pc:sldChg>
      <pc:sldChg chg="addSp delSp modSp add mod setBg">
        <pc:chgData name="bfjghod Goh" userId="17a83449cc180f75" providerId="LiveId" clId="{0AC860E4-285B-4D4E-81F7-EE3CE54C4437}" dt="2019-07-09T02:19:39.070" v="5037" actId="26606"/>
        <pc:sldMkLst>
          <pc:docMk/>
          <pc:sldMk cId="3094952083" sldId="542"/>
        </pc:sldMkLst>
        <pc:spChg chg="del">
          <ac:chgData name="bfjghod Goh" userId="17a83449cc180f75" providerId="LiveId" clId="{0AC860E4-285B-4D4E-81F7-EE3CE54C4437}" dt="2019-07-09T02:19:34.339" v="5028"/>
          <ac:spMkLst>
            <pc:docMk/>
            <pc:sldMk cId="3094952083" sldId="542"/>
            <ac:spMk id="2" creationId="{5D9E2D50-FCE2-E243-9F24-3BEC682B302C}"/>
          </ac:spMkLst>
        </pc:spChg>
        <pc:spChg chg="del">
          <ac:chgData name="bfjghod Goh" userId="17a83449cc180f75" providerId="LiveId" clId="{0AC860E4-285B-4D4E-81F7-EE3CE54C4437}" dt="2019-07-09T02:19:34.339" v="5028"/>
          <ac:spMkLst>
            <pc:docMk/>
            <pc:sldMk cId="3094952083" sldId="542"/>
            <ac:spMk id="3" creationId="{A651EE96-4B6F-BA43-8338-65134175A4F6}"/>
          </ac:spMkLst>
        </pc:spChg>
        <pc:spChg chg="add mod">
          <ac:chgData name="bfjghod Goh" userId="17a83449cc180f75" providerId="LiveId" clId="{0AC860E4-285B-4D4E-81F7-EE3CE54C4437}" dt="2019-07-09T02:19:39.070" v="5037" actId="26606"/>
          <ac:spMkLst>
            <pc:docMk/>
            <pc:sldMk cId="3094952083" sldId="542"/>
            <ac:spMk id="4" creationId="{0FC9B3C6-1F84-4046-9B52-7433CB6C970E}"/>
          </ac:spMkLst>
        </pc:spChg>
        <pc:spChg chg="add mod">
          <ac:chgData name="bfjghod Goh" userId="17a83449cc180f75" providerId="LiveId" clId="{0AC860E4-285B-4D4E-81F7-EE3CE54C4437}" dt="2019-07-09T02:19:39.070" v="5037" actId="26606"/>
          <ac:spMkLst>
            <pc:docMk/>
            <pc:sldMk cId="3094952083" sldId="542"/>
            <ac:spMk id="5" creationId="{5BD3C46F-12ED-724D-B8F7-9CB6A08B3230}"/>
          </ac:spMkLst>
        </pc:spChg>
        <pc:spChg chg="add">
          <ac:chgData name="bfjghod Goh" userId="17a83449cc180f75" providerId="LiveId" clId="{0AC860E4-285B-4D4E-81F7-EE3CE54C4437}" dt="2019-07-09T02:19:39.070" v="5037" actId="26606"/>
          <ac:spMkLst>
            <pc:docMk/>
            <pc:sldMk cId="3094952083" sldId="542"/>
            <ac:spMk id="10" creationId="{559AE206-7EBA-4D33-8BC9-9D8158553F0E}"/>
          </ac:spMkLst>
        </pc:spChg>
        <pc:spChg chg="add">
          <ac:chgData name="bfjghod Goh" userId="17a83449cc180f75" providerId="LiveId" clId="{0AC860E4-285B-4D4E-81F7-EE3CE54C4437}" dt="2019-07-09T02:19:39.070" v="5037" actId="26606"/>
          <ac:spMkLst>
            <pc:docMk/>
            <pc:sldMk cId="3094952083" sldId="542"/>
            <ac:spMk id="12" creationId="{6437D937-A7F1-4011-92B4-328E5BE1B166}"/>
          </ac:spMkLst>
        </pc:spChg>
        <pc:spChg chg="add">
          <ac:chgData name="bfjghod Goh" userId="17a83449cc180f75" providerId="LiveId" clId="{0AC860E4-285B-4D4E-81F7-EE3CE54C4437}" dt="2019-07-09T02:19:39.070" v="5037" actId="26606"/>
          <ac:spMkLst>
            <pc:docMk/>
            <pc:sldMk cId="3094952083" sldId="542"/>
            <ac:spMk id="14" creationId="{B672F332-AF08-46C6-94F0-77684310D7B7}"/>
          </ac:spMkLst>
        </pc:spChg>
        <pc:spChg chg="add">
          <ac:chgData name="bfjghod Goh" userId="17a83449cc180f75" providerId="LiveId" clId="{0AC860E4-285B-4D4E-81F7-EE3CE54C4437}" dt="2019-07-09T02:19:39.070" v="5037" actId="26606"/>
          <ac:spMkLst>
            <pc:docMk/>
            <pc:sldMk cId="3094952083" sldId="542"/>
            <ac:spMk id="16" creationId="{34244EF8-D73A-40E1-BE73-D46E6B4B04ED}"/>
          </ac:spMkLst>
        </pc:spChg>
        <pc:spChg chg="add">
          <ac:chgData name="bfjghod Goh" userId="17a83449cc180f75" providerId="LiveId" clId="{0AC860E4-285B-4D4E-81F7-EE3CE54C4437}" dt="2019-07-09T02:19:39.070" v="5037" actId="26606"/>
          <ac:spMkLst>
            <pc:docMk/>
            <pc:sldMk cId="3094952083" sldId="542"/>
            <ac:spMk id="18" creationId="{AB84D7E8-4ECB-42D7-ADBF-01689B0F24AE}"/>
          </ac:spMkLst>
        </pc:spChg>
        <pc:cxnChg chg="add">
          <ac:chgData name="bfjghod Goh" userId="17a83449cc180f75" providerId="LiveId" clId="{0AC860E4-285B-4D4E-81F7-EE3CE54C4437}" dt="2019-07-09T02:19:39.070" v="5037" actId="26606"/>
          <ac:cxnSpMkLst>
            <pc:docMk/>
            <pc:sldMk cId="3094952083" sldId="542"/>
            <ac:cxnSpMk id="20" creationId="{9E8E38ED-369A-44C2-B635-0BED0E48A6E8}"/>
          </ac:cxnSpMkLst>
        </pc:cxnChg>
      </pc:sldChg>
      <pc:sldChg chg="addSp delSp modSp add mod setBg">
        <pc:chgData name="bfjghod Goh" userId="17a83449cc180f75" providerId="LiveId" clId="{0AC860E4-285B-4D4E-81F7-EE3CE54C4437}" dt="2019-07-09T02:50:15.853" v="6342" actId="26606"/>
        <pc:sldMkLst>
          <pc:docMk/>
          <pc:sldMk cId="1972232683" sldId="543"/>
        </pc:sldMkLst>
        <pc:spChg chg="mod">
          <ac:chgData name="bfjghod Goh" userId="17a83449cc180f75" providerId="LiveId" clId="{0AC860E4-285B-4D4E-81F7-EE3CE54C4437}" dt="2019-07-09T02:50:15.853" v="6342" actId="26606"/>
          <ac:spMkLst>
            <pc:docMk/>
            <pc:sldMk cId="1972232683" sldId="543"/>
            <ac:spMk id="2" creationId="{198BE1D8-364E-2449-9F3C-45C66A5B8716}"/>
          </ac:spMkLst>
        </pc:spChg>
        <pc:spChg chg="add del mod">
          <ac:chgData name="bfjghod Goh" userId="17a83449cc180f75" providerId="LiveId" clId="{0AC860E4-285B-4D4E-81F7-EE3CE54C4437}" dt="2019-07-09T02:50:15.853" v="6342" actId="26606"/>
          <ac:spMkLst>
            <pc:docMk/>
            <pc:sldMk cId="1972232683" sldId="543"/>
            <ac:spMk id="3" creationId="{F5010839-95D5-5144-9031-4356603DB7EE}"/>
          </ac:spMkLst>
        </pc:spChg>
        <pc:spChg chg="add del">
          <ac:chgData name="bfjghod Goh" userId="17a83449cc180f75" providerId="LiveId" clId="{0AC860E4-285B-4D4E-81F7-EE3CE54C4437}" dt="2019-07-09T02:50:15.812" v="6341" actId="26606"/>
          <ac:spMkLst>
            <pc:docMk/>
            <pc:sldMk cId="1972232683" sldId="543"/>
            <ac:spMk id="10" creationId="{BE95D989-81FA-4BAD-9AD5-E46CEDA91B36}"/>
          </ac:spMkLst>
        </pc:spChg>
        <pc:spChg chg="add del">
          <ac:chgData name="bfjghod Goh" userId="17a83449cc180f75" providerId="LiveId" clId="{0AC860E4-285B-4D4E-81F7-EE3CE54C4437}" dt="2019-07-09T02:50:15.812" v="6341" actId="26606"/>
          <ac:spMkLst>
            <pc:docMk/>
            <pc:sldMk cId="1972232683" sldId="543"/>
            <ac:spMk id="12" creationId="{156189E5-8A3E-4CFD-B71B-CCD0F8495E56}"/>
          </ac:spMkLst>
        </pc:spChg>
        <pc:spChg chg="add">
          <ac:chgData name="bfjghod Goh" userId="17a83449cc180f75" providerId="LiveId" clId="{0AC860E4-285B-4D4E-81F7-EE3CE54C4437}" dt="2019-07-09T02:50:15.853" v="6342" actId="26606"/>
          <ac:spMkLst>
            <pc:docMk/>
            <pc:sldMk cId="1972232683" sldId="543"/>
            <ac:spMk id="14" creationId="{46C2E80F-49A6-4372-B103-219D417A55ED}"/>
          </ac:spMkLst>
        </pc:spChg>
        <pc:graphicFrameChg chg="add del">
          <ac:chgData name="bfjghod Goh" userId="17a83449cc180f75" providerId="LiveId" clId="{0AC860E4-285B-4D4E-81F7-EE3CE54C4437}" dt="2019-07-09T02:50:15.812" v="6341" actId="26606"/>
          <ac:graphicFrameMkLst>
            <pc:docMk/>
            <pc:sldMk cId="1972232683" sldId="543"/>
            <ac:graphicFrameMk id="5" creationId="{5BCCC13B-357F-4271-B57E-7FF3FD58C5F9}"/>
          </ac:graphicFrameMkLst>
        </pc:graphicFrameChg>
        <pc:graphicFrameChg chg="add">
          <ac:chgData name="bfjghod Goh" userId="17a83449cc180f75" providerId="LiveId" clId="{0AC860E4-285B-4D4E-81F7-EE3CE54C4437}" dt="2019-07-09T02:50:15.853" v="6342" actId="26606"/>
          <ac:graphicFrameMkLst>
            <pc:docMk/>
            <pc:sldMk cId="1972232683" sldId="543"/>
            <ac:graphicFrameMk id="15" creationId="{4C40F480-EEDB-4DD2-9AD8-7E97D15177BE}"/>
          </ac:graphicFrameMkLst>
        </pc:graphicFrameChg>
      </pc:sldChg>
      <pc:sldChg chg="addSp delSp modSp add mod setBg">
        <pc:chgData name="bfjghod Goh" userId="17a83449cc180f75" providerId="LiveId" clId="{0AC860E4-285B-4D4E-81F7-EE3CE54C4437}" dt="2019-08-08T02:23:51.156" v="9378" actId="57"/>
        <pc:sldMkLst>
          <pc:docMk/>
          <pc:sldMk cId="2165737573" sldId="544"/>
        </pc:sldMkLst>
        <pc:spChg chg="mod">
          <ac:chgData name="bfjghod Goh" userId="17a83449cc180f75" providerId="LiveId" clId="{0AC860E4-285B-4D4E-81F7-EE3CE54C4437}" dt="2019-07-09T02:21:19.902" v="5358" actId="26606"/>
          <ac:spMkLst>
            <pc:docMk/>
            <pc:sldMk cId="2165737573" sldId="544"/>
            <ac:spMk id="2" creationId="{E624C0E1-FFE4-A54C-AA37-81B0E05591EF}"/>
          </ac:spMkLst>
        </pc:spChg>
        <pc:spChg chg="del mod">
          <ac:chgData name="bfjghod Goh" userId="17a83449cc180f75" providerId="LiveId" clId="{0AC860E4-285B-4D4E-81F7-EE3CE54C4437}" dt="2019-07-09T02:21:19.902" v="5358" actId="26606"/>
          <ac:spMkLst>
            <pc:docMk/>
            <pc:sldMk cId="2165737573" sldId="544"/>
            <ac:spMk id="3" creationId="{3543C3C3-48ED-AF46-A520-5FD9A28097DE}"/>
          </ac:spMkLst>
        </pc:spChg>
        <pc:spChg chg="add">
          <ac:chgData name="bfjghod Goh" userId="17a83449cc180f75" providerId="LiveId" clId="{0AC860E4-285B-4D4E-81F7-EE3CE54C4437}" dt="2019-07-09T02:21:19.902" v="5358" actId="26606"/>
          <ac:spMkLst>
            <pc:docMk/>
            <pc:sldMk cId="2165737573" sldId="544"/>
            <ac:spMk id="10" creationId="{46C2E80F-49A6-4372-B103-219D417A55ED}"/>
          </ac:spMkLst>
        </pc:spChg>
        <pc:graphicFrameChg chg="add mod">
          <ac:chgData name="bfjghod Goh" userId="17a83449cc180f75" providerId="LiveId" clId="{0AC860E4-285B-4D4E-81F7-EE3CE54C4437}" dt="2019-08-08T02:23:51.156" v="9378" actId="57"/>
          <ac:graphicFrameMkLst>
            <pc:docMk/>
            <pc:sldMk cId="2165737573" sldId="544"/>
            <ac:graphicFrameMk id="5" creationId="{21E8BEEF-4474-48A0-903A-737F2CEB28F6}"/>
          </ac:graphicFrameMkLst>
        </pc:graphicFrameChg>
      </pc:sldChg>
      <pc:sldChg chg="addSp delSp modSp add mod setBg modNotesTx">
        <pc:chgData name="bfjghod Goh" userId="17a83449cc180f75" providerId="LiveId" clId="{0AC860E4-285B-4D4E-81F7-EE3CE54C4437}" dt="2019-07-09T02:39:45.320" v="5879" actId="26606"/>
        <pc:sldMkLst>
          <pc:docMk/>
          <pc:sldMk cId="3987406346" sldId="545"/>
        </pc:sldMkLst>
        <pc:spChg chg="mod">
          <ac:chgData name="bfjghod Goh" userId="17a83449cc180f75" providerId="LiveId" clId="{0AC860E4-285B-4D4E-81F7-EE3CE54C4437}" dt="2019-07-09T02:39:45.320" v="5879" actId="26606"/>
          <ac:spMkLst>
            <pc:docMk/>
            <pc:sldMk cId="3987406346" sldId="545"/>
            <ac:spMk id="2" creationId="{C8A2F879-030B-044E-828D-86D7190D332B}"/>
          </ac:spMkLst>
        </pc:spChg>
        <pc:spChg chg="del mod">
          <ac:chgData name="bfjghod Goh" userId="17a83449cc180f75" providerId="LiveId" clId="{0AC860E4-285B-4D4E-81F7-EE3CE54C4437}" dt="2019-07-09T02:39:45.320" v="5879" actId="26606"/>
          <ac:spMkLst>
            <pc:docMk/>
            <pc:sldMk cId="3987406346" sldId="545"/>
            <ac:spMk id="3" creationId="{4C6CC788-202C-EB45-852D-DB338016C225}"/>
          </ac:spMkLst>
        </pc:spChg>
        <pc:spChg chg="add">
          <ac:chgData name="bfjghod Goh" userId="17a83449cc180f75" providerId="LiveId" clId="{0AC860E4-285B-4D4E-81F7-EE3CE54C4437}" dt="2019-07-09T02:39:45.320" v="5879" actId="26606"/>
          <ac:spMkLst>
            <pc:docMk/>
            <pc:sldMk cId="3987406346" sldId="545"/>
            <ac:spMk id="10" creationId="{46C2E80F-49A6-4372-B103-219D417A55ED}"/>
          </ac:spMkLst>
        </pc:spChg>
        <pc:graphicFrameChg chg="add">
          <ac:chgData name="bfjghod Goh" userId="17a83449cc180f75" providerId="LiveId" clId="{0AC860E4-285B-4D4E-81F7-EE3CE54C4437}" dt="2019-07-09T02:39:45.320" v="5879" actId="26606"/>
          <ac:graphicFrameMkLst>
            <pc:docMk/>
            <pc:sldMk cId="3987406346" sldId="545"/>
            <ac:graphicFrameMk id="5" creationId="{6DC3F47C-CFDB-430D-B607-55B23BAB7690}"/>
          </ac:graphicFrameMkLst>
        </pc:graphicFrameChg>
      </pc:sldChg>
      <pc:sldChg chg="add ord">
        <pc:chgData name="bfjghod Goh" userId="17a83449cc180f75" providerId="LiveId" clId="{0AC860E4-285B-4D4E-81F7-EE3CE54C4437}" dt="2019-07-09T02:21:52.500" v="5362"/>
        <pc:sldMkLst>
          <pc:docMk/>
          <pc:sldMk cId="3235639967" sldId="546"/>
        </pc:sldMkLst>
      </pc:sldChg>
      <pc:sldChg chg="addSp delSp modSp add mod setBg">
        <pc:chgData name="bfjghod Goh" userId="17a83449cc180f75" providerId="LiveId" clId="{0AC860E4-285B-4D4E-81F7-EE3CE54C4437}" dt="2019-07-09T02:43:38.476" v="5893" actId="26606"/>
        <pc:sldMkLst>
          <pc:docMk/>
          <pc:sldMk cId="2553380927" sldId="547"/>
        </pc:sldMkLst>
        <pc:spChg chg="del mod">
          <ac:chgData name="bfjghod Goh" userId="17a83449cc180f75" providerId="LiveId" clId="{0AC860E4-285B-4D4E-81F7-EE3CE54C4437}" dt="2019-07-09T02:43:03.663" v="5882"/>
          <ac:spMkLst>
            <pc:docMk/>
            <pc:sldMk cId="2553380927" sldId="547"/>
            <ac:spMk id="2" creationId="{2233A88C-FD05-354E-AD84-823858078FED}"/>
          </ac:spMkLst>
        </pc:spChg>
        <pc:spChg chg="del">
          <ac:chgData name="bfjghod Goh" userId="17a83449cc180f75" providerId="LiveId" clId="{0AC860E4-285B-4D4E-81F7-EE3CE54C4437}" dt="2019-07-09T02:43:03.663" v="5882"/>
          <ac:spMkLst>
            <pc:docMk/>
            <pc:sldMk cId="2553380927" sldId="547"/>
            <ac:spMk id="3" creationId="{96D0AE48-673A-F44B-AF2A-32F5E6722828}"/>
          </ac:spMkLst>
        </pc:spChg>
        <pc:spChg chg="add mod">
          <ac:chgData name="bfjghod Goh" userId="17a83449cc180f75" providerId="LiveId" clId="{0AC860E4-285B-4D4E-81F7-EE3CE54C4437}" dt="2019-07-09T02:43:38.476" v="5893" actId="26606"/>
          <ac:spMkLst>
            <pc:docMk/>
            <pc:sldMk cId="2553380927" sldId="547"/>
            <ac:spMk id="4" creationId="{B9C56FA5-8ACB-4949-AB19-4899F4959B43}"/>
          </ac:spMkLst>
        </pc:spChg>
        <pc:spChg chg="add mod">
          <ac:chgData name="bfjghod Goh" userId="17a83449cc180f75" providerId="LiveId" clId="{0AC860E4-285B-4D4E-81F7-EE3CE54C4437}" dt="2019-07-09T02:43:38.476" v="5893" actId="26606"/>
          <ac:spMkLst>
            <pc:docMk/>
            <pc:sldMk cId="2553380927" sldId="547"/>
            <ac:spMk id="5" creationId="{A1699708-7DDC-3D45-98CA-DD9DC35CAF31}"/>
          </ac:spMkLst>
        </pc:spChg>
        <pc:spChg chg="add">
          <ac:chgData name="bfjghod Goh" userId="17a83449cc180f75" providerId="LiveId" clId="{0AC860E4-285B-4D4E-81F7-EE3CE54C4437}" dt="2019-07-09T02:43:38.476" v="5893" actId="26606"/>
          <ac:spMkLst>
            <pc:docMk/>
            <pc:sldMk cId="2553380927" sldId="547"/>
            <ac:spMk id="10" creationId="{559AE206-7EBA-4D33-8BC9-9D8158553F0E}"/>
          </ac:spMkLst>
        </pc:spChg>
        <pc:spChg chg="add">
          <ac:chgData name="bfjghod Goh" userId="17a83449cc180f75" providerId="LiveId" clId="{0AC860E4-285B-4D4E-81F7-EE3CE54C4437}" dt="2019-07-09T02:43:38.476" v="5893" actId="26606"/>
          <ac:spMkLst>
            <pc:docMk/>
            <pc:sldMk cId="2553380927" sldId="547"/>
            <ac:spMk id="12" creationId="{6437D937-A7F1-4011-92B4-328E5BE1B166}"/>
          </ac:spMkLst>
        </pc:spChg>
        <pc:spChg chg="add">
          <ac:chgData name="bfjghod Goh" userId="17a83449cc180f75" providerId="LiveId" clId="{0AC860E4-285B-4D4E-81F7-EE3CE54C4437}" dt="2019-07-09T02:43:38.476" v="5893" actId="26606"/>
          <ac:spMkLst>
            <pc:docMk/>
            <pc:sldMk cId="2553380927" sldId="547"/>
            <ac:spMk id="14" creationId="{B672F332-AF08-46C6-94F0-77684310D7B7}"/>
          </ac:spMkLst>
        </pc:spChg>
        <pc:spChg chg="add">
          <ac:chgData name="bfjghod Goh" userId="17a83449cc180f75" providerId="LiveId" clId="{0AC860E4-285B-4D4E-81F7-EE3CE54C4437}" dt="2019-07-09T02:43:38.476" v="5893" actId="26606"/>
          <ac:spMkLst>
            <pc:docMk/>
            <pc:sldMk cId="2553380927" sldId="547"/>
            <ac:spMk id="16" creationId="{34244EF8-D73A-40E1-BE73-D46E6B4B04ED}"/>
          </ac:spMkLst>
        </pc:spChg>
        <pc:spChg chg="add">
          <ac:chgData name="bfjghod Goh" userId="17a83449cc180f75" providerId="LiveId" clId="{0AC860E4-285B-4D4E-81F7-EE3CE54C4437}" dt="2019-07-09T02:43:38.476" v="5893" actId="26606"/>
          <ac:spMkLst>
            <pc:docMk/>
            <pc:sldMk cId="2553380927" sldId="547"/>
            <ac:spMk id="18" creationId="{AB84D7E8-4ECB-42D7-ADBF-01689B0F24AE}"/>
          </ac:spMkLst>
        </pc:spChg>
        <pc:cxnChg chg="add">
          <ac:chgData name="bfjghod Goh" userId="17a83449cc180f75" providerId="LiveId" clId="{0AC860E4-285B-4D4E-81F7-EE3CE54C4437}" dt="2019-07-09T02:43:38.476" v="5893" actId="26606"/>
          <ac:cxnSpMkLst>
            <pc:docMk/>
            <pc:sldMk cId="2553380927" sldId="547"/>
            <ac:cxnSpMk id="20" creationId="{9E8E38ED-369A-44C2-B635-0BED0E48A6E8}"/>
          </ac:cxnSpMkLst>
        </pc:cxnChg>
      </pc:sldChg>
      <pc:sldChg chg="addSp delSp modSp add mod setBg">
        <pc:chgData name="bfjghod Goh" userId="17a83449cc180f75" providerId="LiveId" clId="{0AC860E4-285B-4D4E-81F7-EE3CE54C4437}" dt="2019-07-09T03:00:45.131" v="6753" actId="20577"/>
        <pc:sldMkLst>
          <pc:docMk/>
          <pc:sldMk cId="1014269503" sldId="548"/>
        </pc:sldMkLst>
        <pc:spChg chg="mod">
          <ac:chgData name="bfjghod Goh" userId="17a83449cc180f75" providerId="LiveId" clId="{0AC860E4-285B-4D4E-81F7-EE3CE54C4437}" dt="2019-07-09T02:52:02.073" v="6393" actId="26606"/>
          <ac:spMkLst>
            <pc:docMk/>
            <pc:sldMk cId="1014269503" sldId="548"/>
            <ac:spMk id="2" creationId="{39B2AF15-56BC-884E-A7EC-4DAE229084DC}"/>
          </ac:spMkLst>
        </pc:spChg>
        <pc:spChg chg="add del mod">
          <ac:chgData name="bfjghod Goh" userId="17a83449cc180f75" providerId="LiveId" clId="{0AC860E4-285B-4D4E-81F7-EE3CE54C4437}" dt="2019-07-09T02:52:02.073" v="6393" actId="26606"/>
          <ac:spMkLst>
            <pc:docMk/>
            <pc:sldMk cId="1014269503" sldId="548"/>
            <ac:spMk id="3" creationId="{CD000A58-F632-5443-A453-E0D7454B2799}"/>
          </ac:spMkLst>
        </pc:spChg>
        <pc:spChg chg="add del">
          <ac:chgData name="bfjghod Goh" userId="17a83449cc180f75" providerId="LiveId" clId="{0AC860E4-285B-4D4E-81F7-EE3CE54C4437}" dt="2019-07-09T02:52:02.039" v="6392" actId="26606"/>
          <ac:spMkLst>
            <pc:docMk/>
            <pc:sldMk cId="1014269503" sldId="548"/>
            <ac:spMk id="10" creationId="{BE95D989-81FA-4BAD-9AD5-E46CEDA91B36}"/>
          </ac:spMkLst>
        </pc:spChg>
        <pc:spChg chg="add del">
          <ac:chgData name="bfjghod Goh" userId="17a83449cc180f75" providerId="LiveId" clId="{0AC860E4-285B-4D4E-81F7-EE3CE54C4437}" dt="2019-07-09T02:52:02.039" v="6392" actId="26606"/>
          <ac:spMkLst>
            <pc:docMk/>
            <pc:sldMk cId="1014269503" sldId="548"/>
            <ac:spMk id="12" creationId="{156189E5-8A3E-4CFD-B71B-CCD0F8495E56}"/>
          </ac:spMkLst>
        </pc:spChg>
        <pc:spChg chg="add">
          <ac:chgData name="bfjghod Goh" userId="17a83449cc180f75" providerId="LiveId" clId="{0AC860E4-285B-4D4E-81F7-EE3CE54C4437}" dt="2019-07-09T02:52:02.073" v="6393" actId="26606"/>
          <ac:spMkLst>
            <pc:docMk/>
            <pc:sldMk cId="1014269503" sldId="548"/>
            <ac:spMk id="14" creationId="{46C2E80F-49A6-4372-B103-219D417A55ED}"/>
          </ac:spMkLst>
        </pc:spChg>
        <pc:graphicFrameChg chg="add del">
          <ac:chgData name="bfjghod Goh" userId="17a83449cc180f75" providerId="LiveId" clId="{0AC860E4-285B-4D4E-81F7-EE3CE54C4437}" dt="2019-07-09T02:52:02.039" v="6392" actId="26606"/>
          <ac:graphicFrameMkLst>
            <pc:docMk/>
            <pc:sldMk cId="1014269503" sldId="548"/>
            <ac:graphicFrameMk id="5" creationId="{F8D557EA-49AD-49EB-AB9C-A0FF8279CEEF}"/>
          </ac:graphicFrameMkLst>
        </pc:graphicFrameChg>
        <pc:graphicFrameChg chg="add mod">
          <ac:chgData name="bfjghod Goh" userId="17a83449cc180f75" providerId="LiveId" clId="{0AC860E4-285B-4D4E-81F7-EE3CE54C4437}" dt="2019-07-09T03:00:45.131" v="6753" actId="20577"/>
          <ac:graphicFrameMkLst>
            <pc:docMk/>
            <pc:sldMk cId="1014269503" sldId="548"/>
            <ac:graphicFrameMk id="15" creationId="{CF8F2660-C4F8-4307-A90E-0DA9034F99A9}"/>
          </ac:graphicFrameMkLst>
        </pc:graphicFrameChg>
      </pc:sldChg>
      <pc:sldChg chg="addSp delSp modSp add mod ord setBg">
        <pc:chgData name="bfjghod Goh" userId="17a83449cc180f75" providerId="LiveId" clId="{0AC860E4-285B-4D4E-81F7-EE3CE54C4437}" dt="2019-07-09T03:13:33.833" v="6858"/>
        <pc:sldMkLst>
          <pc:docMk/>
          <pc:sldMk cId="834213511" sldId="549"/>
        </pc:sldMkLst>
        <pc:spChg chg="mod">
          <ac:chgData name="bfjghod Goh" userId="17a83449cc180f75" providerId="LiveId" clId="{0AC860E4-285B-4D4E-81F7-EE3CE54C4437}" dt="2019-07-09T03:02:15.105" v="6786" actId="26606"/>
          <ac:spMkLst>
            <pc:docMk/>
            <pc:sldMk cId="834213511" sldId="549"/>
            <ac:spMk id="2" creationId="{C93BF799-3056-D642-ABB5-38EF72EC2C55}"/>
          </ac:spMkLst>
        </pc:spChg>
        <pc:spChg chg="del mod">
          <ac:chgData name="bfjghod Goh" userId="17a83449cc180f75" providerId="LiveId" clId="{0AC860E4-285B-4D4E-81F7-EE3CE54C4437}" dt="2019-07-09T03:02:15.105" v="6786" actId="26606"/>
          <ac:spMkLst>
            <pc:docMk/>
            <pc:sldMk cId="834213511" sldId="549"/>
            <ac:spMk id="3" creationId="{2814FD62-359E-B845-884E-FD9DDF0CD4A5}"/>
          </ac:spMkLst>
        </pc:spChg>
        <pc:spChg chg="add">
          <ac:chgData name="bfjghod Goh" userId="17a83449cc180f75" providerId="LiveId" clId="{0AC860E4-285B-4D4E-81F7-EE3CE54C4437}" dt="2019-07-09T03:02:15.105" v="6786" actId="26606"/>
          <ac:spMkLst>
            <pc:docMk/>
            <pc:sldMk cId="834213511" sldId="549"/>
            <ac:spMk id="10" creationId="{46C2E80F-49A6-4372-B103-219D417A55ED}"/>
          </ac:spMkLst>
        </pc:spChg>
        <pc:graphicFrameChg chg="add">
          <ac:chgData name="bfjghod Goh" userId="17a83449cc180f75" providerId="LiveId" clId="{0AC860E4-285B-4D4E-81F7-EE3CE54C4437}" dt="2019-07-09T03:02:15.105" v="6786" actId="26606"/>
          <ac:graphicFrameMkLst>
            <pc:docMk/>
            <pc:sldMk cId="834213511" sldId="549"/>
            <ac:graphicFrameMk id="5" creationId="{CF512E51-099D-4235-81B1-30931E2FC4D3}"/>
          </ac:graphicFrameMkLst>
        </pc:graphicFrameChg>
      </pc:sldChg>
      <pc:sldChg chg="addSp delSp modSp add mod setBg">
        <pc:chgData name="bfjghod Goh" userId="17a83449cc180f75" providerId="LiveId" clId="{0AC860E4-285B-4D4E-81F7-EE3CE54C4437}" dt="2019-07-09T03:04:06.303" v="6819" actId="26606"/>
        <pc:sldMkLst>
          <pc:docMk/>
          <pc:sldMk cId="42019260" sldId="550"/>
        </pc:sldMkLst>
        <pc:spChg chg="del">
          <ac:chgData name="bfjghod Goh" userId="17a83449cc180f75" providerId="LiveId" clId="{0AC860E4-285B-4D4E-81F7-EE3CE54C4437}" dt="2019-07-09T03:03:58.829" v="6789"/>
          <ac:spMkLst>
            <pc:docMk/>
            <pc:sldMk cId="42019260" sldId="550"/>
            <ac:spMk id="2" creationId="{924801AF-8FDA-F142-8A3A-696D15267617}"/>
          </ac:spMkLst>
        </pc:spChg>
        <pc:spChg chg="del">
          <ac:chgData name="bfjghod Goh" userId="17a83449cc180f75" providerId="LiveId" clId="{0AC860E4-285B-4D4E-81F7-EE3CE54C4437}" dt="2019-07-09T03:03:58.829" v="6789"/>
          <ac:spMkLst>
            <pc:docMk/>
            <pc:sldMk cId="42019260" sldId="550"/>
            <ac:spMk id="3" creationId="{62A14605-BDF8-4240-94FE-B9F88DC5DECF}"/>
          </ac:spMkLst>
        </pc:spChg>
        <pc:spChg chg="add mod">
          <ac:chgData name="bfjghod Goh" userId="17a83449cc180f75" providerId="LiveId" clId="{0AC860E4-285B-4D4E-81F7-EE3CE54C4437}" dt="2019-07-09T03:04:06.303" v="6819" actId="26606"/>
          <ac:spMkLst>
            <pc:docMk/>
            <pc:sldMk cId="42019260" sldId="550"/>
            <ac:spMk id="4" creationId="{88E3AE47-CE63-AE48-B32D-300C6C5C803B}"/>
          </ac:spMkLst>
        </pc:spChg>
        <pc:spChg chg="add mod">
          <ac:chgData name="bfjghod Goh" userId="17a83449cc180f75" providerId="LiveId" clId="{0AC860E4-285B-4D4E-81F7-EE3CE54C4437}" dt="2019-07-09T03:04:06.303" v="6819" actId="26606"/>
          <ac:spMkLst>
            <pc:docMk/>
            <pc:sldMk cId="42019260" sldId="550"/>
            <ac:spMk id="5" creationId="{E7FD3AAA-7D37-984E-843A-C8793E4755B3}"/>
          </ac:spMkLst>
        </pc:spChg>
        <pc:spChg chg="add">
          <ac:chgData name="bfjghod Goh" userId="17a83449cc180f75" providerId="LiveId" clId="{0AC860E4-285B-4D4E-81F7-EE3CE54C4437}" dt="2019-07-09T03:04:06.303" v="6819" actId="26606"/>
          <ac:spMkLst>
            <pc:docMk/>
            <pc:sldMk cId="42019260" sldId="550"/>
            <ac:spMk id="10" creationId="{559AE206-7EBA-4D33-8BC9-9D8158553F0E}"/>
          </ac:spMkLst>
        </pc:spChg>
        <pc:spChg chg="add">
          <ac:chgData name="bfjghod Goh" userId="17a83449cc180f75" providerId="LiveId" clId="{0AC860E4-285B-4D4E-81F7-EE3CE54C4437}" dt="2019-07-09T03:04:06.303" v="6819" actId="26606"/>
          <ac:spMkLst>
            <pc:docMk/>
            <pc:sldMk cId="42019260" sldId="550"/>
            <ac:spMk id="12" creationId="{6437D937-A7F1-4011-92B4-328E5BE1B166}"/>
          </ac:spMkLst>
        </pc:spChg>
        <pc:spChg chg="add">
          <ac:chgData name="bfjghod Goh" userId="17a83449cc180f75" providerId="LiveId" clId="{0AC860E4-285B-4D4E-81F7-EE3CE54C4437}" dt="2019-07-09T03:04:06.303" v="6819" actId="26606"/>
          <ac:spMkLst>
            <pc:docMk/>
            <pc:sldMk cId="42019260" sldId="550"/>
            <ac:spMk id="14" creationId="{B672F332-AF08-46C6-94F0-77684310D7B7}"/>
          </ac:spMkLst>
        </pc:spChg>
        <pc:spChg chg="add">
          <ac:chgData name="bfjghod Goh" userId="17a83449cc180f75" providerId="LiveId" clId="{0AC860E4-285B-4D4E-81F7-EE3CE54C4437}" dt="2019-07-09T03:04:06.303" v="6819" actId="26606"/>
          <ac:spMkLst>
            <pc:docMk/>
            <pc:sldMk cId="42019260" sldId="550"/>
            <ac:spMk id="16" creationId="{34244EF8-D73A-40E1-BE73-D46E6B4B04ED}"/>
          </ac:spMkLst>
        </pc:spChg>
        <pc:spChg chg="add">
          <ac:chgData name="bfjghod Goh" userId="17a83449cc180f75" providerId="LiveId" clId="{0AC860E4-285B-4D4E-81F7-EE3CE54C4437}" dt="2019-07-09T03:04:06.303" v="6819" actId="26606"/>
          <ac:spMkLst>
            <pc:docMk/>
            <pc:sldMk cId="42019260" sldId="550"/>
            <ac:spMk id="18" creationId="{AB84D7E8-4ECB-42D7-ADBF-01689B0F24AE}"/>
          </ac:spMkLst>
        </pc:spChg>
        <pc:cxnChg chg="add">
          <ac:chgData name="bfjghod Goh" userId="17a83449cc180f75" providerId="LiveId" clId="{0AC860E4-285B-4D4E-81F7-EE3CE54C4437}" dt="2019-07-09T03:04:06.303" v="6819" actId="26606"/>
          <ac:cxnSpMkLst>
            <pc:docMk/>
            <pc:sldMk cId="42019260" sldId="550"/>
            <ac:cxnSpMk id="20" creationId="{9E8E38ED-369A-44C2-B635-0BED0E48A6E8}"/>
          </ac:cxnSpMkLst>
        </pc:cxnChg>
      </pc:sldChg>
      <pc:sldChg chg="add ord">
        <pc:chgData name="bfjghod Goh" userId="17a83449cc180f75" providerId="LiveId" clId="{0AC860E4-285B-4D4E-81F7-EE3CE54C4437}" dt="2019-07-09T02:44:22.240" v="5940"/>
        <pc:sldMkLst>
          <pc:docMk/>
          <pc:sldMk cId="3344865367" sldId="551"/>
        </pc:sldMkLst>
      </pc:sldChg>
      <pc:sldChg chg="modSp add">
        <pc:chgData name="bfjghod Goh" userId="17a83449cc180f75" providerId="LiveId" clId="{0AC860E4-285B-4D4E-81F7-EE3CE54C4437}" dt="2019-07-09T02:54:05.077" v="6567" actId="20577"/>
        <pc:sldMkLst>
          <pc:docMk/>
          <pc:sldMk cId="68407850" sldId="552"/>
        </pc:sldMkLst>
        <pc:spChg chg="mod">
          <ac:chgData name="bfjghod Goh" userId="17a83449cc180f75" providerId="LiveId" clId="{0AC860E4-285B-4D4E-81F7-EE3CE54C4437}" dt="2019-07-09T02:52:29.676" v="6396"/>
          <ac:spMkLst>
            <pc:docMk/>
            <pc:sldMk cId="68407850" sldId="552"/>
            <ac:spMk id="2" creationId="{23018894-AB93-FB40-8B7A-984DCFD1DA24}"/>
          </ac:spMkLst>
        </pc:spChg>
        <pc:spChg chg="mod">
          <ac:chgData name="bfjghod Goh" userId="17a83449cc180f75" providerId="LiveId" clId="{0AC860E4-285B-4D4E-81F7-EE3CE54C4437}" dt="2019-07-09T02:54:05.077" v="6567" actId="20577"/>
          <ac:spMkLst>
            <pc:docMk/>
            <pc:sldMk cId="68407850" sldId="552"/>
            <ac:spMk id="3" creationId="{723D1CBE-E922-4A4B-A287-A0810AD0CBD4}"/>
          </ac:spMkLst>
        </pc:spChg>
      </pc:sldChg>
      <pc:sldChg chg="modSp add">
        <pc:chgData name="bfjghod Goh" userId="17a83449cc180f75" providerId="LiveId" clId="{0AC860E4-285B-4D4E-81F7-EE3CE54C4437}" dt="2019-07-09T03:26:55.912" v="7112"/>
        <pc:sldMkLst>
          <pc:docMk/>
          <pc:sldMk cId="2193322142" sldId="554"/>
        </pc:sldMkLst>
        <pc:spChg chg="mod">
          <ac:chgData name="bfjghod Goh" userId="17a83449cc180f75" providerId="LiveId" clId="{0AC860E4-285B-4D4E-81F7-EE3CE54C4437}" dt="2019-07-09T03:26:55.912" v="7112"/>
          <ac:spMkLst>
            <pc:docMk/>
            <pc:sldMk cId="2193322142" sldId="554"/>
            <ac:spMk id="2" creationId="{FF8E7E49-0D62-5F4B-8A72-A0B72748AD2A}"/>
          </ac:spMkLst>
        </pc:spChg>
      </pc:sldChg>
      <pc:sldChg chg="add ord">
        <pc:chgData name="bfjghod Goh" userId="17a83449cc180f75" providerId="LiveId" clId="{0AC860E4-285B-4D4E-81F7-EE3CE54C4437}" dt="2019-07-09T03:23:13.332" v="7021"/>
        <pc:sldMkLst>
          <pc:docMk/>
          <pc:sldMk cId="2143354087" sldId="555"/>
        </pc:sldMkLst>
      </pc:sldChg>
      <pc:sldChg chg="modSp add">
        <pc:chgData name="bfjghod Goh" userId="17a83449cc180f75" providerId="LiveId" clId="{0AC860E4-285B-4D4E-81F7-EE3CE54C4437}" dt="2019-07-09T03:22:17.794" v="6986"/>
        <pc:sldMkLst>
          <pc:docMk/>
          <pc:sldMk cId="1233018035" sldId="556"/>
        </pc:sldMkLst>
        <pc:spChg chg="mod">
          <ac:chgData name="bfjghod Goh" userId="17a83449cc180f75" providerId="LiveId" clId="{0AC860E4-285B-4D4E-81F7-EE3CE54C4437}" dt="2019-07-09T03:22:17.794" v="6986"/>
          <ac:spMkLst>
            <pc:docMk/>
            <pc:sldMk cId="1233018035" sldId="556"/>
            <ac:spMk id="2" creationId="{BE8FECB5-15BF-3545-B95D-10BE1504F2E7}"/>
          </ac:spMkLst>
        </pc:spChg>
      </pc:sldChg>
      <pc:sldChg chg="addSp delSp modSp add mod setBg">
        <pc:chgData name="bfjghod Goh" userId="17a83449cc180f75" providerId="LiveId" clId="{0AC860E4-285B-4D4E-81F7-EE3CE54C4437}" dt="2019-07-09T03:31:22.355" v="7193" actId="26606"/>
        <pc:sldMkLst>
          <pc:docMk/>
          <pc:sldMk cId="3613812377" sldId="557"/>
        </pc:sldMkLst>
        <pc:spChg chg="del">
          <ac:chgData name="bfjghod Goh" userId="17a83449cc180f75" providerId="LiveId" clId="{0AC860E4-285B-4D4E-81F7-EE3CE54C4437}" dt="2019-07-09T03:31:12.795" v="7163"/>
          <ac:spMkLst>
            <pc:docMk/>
            <pc:sldMk cId="3613812377" sldId="557"/>
            <ac:spMk id="2" creationId="{5334D36F-A1ED-BE4F-97E6-B5E645028BD5}"/>
          </ac:spMkLst>
        </pc:spChg>
        <pc:spChg chg="del">
          <ac:chgData name="bfjghod Goh" userId="17a83449cc180f75" providerId="LiveId" clId="{0AC860E4-285B-4D4E-81F7-EE3CE54C4437}" dt="2019-07-09T03:31:12.795" v="7163"/>
          <ac:spMkLst>
            <pc:docMk/>
            <pc:sldMk cId="3613812377" sldId="557"/>
            <ac:spMk id="3" creationId="{345F9303-3094-E542-83B0-034DBB751085}"/>
          </ac:spMkLst>
        </pc:spChg>
        <pc:spChg chg="add mod">
          <ac:chgData name="bfjghod Goh" userId="17a83449cc180f75" providerId="LiveId" clId="{0AC860E4-285B-4D4E-81F7-EE3CE54C4437}" dt="2019-07-09T03:31:22.355" v="7193" actId="26606"/>
          <ac:spMkLst>
            <pc:docMk/>
            <pc:sldMk cId="3613812377" sldId="557"/>
            <ac:spMk id="4" creationId="{90806CBC-F1DC-EB49-B9F8-9A7E0417D631}"/>
          </ac:spMkLst>
        </pc:spChg>
        <pc:spChg chg="add mod">
          <ac:chgData name="bfjghod Goh" userId="17a83449cc180f75" providerId="LiveId" clId="{0AC860E4-285B-4D4E-81F7-EE3CE54C4437}" dt="2019-07-09T03:31:22.355" v="7193" actId="26606"/>
          <ac:spMkLst>
            <pc:docMk/>
            <pc:sldMk cId="3613812377" sldId="557"/>
            <ac:spMk id="5" creationId="{F17E7035-5FEC-E04B-A60C-BD485780CFCC}"/>
          </ac:spMkLst>
        </pc:spChg>
        <pc:spChg chg="add">
          <ac:chgData name="bfjghod Goh" userId="17a83449cc180f75" providerId="LiveId" clId="{0AC860E4-285B-4D4E-81F7-EE3CE54C4437}" dt="2019-07-09T03:31:22.355" v="7193" actId="26606"/>
          <ac:spMkLst>
            <pc:docMk/>
            <pc:sldMk cId="3613812377" sldId="557"/>
            <ac:spMk id="10" creationId="{559AE206-7EBA-4D33-8BC9-9D8158553F0E}"/>
          </ac:spMkLst>
        </pc:spChg>
        <pc:spChg chg="add">
          <ac:chgData name="bfjghod Goh" userId="17a83449cc180f75" providerId="LiveId" clId="{0AC860E4-285B-4D4E-81F7-EE3CE54C4437}" dt="2019-07-09T03:31:22.355" v="7193" actId="26606"/>
          <ac:spMkLst>
            <pc:docMk/>
            <pc:sldMk cId="3613812377" sldId="557"/>
            <ac:spMk id="12" creationId="{6437D937-A7F1-4011-92B4-328E5BE1B166}"/>
          </ac:spMkLst>
        </pc:spChg>
        <pc:spChg chg="add">
          <ac:chgData name="bfjghod Goh" userId="17a83449cc180f75" providerId="LiveId" clId="{0AC860E4-285B-4D4E-81F7-EE3CE54C4437}" dt="2019-07-09T03:31:22.355" v="7193" actId="26606"/>
          <ac:spMkLst>
            <pc:docMk/>
            <pc:sldMk cId="3613812377" sldId="557"/>
            <ac:spMk id="14" creationId="{B672F332-AF08-46C6-94F0-77684310D7B7}"/>
          </ac:spMkLst>
        </pc:spChg>
        <pc:spChg chg="add">
          <ac:chgData name="bfjghod Goh" userId="17a83449cc180f75" providerId="LiveId" clId="{0AC860E4-285B-4D4E-81F7-EE3CE54C4437}" dt="2019-07-09T03:31:22.355" v="7193" actId="26606"/>
          <ac:spMkLst>
            <pc:docMk/>
            <pc:sldMk cId="3613812377" sldId="557"/>
            <ac:spMk id="16" creationId="{34244EF8-D73A-40E1-BE73-D46E6B4B04ED}"/>
          </ac:spMkLst>
        </pc:spChg>
        <pc:spChg chg="add">
          <ac:chgData name="bfjghod Goh" userId="17a83449cc180f75" providerId="LiveId" clId="{0AC860E4-285B-4D4E-81F7-EE3CE54C4437}" dt="2019-07-09T03:31:22.355" v="7193" actId="26606"/>
          <ac:spMkLst>
            <pc:docMk/>
            <pc:sldMk cId="3613812377" sldId="557"/>
            <ac:spMk id="18" creationId="{AB84D7E8-4ECB-42D7-ADBF-01689B0F24AE}"/>
          </ac:spMkLst>
        </pc:spChg>
        <pc:cxnChg chg="add">
          <ac:chgData name="bfjghod Goh" userId="17a83449cc180f75" providerId="LiveId" clId="{0AC860E4-285B-4D4E-81F7-EE3CE54C4437}" dt="2019-07-09T03:31:22.355" v="7193" actId="26606"/>
          <ac:cxnSpMkLst>
            <pc:docMk/>
            <pc:sldMk cId="3613812377" sldId="557"/>
            <ac:cxnSpMk id="20" creationId="{9E8E38ED-369A-44C2-B635-0BED0E48A6E8}"/>
          </ac:cxnSpMkLst>
        </pc:cxnChg>
      </pc:sldChg>
      <pc:sldChg chg="modSp add">
        <pc:chgData name="bfjghod Goh" userId="17a83449cc180f75" providerId="LiveId" clId="{0AC860E4-285B-4D4E-81F7-EE3CE54C4437}" dt="2019-07-09T03:36:00.795" v="7492" actId="20577"/>
        <pc:sldMkLst>
          <pc:docMk/>
          <pc:sldMk cId="2450147208" sldId="558"/>
        </pc:sldMkLst>
        <pc:spChg chg="mod">
          <ac:chgData name="bfjghod Goh" userId="17a83449cc180f75" providerId="LiveId" clId="{0AC860E4-285B-4D4E-81F7-EE3CE54C4437}" dt="2019-07-09T03:31:33.423" v="7218" actId="20577"/>
          <ac:spMkLst>
            <pc:docMk/>
            <pc:sldMk cId="2450147208" sldId="558"/>
            <ac:spMk id="2" creationId="{82906296-AFB0-BA47-8626-04E8B87B6F72}"/>
          </ac:spMkLst>
        </pc:spChg>
        <pc:spChg chg="mod">
          <ac:chgData name="bfjghod Goh" userId="17a83449cc180f75" providerId="LiveId" clId="{0AC860E4-285B-4D4E-81F7-EE3CE54C4437}" dt="2019-07-09T03:36:00.795" v="7492" actId="20577"/>
          <ac:spMkLst>
            <pc:docMk/>
            <pc:sldMk cId="2450147208" sldId="558"/>
            <ac:spMk id="3" creationId="{C3279E12-7686-314E-8CDF-11D1979BB6C1}"/>
          </ac:spMkLst>
        </pc:spChg>
      </pc:sldChg>
      <pc:sldChg chg="addSp delSp modSp add mod setBg">
        <pc:chgData name="bfjghod Goh" userId="17a83449cc180f75" providerId="LiveId" clId="{0AC860E4-285B-4D4E-81F7-EE3CE54C4437}" dt="2019-07-09T03:49:21.645" v="7628" actId="26606"/>
        <pc:sldMkLst>
          <pc:docMk/>
          <pc:sldMk cId="869791000" sldId="559"/>
        </pc:sldMkLst>
        <pc:spChg chg="del">
          <ac:chgData name="bfjghod Goh" userId="17a83449cc180f75" providerId="LiveId" clId="{0AC860E4-285B-4D4E-81F7-EE3CE54C4437}" dt="2019-07-09T03:49:16.803" v="7611"/>
          <ac:spMkLst>
            <pc:docMk/>
            <pc:sldMk cId="869791000" sldId="559"/>
            <ac:spMk id="2" creationId="{66682ED1-2C95-BF4F-8793-084B9E8F150B}"/>
          </ac:spMkLst>
        </pc:spChg>
        <pc:spChg chg="del">
          <ac:chgData name="bfjghod Goh" userId="17a83449cc180f75" providerId="LiveId" clId="{0AC860E4-285B-4D4E-81F7-EE3CE54C4437}" dt="2019-07-09T03:49:16.803" v="7611"/>
          <ac:spMkLst>
            <pc:docMk/>
            <pc:sldMk cId="869791000" sldId="559"/>
            <ac:spMk id="3" creationId="{E8714B90-728E-2C41-9B18-E043BFF6C2F7}"/>
          </ac:spMkLst>
        </pc:spChg>
        <pc:spChg chg="add mod">
          <ac:chgData name="bfjghod Goh" userId="17a83449cc180f75" providerId="LiveId" clId="{0AC860E4-285B-4D4E-81F7-EE3CE54C4437}" dt="2019-07-09T03:49:21.645" v="7628" actId="26606"/>
          <ac:spMkLst>
            <pc:docMk/>
            <pc:sldMk cId="869791000" sldId="559"/>
            <ac:spMk id="4" creationId="{EF8F8C69-92DA-C747-B58A-0EDE742AE52F}"/>
          </ac:spMkLst>
        </pc:spChg>
        <pc:spChg chg="add mod">
          <ac:chgData name="bfjghod Goh" userId="17a83449cc180f75" providerId="LiveId" clId="{0AC860E4-285B-4D4E-81F7-EE3CE54C4437}" dt="2019-07-09T03:49:21.645" v="7628" actId="26606"/>
          <ac:spMkLst>
            <pc:docMk/>
            <pc:sldMk cId="869791000" sldId="559"/>
            <ac:spMk id="5" creationId="{C5FF3BF7-265B-4C4D-9569-1BD0E67C4661}"/>
          </ac:spMkLst>
        </pc:spChg>
        <pc:spChg chg="add">
          <ac:chgData name="bfjghod Goh" userId="17a83449cc180f75" providerId="LiveId" clId="{0AC860E4-285B-4D4E-81F7-EE3CE54C4437}" dt="2019-07-09T03:49:21.645" v="7628" actId="26606"/>
          <ac:spMkLst>
            <pc:docMk/>
            <pc:sldMk cId="869791000" sldId="559"/>
            <ac:spMk id="10" creationId="{559AE206-7EBA-4D33-8BC9-9D8158553F0E}"/>
          </ac:spMkLst>
        </pc:spChg>
        <pc:spChg chg="add">
          <ac:chgData name="bfjghod Goh" userId="17a83449cc180f75" providerId="LiveId" clId="{0AC860E4-285B-4D4E-81F7-EE3CE54C4437}" dt="2019-07-09T03:49:21.645" v="7628" actId="26606"/>
          <ac:spMkLst>
            <pc:docMk/>
            <pc:sldMk cId="869791000" sldId="559"/>
            <ac:spMk id="12" creationId="{6437D937-A7F1-4011-92B4-328E5BE1B166}"/>
          </ac:spMkLst>
        </pc:spChg>
        <pc:spChg chg="add">
          <ac:chgData name="bfjghod Goh" userId="17a83449cc180f75" providerId="LiveId" clId="{0AC860E4-285B-4D4E-81F7-EE3CE54C4437}" dt="2019-07-09T03:49:21.645" v="7628" actId="26606"/>
          <ac:spMkLst>
            <pc:docMk/>
            <pc:sldMk cId="869791000" sldId="559"/>
            <ac:spMk id="14" creationId="{B672F332-AF08-46C6-94F0-77684310D7B7}"/>
          </ac:spMkLst>
        </pc:spChg>
        <pc:spChg chg="add">
          <ac:chgData name="bfjghod Goh" userId="17a83449cc180f75" providerId="LiveId" clId="{0AC860E4-285B-4D4E-81F7-EE3CE54C4437}" dt="2019-07-09T03:49:21.645" v="7628" actId="26606"/>
          <ac:spMkLst>
            <pc:docMk/>
            <pc:sldMk cId="869791000" sldId="559"/>
            <ac:spMk id="16" creationId="{34244EF8-D73A-40E1-BE73-D46E6B4B04ED}"/>
          </ac:spMkLst>
        </pc:spChg>
        <pc:spChg chg="add">
          <ac:chgData name="bfjghod Goh" userId="17a83449cc180f75" providerId="LiveId" clId="{0AC860E4-285B-4D4E-81F7-EE3CE54C4437}" dt="2019-07-09T03:49:21.645" v="7628" actId="26606"/>
          <ac:spMkLst>
            <pc:docMk/>
            <pc:sldMk cId="869791000" sldId="559"/>
            <ac:spMk id="18" creationId="{AB84D7E8-4ECB-42D7-ADBF-01689B0F24AE}"/>
          </ac:spMkLst>
        </pc:spChg>
        <pc:cxnChg chg="add">
          <ac:chgData name="bfjghod Goh" userId="17a83449cc180f75" providerId="LiveId" clId="{0AC860E4-285B-4D4E-81F7-EE3CE54C4437}" dt="2019-07-09T03:49:21.645" v="7628" actId="26606"/>
          <ac:cxnSpMkLst>
            <pc:docMk/>
            <pc:sldMk cId="869791000" sldId="559"/>
            <ac:cxnSpMk id="20" creationId="{9E8E38ED-369A-44C2-B635-0BED0E48A6E8}"/>
          </ac:cxnSpMkLst>
        </pc:cxnChg>
      </pc:sldChg>
      <pc:sldChg chg="addSp delSp modSp add mod setBg">
        <pc:chgData name="bfjghod Goh" userId="17a83449cc180f75" providerId="LiveId" clId="{0AC860E4-285B-4D4E-81F7-EE3CE54C4437}" dt="2019-07-09T04:00:08.070" v="8028" actId="26606"/>
        <pc:sldMkLst>
          <pc:docMk/>
          <pc:sldMk cId="2945690593" sldId="560"/>
        </pc:sldMkLst>
        <pc:spChg chg="mod">
          <ac:chgData name="bfjghod Goh" userId="17a83449cc180f75" providerId="LiveId" clId="{0AC860E4-285B-4D4E-81F7-EE3CE54C4437}" dt="2019-07-09T04:00:08.070" v="8028" actId="26606"/>
          <ac:spMkLst>
            <pc:docMk/>
            <pc:sldMk cId="2945690593" sldId="560"/>
            <ac:spMk id="2" creationId="{DF77551E-BED0-404F-A39A-7BF0D60A7FA7}"/>
          </ac:spMkLst>
        </pc:spChg>
        <pc:spChg chg="del mod">
          <ac:chgData name="bfjghod Goh" userId="17a83449cc180f75" providerId="LiveId" clId="{0AC860E4-285B-4D4E-81F7-EE3CE54C4437}" dt="2019-07-09T04:00:08.070" v="8028" actId="26606"/>
          <ac:spMkLst>
            <pc:docMk/>
            <pc:sldMk cId="2945690593" sldId="560"/>
            <ac:spMk id="3" creationId="{630F10C0-1444-A149-A7D4-BA483AA242E3}"/>
          </ac:spMkLst>
        </pc:spChg>
        <pc:spChg chg="add">
          <ac:chgData name="bfjghod Goh" userId="17a83449cc180f75" providerId="LiveId" clId="{0AC860E4-285B-4D4E-81F7-EE3CE54C4437}" dt="2019-07-09T04:00:08.070" v="8028" actId="26606"/>
          <ac:spMkLst>
            <pc:docMk/>
            <pc:sldMk cId="2945690593" sldId="560"/>
            <ac:spMk id="10" creationId="{46C2E80F-49A6-4372-B103-219D417A55ED}"/>
          </ac:spMkLst>
        </pc:spChg>
        <pc:graphicFrameChg chg="add">
          <ac:chgData name="bfjghod Goh" userId="17a83449cc180f75" providerId="LiveId" clId="{0AC860E4-285B-4D4E-81F7-EE3CE54C4437}" dt="2019-07-09T04:00:08.070" v="8028" actId="26606"/>
          <ac:graphicFrameMkLst>
            <pc:docMk/>
            <pc:sldMk cId="2945690593" sldId="560"/>
            <ac:graphicFrameMk id="5" creationId="{DCE52A9C-2AED-432E-BA6C-E61513AE36D6}"/>
          </ac:graphicFrameMkLst>
        </pc:graphicFrameChg>
      </pc:sldChg>
      <pc:sldChg chg="add ord">
        <pc:chgData name="bfjghod Goh" userId="17a83449cc180f75" providerId="LiveId" clId="{0AC860E4-285B-4D4E-81F7-EE3CE54C4437}" dt="2019-07-09T03:32:16.307" v="7222"/>
        <pc:sldMkLst>
          <pc:docMk/>
          <pc:sldMk cId="4274875700" sldId="561"/>
        </pc:sldMkLst>
      </pc:sldChg>
      <pc:sldChg chg="addSp delSp modSp add mod setBg">
        <pc:chgData name="bfjghod Goh" userId="17a83449cc180f75" providerId="LiveId" clId="{0AC860E4-285B-4D4E-81F7-EE3CE54C4437}" dt="2019-07-09T04:17:15.268" v="8367" actId="26606"/>
        <pc:sldMkLst>
          <pc:docMk/>
          <pc:sldMk cId="2630869245" sldId="562"/>
        </pc:sldMkLst>
        <pc:spChg chg="del">
          <ac:chgData name="bfjghod Goh" userId="17a83449cc180f75" providerId="LiveId" clId="{0AC860E4-285B-4D4E-81F7-EE3CE54C4437}" dt="2019-07-09T04:17:05.831" v="8336"/>
          <ac:spMkLst>
            <pc:docMk/>
            <pc:sldMk cId="2630869245" sldId="562"/>
            <ac:spMk id="2" creationId="{2023E8C9-E9F8-9F4B-A683-FD4F94EBDDBD}"/>
          </ac:spMkLst>
        </pc:spChg>
        <pc:spChg chg="del">
          <ac:chgData name="bfjghod Goh" userId="17a83449cc180f75" providerId="LiveId" clId="{0AC860E4-285B-4D4E-81F7-EE3CE54C4437}" dt="2019-07-09T04:17:05.831" v="8336"/>
          <ac:spMkLst>
            <pc:docMk/>
            <pc:sldMk cId="2630869245" sldId="562"/>
            <ac:spMk id="3" creationId="{9FD448FE-8B48-6544-828C-3B40CF48B018}"/>
          </ac:spMkLst>
        </pc:spChg>
        <pc:spChg chg="del">
          <ac:chgData name="bfjghod Goh" userId="17a83449cc180f75" providerId="LiveId" clId="{0AC860E4-285B-4D4E-81F7-EE3CE54C4437}" dt="2019-07-09T04:17:05.831" v="8336"/>
          <ac:spMkLst>
            <pc:docMk/>
            <pc:sldMk cId="2630869245" sldId="562"/>
            <ac:spMk id="4" creationId="{01D0ADCE-C207-614E-8A35-2AA958BB4AB9}"/>
          </ac:spMkLst>
        </pc:spChg>
        <pc:spChg chg="add mod">
          <ac:chgData name="bfjghod Goh" userId="17a83449cc180f75" providerId="LiveId" clId="{0AC860E4-285B-4D4E-81F7-EE3CE54C4437}" dt="2019-07-09T04:17:15.268" v="8367" actId="26606"/>
          <ac:spMkLst>
            <pc:docMk/>
            <pc:sldMk cId="2630869245" sldId="562"/>
            <ac:spMk id="5" creationId="{1D0E12FF-AB98-E541-AA1F-C9714B975129}"/>
          </ac:spMkLst>
        </pc:spChg>
        <pc:spChg chg="add mod">
          <ac:chgData name="bfjghod Goh" userId="17a83449cc180f75" providerId="LiveId" clId="{0AC860E4-285B-4D4E-81F7-EE3CE54C4437}" dt="2019-07-09T04:17:15.268" v="8367" actId="26606"/>
          <ac:spMkLst>
            <pc:docMk/>
            <pc:sldMk cId="2630869245" sldId="562"/>
            <ac:spMk id="6" creationId="{F87FA0BA-A8F7-C149-AC97-029EB8BF9B8A}"/>
          </ac:spMkLst>
        </pc:spChg>
        <pc:spChg chg="add">
          <ac:chgData name="bfjghod Goh" userId="17a83449cc180f75" providerId="LiveId" clId="{0AC860E4-285B-4D4E-81F7-EE3CE54C4437}" dt="2019-07-09T04:17:15.268" v="8367" actId="26606"/>
          <ac:spMkLst>
            <pc:docMk/>
            <pc:sldMk cId="2630869245" sldId="562"/>
            <ac:spMk id="11" creationId="{559AE206-7EBA-4D33-8BC9-9D8158553F0E}"/>
          </ac:spMkLst>
        </pc:spChg>
        <pc:spChg chg="add">
          <ac:chgData name="bfjghod Goh" userId="17a83449cc180f75" providerId="LiveId" clId="{0AC860E4-285B-4D4E-81F7-EE3CE54C4437}" dt="2019-07-09T04:17:15.268" v="8367" actId="26606"/>
          <ac:spMkLst>
            <pc:docMk/>
            <pc:sldMk cId="2630869245" sldId="562"/>
            <ac:spMk id="13" creationId="{6437D937-A7F1-4011-92B4-328E5BE1B166}"/>
          </ac:spMkLst>
        </pc:spChg>
        <pc:spChg chg="add">
          <ac:chgData name="bfjghod Goh" userId="17a83449cc180f75" providerId="LiveId" clId="{0AC860E4-285B-4D4E-81F7-EE3CE54C4437}" dt="2019-07-09T04:17:15.268" v="8367" actId="26606"/>
          <ac:spMkLst>
            <pc:docMk/>
            <pc:sldMk cId="2630869245" sldId="562"/>
            <ac:spMk id="15" creationId="{B672F332-AF08-46C6-94F0-77684310D7B7}"/>
          </ac:spMkLst>
        </pc:spChg>
        <pc:spChg chg="add">
          <ac:chgData name="bfjghod Goh" userId="17a83449cc180f75" providerId="LiveId" clId="{0AC860E4-285B-4D4E-81F7-EE3CE54C4437}" dt="2019-07-09T04:17:15.268" v="8367" actId="26606"/>
          <ac:spMkLst>
            <pc:docMk/>
            <pc:sldMk cId="2630869245" sldId="562"/>
            <ac:spMk id="17" creationId="{34244EF8-D73A-40E1-BE73-D46E6B4B04ED}"/>
          </ac:spMkLst>
        </pc:spChg>
        <pc:spChg chg="add">
          <ac:chgData name="bfjghod Goh" userId="17a83449cc180f75" providerId="LiveId" clId="{0AC860E4-285B-4D4E-81F7-EE3CE54C4437}" dt="2019-07-09T04:17:15.268" v="8367" actId="26606"/>
          <ac:spMkLst>
            <pc:docMk/>
            <pc:sldMk cId="2630869245" sldId="562"/>
            <ac:spMk id="19" creationId="{AB84D7E8-4ECB-42D7-ADBF-01689B0F24AE}"/>
          </ac:spMkLst>
        </pc:spChg>
        <pc:cxnChg chg="add">
          <ac:chgData name="bfjghod Goh" userId="17a83449cc180f75" providerId="LiveId" clId="{0AC860E4-285B-4D4E-81F7-EE3CE54C4437}" dt="2019-07-09T04:17:15.268" v="8367" actId="26606"/>
          <ac:cxnSpMkLst>
            <pc:docMk/>
            <pc:sldMk cId="2630869245" sldId="562"/>
            <ac:cxnSpMk id="21" creationId="{9E8E38ED-369A-44C2-B635-0BED0E48A6E8}"/>
          </ac:cxnSpMkLst>
        </pc:cxnChg>
      </pc:sldChg>
      <pc:sldChg chg="addSp delSp modSp add">
        <pc:chgData name="bfjghod Goh" userId="17a83449cc180f75" providerId="LiveId" clId="{0AC860E4-285B-4D4E-81F7-EE3CE54C4437}" dt="2019-07-10T01:13:24.957" v="8735"/>
        <pc:sldMkLst>
          <pc:docMk/>
          <pc:sldMk cId="1889385078" sldId="563"/>
        </pc:sldMkLst>
        <pc:spChg chg="mod">
          <ac:chgData name="bfjghod Goh" userId="17a83449cc180f75" providerId="LiveId" clId="{0AC860E4-285B-4D4E-81F7-EE3CE54C4437}" dt="2019-07-09T04:17:46.397" v="8422" actId="20577"/>
          <ac:spMkLst>
            <pc:docMk/>
            <pc:sldMk cId="1889385078" sldId="563"/>
            <ac:spMk id="2" creationId="{ED200B41-EEB9-BF43-BD9F-9EACFA537C57}"/>
          </ac:spMkLst>
        </pc:spChg>
        <pc:spChg chg="del">
          <ac:chgData name="bfjghod Goh" userId="17a83449cc180f75" providerId="LiveId" clId="{0AC860E4-285B-4D4E-81F7-EE3CE54C4437}" dt="2019-07-09T04:17:36.961" v="8375"/>
          <ac:spMkLst>
            <pc:docMk/>
            <pc:sldMk cId="1889385078" sldId="563"/>
            <ac:spMk id="3" creationId="{E9C8481D-00F6-2246-92BA-FD8F991EFCA9}"/>
          </ac:spMkLst>
        </pc:spChg>
        <pc:spChg chg="del">
          <ac:chgData name="bfjghod Goh" userId="17a83449cc180f75" providerId="LiveId" clId="{0AC860E4-285B-4D4E-81F7-EE3CE54C4437}" dt="2019-07-09T04:17:36.961" v="8375"/>
          <ac:spMkLst>
            <pc:docMk/>
            <pc:sldMk cId="1889385078" sldId="563"/>
            <ac:spMk id="4" creationId="{A2F986BD-E570-F544-B631-BFEE8CFCE5E9}"/>
          </ac:spMkLst>
        </pc:spChg>
        <pc:spChg chg="add mod">
          <ac:chgData name="bfjghod Goh" userId="17a83449cc180f75" providerId="LiveId" clId="{0AC860E4-285B-4D4E-81F7-EE3CE54C4437}" dt="2019-07-09T04:17:50.238" v="8430" actId="20577"/>
          <ac:spMkLst>
            <pc:docMk/>
            <pc:sldMk cId="1889385078" sldId="563"/>
            <ac:spMk id="5" creationId="{B2E9F25A-4E71-0C4E-B0D6-0E328C5DB607}"/>
          </ac:spMkLst>
        </pc:spChg>
        <pc:spChg chg="add del mod">
          <ac:chgData name="bfjghod Goh" userId="17a83449cc180f75" providerId="LiveId" clId="{0AC860E4-285B-4D4E-81F7-EE3CE54C4437}" dt="2019-07-10T01:13:24.957" v="8735"/>
          <ac:spMkLst>
            <pc:docMk/>
            <pc:sldMk cId="1889385078" sldId="563"/>
            <ac:spMk id="6" creationId="{51C6D6AD-0E2B-2142-81BD-37D641559FBC}"/>
          </ac:spMkLst>
        </pc:spChg>
        <pc:spChg chg="add mod">
          <ac:chgData name="bfjghod Goh" userId="17a83449cc180f75" providerId="LiveId" clId="{0AC860E4-285B-4D4E-81F7-EE3CE54C4437}" dt="2019-07-10T01:13:05.314" v="8723" actId="20577"/>
          <ac:spMkLst>
            <pc:docMk/>
            <pc:sldMk cId="1889385078" sldId="563"/>
            <ac:spMk id="7" creationId="{62D1BFAA-600A-8143-8684-8152927CA15B}"/>
          </ac:spMkLst>
        </pc:spChg>
        <pc:spChg chg="add del mod">
          <ac:chgData name="bfjghod Goh" userId="17a83449cc180f75" providerId="LiveId" clId="{0AC860E4-285B-4D4E-81F7-EE3CE54C4437}" dt="2019-07-10T01:13:24.957" v="8735"/>
          <ac:spMkLst>
            <pc:docMk/>
            <pc:sldMk cId="1889385078" sldId="563"/>
            <ac:spMk id="8" creationId="{839C3B75-225F-A84F-9266-63A1B68642DC}"/>
          </ac:spMkLst>
        </pc:spChg>
        <pc:spChg chg="add del mod">
          <ac:chgData name="bfjghod Goh" userId="17a83449cc180f75" providerId="LiveId" clId="{0AC860E4-285B-4D4E-81F7-EE3CE54C4437}" dt="2019-07-10T01:13:24.957" v="8735"/>
          <ac:spMkLst>
            <pc:docMk/>
            <pc:sldMk cId="1889385078" sldId="563"/>
            <ac:spMk id="9" creationId="{D49DFD06-041C-1045-844C-AE266ECDBCCA}"/>
          </ac:spMkLst>
        </pc:spChg>
        <pc:spChg chg="add del mod">
          <ac:chgData name="bfjghod Goh" userId="17a83449cc180f75" providerId="LiveId" clId="{0AC860E4-285B-4D4E-81F7-EE3CE54C4437}" dt="2019-07-10T01:13:24.957" v="8735"/>
          <ac:spMkLst>
            <pc:docMk/>
            <pc:sldMk cId="1889385078" sldId="563"/>
            <ac:spMk id="10" creationId="{02864AA7-ABF5-F346-96F5-E4975162FC84}"/>
          </ac:spMkLst>
        </pc:spChg>
      </pc:sldChg>
      <pc:sldChg chg="addSp delSp modSp add">
        <pc:chgData name="bfjghod Goh" userId="17a83449cc180f75" providerId="LiveId" clId="{0AC860E4-285B-4D4E-81F7-EE3CE54C4437}" dt="2019-07-10T01:08:54.133" v="8629" actId="1076"/>
        <pc:sldMkLst>
          <pc:docMk/>
          <pc:sldMk cId="3184413760" sldId="564"/>
        </pc:sldMkLst>
        <pc:spChg chg="del">
          <ac:chgData name="bfjghod Goh" userId="17a83449cc180f75" providerId="LiveId" clId="{0AC860E4-285B-4D4E-81F7-EE3CE54C4437}" dt="2019-07-09T04:21:25.114" v="8568"/>
          <ac:spMkLst>
            <pc:docMk/>
            <pc:sldMk cId="3184413760" sldId="564"/>
            <ac:spMk id="2" creationId="{140A9116-56B0-5945-B93F-DF6124BC1A91}"/>
          </ac:spMkLst>
        </pc:spChg>
        <pc:spChg chg="del">
          <ac:chgData name="bfjghod Goh" userId="17a83449cc180f75" providerId="LiveId" clId="{0AC860E4-285B-4D4E-81F7-EE3CE54C4437}" dt="2019-07-09T04:21:25.114" v="8568"/>
          <ac:spMkLst>
            <pc:docMk/>
            <pc:sldMk cId="3184413760" sldId="564"/>
            <ac:spMk id="3" creationId="{3AD9FF46-8A3E-EE46-A0A8-E6708D800106}"/>
          </ac:spMkLst>
        </pc:spChg>
        <pc:spChg chg="del">
          <ac:chgData name="bfjghod Goh" userId="17a83449cc180f75" providerId="LiveId" clId="{0AC860E4-285B-4D4E-81F7-EE3CE54C4437}" dt="2019-07-09T04:21:25.114" v="8568"/>
          <ac:spMkLst>
            <pc:docMk/>
            <pc:sldMk cId="3184413760" sldId="564"/>
            <ac:spMk id="4" creationId="{979CE024-0F9B-6144-859E-5E4CBDC25B68}"/>
          </ac:spMkLst>
        </pc:spChg>
        <pc:spChg chg="add mod">
          <ac:chgData name="bfjghod Goh" userId="17a83449cc180f75" providerId="LiveId" clId="{0AC860E4-285B-4D4E-81F7-EE3CE54C4437}" dt="2019-07-09T04:21:46.705" v="8594" actId="20577"/>
          <ac:spMkLst>
            <pc:docMk/>
            <pc:sldMk cId="3184413760" sldId="564"/>
            <ac:spMk id="5" creationId="{F6C46648-0786-3441-A7DE-92A6E394CE12}"/>
          </ac:spMkLst>
        </pc:spChg>
        <pc:spChg chg="add mod">
          <ac:chgData name="bfjghod Goh" userId="17a83449cc180f75" providerId="LiveId" clId="{0AC860E4-285B-4D4E-81F7-EE3CE54C4437}" dt="2019-07-10T01:08:41.700" v="8627" actId="20577"/>
          <ac:spMkLst>
            <pc:docMk/>
            <pc:sldMk cId="3184413760" sldId="564"/>
            <ac:spMk id="6" creationId="{5296B8D5-7023-6C4D-BF61-0E73B5993369}"/>
          </ac:spMkLst>
        </pc:spChg>
        <pc:picChg chg="add mod">
          <ac:chgData name="bfjghod Goh" userId="17a83449cc180f75" providerId="LiveId" clId="{0AC860E4-285B-4D4E-81F7-EE3CE54C4437}" dt="2019-07-10T01:08:54.133" v="8629" actId="1076"/>
          <ac:picMkLst>
            <pc:docMk/>
            <pc:sldMk cId="3184413760" sldId="564"/>
            <ac:picMk id="7" creationId="{DD2A60CF-CDB8-D64B-8D12-1E6D7F76AA84}"/>
          </ac:picMkLst>
        </pc:picChg>
      </pc:sldChg>
      <pc:sldChg chg="addSp delSp modSp add">
        <pc:chgData name="bfjghod Goh" userId="17a83449cc180f75" providerId="LiveId" clId="{0AC860E4-285B-4D4E-81F7-EE3CE54C4437}" dt="2019-07-10T01:21:31.984" v="8829"/>
        <pc:sldMkLst>
          <pc:docMk/>
          <pc:sldMk cId="388972915" sldId="565"/>
        </pc:sldMkLst>
        <pc:spChg chg="del">
          <ac:chgData name="bfjghod Goh" userId="17a83449cc180f75" providerId="LiveId" clId="{0AC860E4-285B-4D4E-81F7-EE3CE54C4437}" dt="2019-07-10T01:21:11.154" v="8822"/>
          <ac:spMkLst>
            <pc:docMk/>
            <pc:sldMk cId="388972915" sldId="565"/>
            <ac:spMk id="2" creationId="{D3970B91-F659-E14B-82F2-F8F698EB087E}"/>
          </ac:spMkLst>
        </pc:spChg>
        <pc:spChg chg="del">
          <ac:chgData name="bfjghod Goh" userId="17a83449cc180f75" providerId="LiveId" clId="{0AC860E4-285B-4D4E-81F7-EE3CE54C4437}" dt="2019-07-10T01:21:11.154" v="8822"/>
          <ac:spMkLst>
            <pc:docMk/>
            <pc:sldMk cId="388972915" sldId="565"/>
            <ac:spMk id="3" creationId="{FB53FF31-FA53-394E-8F84-1B77235E2FAD}"/>
          </ac:spMkLst>
        </pc:spChg>
        <pc:spChg chg="del">
          <ac:chgData name="bfjghod Goh" userId="17a83449cc180f75" providerId="LiveId" clId="{0AC860E4-285B-4D4E-81F7-EE3CE54C4437}" dt="2019-07-10T01:21:11.154" v="8822"/>
          <ac:spMkLst>
            <pc:docMk/>
            <pc:sldMk cId="388972915" sldId="565"/>
            <ac:spMk id="4" creationId="{36CC7500-7385-734B-89A6-CB8CD2C06B71}"/>
          </ac:spMkLst>
        </pc:spChg>
        <pc:spChg chg="add mod">
          <ac:chgData name="bfjghod Goh" userId="17a83449cc180f75" providerId="LiveId" clId="{0AC860E4-285B-4D4E-81F7-EE3CE54C4437}" dt="2019-07-10T01:21:31.984" v="8829"/>
          <ac:spMkLst>
            <pc:docMk/>
            <pc:sldMk cId="388972915" sldId="565"/>
            <ac:spMk id="5" creationId="{DA7C8741-6FC5-D048-9FCC-C20942298113}"/>
          </ac:spMkLst>
        </pc:spChg>
        <pc:spChg chg="add mod">
          <ac:chgData name="bfjghod Goh" userId="17a83449cc180f75" providerId="LiveId" clId="{0AC860E4-285B-4D4E-81F7-EE3CE54C4437}" dt="2019-07-10T01:21:12.088" v="8823"/>
          <ac:spMkLst>
            <pc:docMk/>
            <pc:sldMk cId="388972915" sldId="565"/>
            <ac:spMk id="6" creationId="{59CA4A61-D5FC-1741-9F30-0A56148DC5EA}"/>
          </ac:spMkLst>
        </pc:spChg>
        <pc:picChg chg="add mod">
          <ac:chgData name="bfjghod Goh" userId="17a83449cc180f75" providerId="LiveId" clId="{0AC860E4-285B-4D4E-81F7-EE3CE54C4437}" dt="2019-07-10T01:21:27.186" v="8828" actId="1076"/>
          <ac:picMkLst>
            <pc:docMk/>
            <pc:sldMk cId="388972915" sldId="565"/>
            <ac:picMk id="7" creationId="{256195E2-82C1-7D4A-812D-C8D71BD86D84}"/>
          </ac:picMkLst>
        </pc:picChg>
      </pc:sldChg>
      <pc:sldChg chg="add ord">
        <pc:chgData name="bfjghod Goh" userId="17a83449cc180f75" providerId="LiveId" clId="{0AC860E4-285B-4D4E-81F7-EE3CE54C4437}" dt="2019-07-09T04:00:42.764" v="8037"/>
        <pc:sldMkLst>
          <pc:docMk/>
          <pc:sldMk cId="850752092" sldId="566"/>
        </pc:sldMkLst>
      </pc:sldChg>
      <pc:sldChg chg="add ord">
        <pc:chgData name="bfjghod Goh" userId="17a83449cc180f75" providerId="LiveId" clId="{0AC860E4-285B-4D4E-81F7-EE3CE54C4437}" dt="2019-07-09T04:19:00.307" v="8532"/>
        <pc:sldMkLst>
          <pc:docMk/>
          <pc:sldMk cId="3737838721" sldId="567"/>
        </pc:sldMkLst>
      </pc:sldChg>
      <pc:sldChg chg="addSp delSp modSp add">
        <pc:chgData name="bfjghod Goh" userId="17a83449cc180f75" providerId="LiveId" clId="{0AC860E4-285B-4D4E-81F7-EE3CE54C4437}" dt="2019-07-10T01:20:50.920" v="8821" actId="1076"/>
        <pc:sldMkLst>
          <pc:docMk/>
          <pc:sldMk cId="3076367738" sldId="568"/>
        </pc:sldMkLst>
        <pc:spChg chg="mod">
          <ac:chgData name="bfjghod Goh" userId="17a83449cc180f75" providerId="LiveId" clId="{0AC860E4-285B-4D4E-81F7-EE3CE54C4437}" dt="2019-07-10T01:19:11.739" v="8787" actId="20577"/>
          <ac:spMkLst>
            <pc:docMk/>
            <pc:sldMk cId="3076367738" sldId="568"/>
            <ac:spMk id="2" creationId="{C63D993B-2167-7844-9089-6B6B87E14B82}"/>
          </ac:spMkLst>
        </pc:spChg>
        <pc:spChg chg="mod">
          <ac:chgData name="bfjghod Goh" userId="17a83449cc180f75" providerId="LiveId" clId="{0AC860E4-285B-4D4E-81F7-EE3CE54C4437}" dt="2019-07-10T01:20:26.657" v="8814" actId="20577"/>
          <ac:spMkLst>
            <pc:docMk/>
            <pc:sldMk cId="3076367738" sldId="568"/>
            <ac:spMk id="3" creationId="{7BEA1110-A156-014E-AC4A-155B14CB24B4}"/>
          </ac:spMkLst>
        </pc:spChg>
        <pc:spChg chg="add del mod">
          <ac:chgData name="bfjghod Goh" userId="17a83449cc180f75" providerId="LiveId" clId="{0AC860E4-285B-4D4E-81F7-EE3CE54C4437}" dt="2019-07-10T01:20:37.825" v="8818" actId="478"/>
          <ac:spMkLst>
            <pc:docMk/>
            <pc:sldMk cId="3076367738" sldId="568"/>
            <ac:spMk id="5" creationId="{E68D9E8E-6759-8E43-9D45-08C7464D0FD3}"/>
          </ac:spMkLst>
        </pc:spChg>
        <pc:spChg chg="add del">
          <ac:chgData name="bfjghod Goh" userId="17a83449cc180f75" providerId="LiveId" clId="{0AC860E4-285B-4D4E-81F7-EE3CE54C4437}" dt="2019-07-10T01:20:09.736" v="8799" actId="478"/>
          <ac:spMkLst>
            <pc:docMk/>
            <pc:sldMk cId="3076367738" sldId="568"/>
            <ac:spMk id="6" creationId="{F9C02025-E898-2D49-9E31-621CF9D8030F}"/>
          </ac:spMkLst>
        </pc:spChg>
        <pc:spChg chg="add del">
          <ac:chgData name="bfjghod Goh" userId="17a83449cc180f75" providerId="LiveId" clId="{0AC860E4-285B-4D4E-81F7-EE3CE54C4437}" dt="2019-07-10T01:20:15.147" v="8803"/>
          <ac:spMkLst>
            <pc:docMk/>
            <pc:sldMk cId="3076367738" sldId="568"/>
            <ac:spMk id="7" creationId="{88B2A6E8-3266-B64B-891E-E595708B2138}"/>
          </ac:spMkLst>
        </pc:spChg>
        <pc:spChg chg="add mod">
          <ac:chgData name="bfjghod Goh" userId="17a83449cc180f75" providerId="LiveId" clId="{0AC860E4-285B-4D4E-81F7-EE3CE54C4437}" dt="2019-07-10T01:20:40.788" v="8819"/>
          <ac:spMkLst>
            <pc:docMk/>
            <pc:sldMk cId="3076367738" sldId="568"/>
            <ac:spMk id="8" creationId="{AC54379B-7F84-4E4A-845C-F7C83101CACA}"/>
          </ac:spMkLst>
        </pc:spChg>
        <pc:picChg chg="add mod">
          <ac:chgData name="bfjghod Goh" userId="17a83449cc180f75" providerId="LiveId" clId="{0AC860E4-285B-4D4E-81F7-EE3CE54C4437}" dt="2019-07-10T01:19:54.484" v="8795" actId="1076"/>
          <ac:picMkLst>
            <pc:docMk/>
            <pc:sldMk cId="3076367738" sldId="568"/>
            <ac:picMk id="4" creationId="{C680E5CE-7F80-434D-A518-4AC481BAED02}"/>
          </ac:picMkLst>
        </pc:picChg>
        <pc:picChg chg="add mod">
          <ac:chgData name="bfjghod Goh" userId="17a83449cc180f75" providerId="LiveId" clId="{0AC860E4-285B-4D4E-81F7-EE3CE54C4437}" dt="2019-07-10T01:20:50.920" v="8821" actId="1076"/>
          <ac:picMkLst>
            <pc:docMk/>
            <pc:sldMk cId="3076367738" sldId="568"/>
            <ac:picMk id="9" creationId="{7A891A78-EADE-8D43-9252-94D7C1952F69}"/>
          </ac:picMkLst>
        </pc:picChg>
      </pc:sldChg>
      <pc:sldChg chg="addSp delSp modSp add mod setBg">
        <pc:chgData name="bfjghod Goh" userId="17a83449cc180f75" providerId="LiveId" clId="{0AC860E4-285B-4D4E-81F7-EE3CE54C4437}" dt="2019-07-10T01:13:46.562" v="8736" actId="26606"/>
        <pc:sldMkLst>
          <pc:docMk/>
          <pc:sldMk cId="1214179264" sldId="569"/>
        </pc:sldMkLst>
        <pc:spChg chg="mod">
          <ac:chgData name="bfjghod Goh" userId="17a83449cc180f75" providerId="LiveId" clId="{0AC860E4-285B-4D4E-81F7-EE3CE54C4437}" dt="2019-07-10T01:13:46.562" v="8736" actId="26606"/>
          <ac:spMkLst>
            <pc:docMk/>
            <pc:sldMk cId="1214179264" sldId="569"/>
            <ac:spMk id="2" creationId="{6E7D62D1-0C61-C64D-9408-7993B650C813}"/>
          </ac:spMkLst>
        </pc:spChg>
        <pc:spChg chg="del mod">
          <ac:chgData name="bfjghod Goh" userId="17a83449cc180f75" providerId="LiveId" clId="{0AC860E4-285B-4D4E-81F7-EE3CE54C4437}" dt="2019-07-10T01:13:46.562" v="8736" actId="26606"/>
          <ac:spMkLst>
            <pc:docMk/>
            <pc:sldMk cId="1214179264" sldId="569"/>
            <ac:spMk id="3" creationId="{51BF74C5-485F-6C4E-9304-9AEFC5F2E998}"/>
          </ac:spMkLst>
        </pc:spChg>
        <pc:spChg chg="add">
          <ac:chgData name="bfjghod Goh" userId="17a83449cc180f75" providerId="LiveId" clId="{0AC860E4-285B-4D4E-81F7-EE3CE54C4437}" dt="2019-07-10T01:13:46.562" v="8736" actId="26606"/>
          <ac:spMkLst>
            <pc:docMk/>
            <pc:sldMk cId="1214179264" sldId="569"/>
            <ac:spMk id="10" creationId="{46C2E80F-49A6-4372-B103-219D417A55ED}"/>
          </ac:spMkLst>
        </pc:spChg>
        <pc:graphicFrameChg chg="add">
          <ac:chgData name="bfjghod Goh" userId="17a83449cc180f75" providerId="LiveId" clId="{0AC860E4-285B-4D4E-81F7-EE3CE54C4437}" dt="2019-07-10T01:13:46.562" v="8736" actId="26606"/>
          <ac:graphicFrameMkLst>
            <pc:docMk/>
            <pc:sldMk cId="1214179264" sldId="569"/>
            <ac:graphicFrameMk id="5" creationId="{739EF386-4B8F-47D0-BBFF-D7BE8160E037}"/>
          </ac:graphicFrameMkLst>
        </pc:graphicFrameChg>
      </pc:sldChg>
      <pc:sldChg chg="addSp delSp modSp add mod setBg">
        <pc:chgData name="bfjghod Goh" userId="17a83449cc180f75" providerId="LiveId" clId="{0AC860E4-285B-4D4E-81F7-EE3CE54C4437}" dt="2019-07-10T01:15:11.818" v="8760" actId="255"/>
        <pc:sldMkLst>
          <pc:docMk/>
          <pc:sldMk cId="749799575" sldId="570"/>
        </pc:sldMkLst>
        <pc:spChg chg="mod">
          <ac:chgData name="bfjghod Goh" userId="17a83449cc180f75" providerId="LiveId" clId="{0AC860E4-285B-4D4E-81F7-EE3CE54C4437}" dt="2019-07-10T01:14:53.061" v="8757" actId="26606"/>
          <ac:spMkLst>
            <pc:docMk/>
            <pc:sldMk cId="749799575" sldId="570"/>
            <ac:spMk id="2" creationId="{34ABCB81-07B3-AA48-89F8-0AD827E60AF0}"/>
          </ac:spMkLst>
        </pc:spChg>
        <pc:spChg chg="del mod">
          <ac:chgData name="bfjghod Goh" userId="17a83449cc180f75" providerId="LiveId" clId="{0AC860E4-285B-4D4E-81F7-EE3CE54C4437}" dt="2019-07-10T01:14:53.061" v="8757" actId="26606"/>
          <ac:spMkLst>
            <pc:docMk/>
            <pc:sldMk cId="749799575" sldId="570"/>
            <ac:spMk id="3" creationId="{8228FC3F-60D3-4D4C-8EA6-709422A1108F}"/>
          </ac:spMkLst>
        </pc:spChg>
        <pc:spChg chg="add">
          <ac:chgData name="bfjghod Goh" userId="17a83449cc180f75" providerId="LiveId" clId="{0AC860E4-285B-4D4E-81F7-EE3CE54C4437}" dt="2019-07-10T01:14:53.061" v="8757" actId="26606"/>
          <ac:spMkLst>
            <pc:docMk/>
            <pc:sldMk cId="749799575" sldId="570"/>
            <ac:spMk id="10" creationId="{46C2E80F-49A6-4372-B103-219D417A55ED}"/>
          </ac:spMkLst>
        </pc:spChg>
        <pc:graphicFrameChg chg="add mod">
          <ac:chgData name="bfjghod Goh" userId="17a83449cc180f75" providerId="LiveId" clId="{0AC860E4-285B-4D4E-81F7-EE3CE54C4437}" dt="2019-07-10T01:15:11.818" v="8760" actId="255"/>
          <ac:graphicFrameMkLst>
            <pc:docMk/>
            <pc:sldMk cId="749799575" sldId="570"/>
            <ac:graphicFrameMk id="5" creationId="{F33FDFFD-C069-41EA-8811-17BF6060A4E7}"/>
          </ac:graphicFrameMkLst>
        </pc:graphicFrameChg>
      </pc:sldChg>
      <pc:sldChg chg="addSp delSp modSp add mod setBg">
        <pc:chgData name="bfjghod Goh" userId="17a83449cc180f75" providerId="LiveId" clId="{0AC860E4-285B-4D4E-81F7-EE3CE54C4437}" dt="2019-07-10T01:22:29.772" v="8916" actId="26606"/>
        <pc:sldMkLst>
          <pc:docMk/>
          <pc:sldMk cId="4259232320" sldId="571"/>
        </pc:sldMkLst>
        <pc:spChg chg="mod">
          <ac:chgData name="bfjghod Goh" userId="17a83449cc180f75" providerId="LiveId" clId="{0AC860E4-285B-4D4E-81F7-EE3CE54C4437}" dt="2019-07-10T01:22:29.772" v="8916" actId="26606"/>
          <ac:spMkLst>
            <pc:docMk/>
            <pc:sldMk cId="4259232320" sldId="571"/>
            <ac:spMk id="2" creationId="{AB2B1F78-D9A9-514C-9AEA-172102325CEA}"/>
          </ac:spMkLst>
        </pc:spChg>
        <pc:spChg chg="del mod">
          <ac:chgData name="bfjghod Goh" userId="17a83449cc180f75" providerId="LiveId" clId="{0AC860E4-285B-4D4E-81F7-EE3CE54C4437}" dt="2019-07-10T01:22:29.772" v="8916" actId="26606"/>
          <ac:spMkLst>
            <pc:docMk/>
            <pc:sldMk cId="4259232320" sldId="571"/>
            <ac:spMk id="3" creationId="{0BE3C819-330B-2E47-9C2E-447F18A8C75E}"/>
          </ac:spMkLst>
        </pc:spChg>
        <pc:spChg chg="add">
          <ac:chgData name="bfjghod Goh" userId="17a83449cc180f75" providerId="LiveId" clId="{0AC860E4-285B-4D4E-81F7-EE3CE54C4437}" dt="2019-07-10T01:22:29.772" v="8916" actId="26606"/>
          <ac:spMkLst>
            <pc:docMk/>
            <pc:sldMk cId="4259232320" sldId="571"/>
            <ac:spMk id="10" creationId="{46C2E80F-49A6-4372-B103-219D417A55ED}"/>
          </ac:spMkLst>
        </pc:spChg>
        <pc:graphicFrameChg chg="add">
          <ac:chgData name="bfjghod Goh" userId="17a83449cc180f75" providerId="LiveId" clId="{0AC860E4-285B-4D4E-81F7-EE3CE54C4437}" dt="2019-07-10T01:22:29.772" v="8916" actId="26606"/>
          <ac:graphicFrameMkLst>
            <pc:docMk/>
            <pc:sldMk cId="4259232320" sldId="571"/>
            <ac:graphicFrameMk id="5" creationId="{C1073AA5-1E30-4FC8-809A-88AF3DD62867}"/>
          </ac:graphicFrameMkLst>
        </pc:graphicFrameChg>
      </pc:sldChg>
      <pc:sldChg chg="addSp delSp modSp add mod setBg">
        <pc:chgData name="bfjghod Goh" userId="17a83449cc180f75" providerId="LiveId" clId="{0AC860E4-285B-4D4E-81F7-EE3CE54C4437}" dt="2019-07-10T01:24:37.795" v="9005" actId="26606"/>
        <pc:sldMkLst>
          <pc:docMk/>
          <pc:sldMk cId="2609133882" sldId="572"/>
        </pc:sldMkLst>
        <pc:spChg chg="mod">
          <ac:chgData name="bfjghod Goh" userId="17a83449cc180f75" providerId="LiveId" clId="{0AC860E4-285B-4D4E-81F7-EE3CE54C4437}" dt="2019-07-10T01:24:37.795" v="9005" actId="26606"/>
          <ac:spMkLst>
            <pc:docMk/>
            <pc:sldMk cId="2609133882" sldId="572"/>
            <ac:spMk id="2" creationId="{46A2AA74-64CF-2644-A7A8-18589CDCD32B}"/>
          </ac:spMkLst>
        </pc:spChg>
        <pc:spChg chg="add del mod">
          <ac:chgData name="bfjghod Goh" userId="17a83449cc180f75" providerId="LiveId" clId="{0AC860E4-285B-4D4E-81F7-EE3CE54C4437}" dt="2019-07-10T01:24:37.795" v="9005" actId="26606"/>
          <ac:spMkLst>
            <pc:docMk/>
            <pc:sldMk cId="2609133882" sldId="572"/>
            <ac:spMk id="3" creationId="{C9F23035-D647-2B42-B5EA-DC1948BEE618}"/>
          </ac:spMkLst>
        </pc:spChg>
        <pc:spChg chg="add del">
          <ac:chgData name="bfjghod Goh" userId="17a83449cc180f75" providerId="LiveId" clId="{0AC860E4-285B-4D4E-81F7-EE3CE54C4437}" dt="2019-07-10T01:24:37.760" v="9004" actId="26606"/>
          <ac:spMkLst>
            <pc:docMk/>
            <pc:sldMk cId="2609133882" sldId="572"/>
            <ac:spMk id="10" creationId="{46C2E80F-49A6-4372-B103-219D417A55ED}"/>
          </ac:spMkLst>
        </pc:spChg>
        <pc:spChg chg="add">
          <ac:chgData name="bfjghod Goh" userId="17a83449cc180f75" providerId="LiveId" clId="{0AC860E4-285B-4D4E-81F7-EE3CE54C4437}" dt="2019-07-10T01:24:37.795" v="9005" actId="26606"/>
          <ac:spMkLst>
            <pc:docMk/>
            <pc:sldMk cId="2609133882" sldId="572"/>
            <ac:spMk id="12" creationId="{46C2E80F-49A6-4372-B103-219D417A55ED}"/>
          </ac:spMkLst>
        </pc:spChg>
        <pc:graphicFrameChg chg="add del">
          <ac:chgData name="bfjghod Goh" userId="17a83449cc180f75" providerId="LiveId" clId="{0AC860E4-285B-4D4E-81F7-EE3CE54C4437}" dt="2019-07-10T01:24:37.760" v="9004" actId="26606"/>
          <ac:graphicFrameMkLst>
            <pc:docMk/>
            <pc:sldMk cId="2609133882" sldId="572"/>
            <ac:graphicFrameMk id="5" creationId="{3DF2C7F7-96C3-49A5-AB53-B66D6102B2D9}"/>
          </ac:graphicFrameMkLst>
        </pc:graphicFrameChg>
        <pc:graphicFrameChg chg="add">
          <ac:chgData name="bfjghod Goh" userId="17a83449cc180f75" providerId="LiveId" clId="{0AC860E4-285B-4D4E-81F7-EE3CE54C4437}" dt="2019-07-10T01:24:37.795" v="9005" actId="26606"/>
          <ac:graphicFrameMkLst>
            <pc:docMk/>
            <pc:sldMk cId="2609133882" sldId="572"/>
            <ac:graphicFrameMk id="13" creationId="{D40815A3-745E-424B-8613-585285835795}"/>
          </ac:graphicFrameMkLst>
        </pc:graphicFrameChg>
      </pc:sldChg>
      <pc:sldChg chg="addSp delSp modSp add mod setBg">
        <pc:chgData name="bfjghod Goh" userId="17a83449cc180f75" providerId="LiveId" clId="{0AC860E4-285B-4D4E-81F7-EE3CE54C4437}" dt="2019-07-10T01:24:41.921" v="9006" actId="26606"/>
        <pc:sldMkLst>
          <pc:docMk/>
          <pc:sldMk cId="2520322391" sldId="573"/>
        </pc:sldMkLst>
        <pc:spChg chg="mod">
          <ac:chgData name="bfjghod Goh" userId="17a83449cc180f75" providerId="LiveId" clId="{0AC860E4-285B-4D4E-81F7-EE3CE54C4437}" dt="2019-07-10T01:24:41.921" v="9006" actId="26606"/>
          <ac:spMkLst>
            <pc:docMk/>
            <pc:sldMk cId="2520322391" sldId="573"/>
            <ac:spMk id="2" creationId="{0AE165AA-3292-6B44-9649-D069019E05C5}"/>
          </ac:spMkLst>
        </pc:spChg>
        <pc:spChg chg="del mod">
          <ac:chgData name="bfjghod Goh" userId="17a83449cc180f75" providerId="LiveId" clId="{0AC860E4-285B-4D4E-81F7-EE3CE54C4437}" dt="2019-07-10T01:24:41.921" v="9006" actId="26606"/>
          <ac:spMkLst>
            <pc:docMk/>
            <pc:sldMk cId="2520322391" sldId="573"/>
            <ac:spMk id="3" creationId="{0CC45349-BC26-DC42-A5C1-396E41AA024A}"/>
          </ac:spMkLst>
        </pc:spChg>
        <pc:spChg chg="add">
          <ac:chgData name="bfjghod Goh" userId="17a83449cc180f75" providerId="LiveId" clId="{0AC860E4-285B-4D4E-81F7-EE3CE54C4437}" dt="2019-07-10T01:24:41.921" v="9006" actId="26606"/>
          <ac:spMkLst>
            <pc:docMk/>
            <pc:sldMk cId="2520322391" sldId="573"/>
            <ac:spMk id="10" creationId="{46C2E80F-49A6-4372-B103-219D417A55ED}"/>
          </ac:spMkLst>
        </pc:spChg>
        <pc:graphicFrameChg chg="add">
          <ac:chgData name="bfjghod Goh" userId="17a83449cc180f75" providerId="LiveId" clId="{0AC860E4-285B-4D4E-81F7-EE3CE54C4437}" dt="2019-07-10T01:24:41.921" v="9006" actId="26606"/>
          <ac:graphicFrameMkLst>
            <pc:docMk/>
            <pc:sldMk cId="2520322391" sldId="573"/>
            <ac:graphicFrameMk id="5" creationId="{057F64C8-D81B-4641-B413-458E9E096C2D}"/>
          </ac:graphicFrameMkLst>
        </pc:graphicFrameChg>
      </pc:sldChg>
      <pc:sldChg chg="addSp delSp modSp add mod setBg">
        <pc:chgData name="bfjghod Goh" userId="17a83449cc180f75" providerId="LiveId" clId="{0AC860E4-285B-4D4E-81F7-EE3CE54C4437}" dt="2019-07-10T01:25:47.482" v="9030" actId="26606"/>
        <pc:sldMkLst>
          <pc:docMk/>
          <pc:sldMk cId="3386288827" sldId="574"/>
        </pc:sldMkLst>
        <pc:spChg chg="del">
          <ac:chgData name="bfjghod Goh" userId="17a83449cc180f75" providerId="LiveId" clId="{0AC860E4-285B-4D4E-81F7-EE3CE54C4437}" dt="2019-07-10T01:25:40.312" v="9008"/>
          <ac:spMkLst>
            <pc:docMk/>
            <pc:sldMk cId="3386288827" sldId="574"/>
            <ac:spMk id="2" creationId="{279B160D-561D-754E-8A91-B0F9EF46E986}"/>
          </ac:spMkLst>
        </pc:spChg>
        <pc:spChg chg="del">
          <ac:chgData name="bfjghod Goh" userId="17a83449cc180f75" providerId="LiveId" clId="{0AC860E4-285B-4D4E-81F7-EE3CE54C4437}" dt="2019-07-10T01:25:40.312" v="9008"/>
          <ac:spMkLst>
            <pc:docMk/>
            <pc:sldMk cId="3386288827" sldId="574"/>
            <ac:spMk id="3" creationId="{93B95814-100D-0049-AC93-66501F29C956}"/>
          </ac:spMkLst>
        </pc:spChg>
        <pc:spChg chg="add mod">
          <ac:chgData name="bfjghod Goh" userId="17a83449cc180f75" providerId="LiveId" clId="{0AC860E4-285B-4D4E-81F7-EE3CE54C4437}" dt="2019-07-10T01:25:47.482" v="9030" actId="26606"/>
          <ac:spMkLst>
            <pc:docMk/>
            <pc:sldMk cId="3386288827" sldId="574"/>
            <ac:spMk id="4" creationId="{3AD9567A-D44B-ED4E-87DB-4447E00EAE55}"/>
          </ac:spMkLst>
        </pc:spChg>
        <pc:spChg chg="add mod">
          <ac:chgData name="bfjghod Goh" userId="17a83449cc180f75" providerId="LiveId" clId="{0AC860E4-285B-4D4E-81F7-EE3CE54C4437}" dt="2019-07-10T01:25:47.482" v="9030" actId="26606"/>
          <ac:spMkLst>
            <pc:docMk/>
            <pc:sldMk cId="3386288827" sldId="574"/>
            <ac:spMk id="5" creationId="{8D69328E-22EF-1F4C-9E8B-646CB1157911}"/>
          </ac:spMkLst>
        </pc:spChg>
        <pc:spChg chg="add">
          <ac:chgData name="bfjghod Goh" userId="17a83449cc180f75" providerId="LiveId" clId="{0AC860E4-285B-4D4E-81F7-EE3CE54C4437}" dt="2019-07-10T01:25:47.482" v="9030" actId="26606"/>
          <ac:spMkLst>
            <pc:docMk/>
            <pc:sldMk cId="3386288827" sldId="574"/>
            <ac:spMk id="10" creationId="{559AE206-7EBA-4D33-8BC9-9D8158553F0E}"/>
          </ac:spMkLst>
        </pc:spChg>
        <pc:spChg chg="add">
          <ac:chgData name="bfjghod Goh" userId="17a83449cc180f75" providerId="LiveId" clId="{0AC860E4-285B-4D4E-81F7-EE3CE54C4437}" dt="2019-07-10T01:25:47.482" v="9030" actId="26606"/>
          <ac:spMkLst>
            <pc:docMk/>
            <pc:sldMk cId="3386288827" sldId="574"/>
            <ac:spMk id="12" creationId="{6437D937-A7F1-4011-92B4-328E5BE1B166}"/>
          </ac:spMkLst>
        </pc:spChg>
        <pc:spChg chg="add">
          <ac:chgData name="bfjghod Goh" userId="17a83449cc180f75" providerId="LiveId" clId="{0AC860E4-285B-4D4E-81F7-EE3CE54C4437}" dt="2019-07-10T01:25:47.482" v="9030" actId="26606"/>
          <ac:spMkLst>
            <pc:docMk/>
            <pc:sldMk cId="3386288827" sldId="574"/>
            <ac:spMk id="14" creationId="{B672F332-AF08-46C6-94F0-77684310D7B7}"/>
          </ac:spMkLst>
        </pc:spChg>
        <pc:spChg chg="add">
          <ac:chgData name="bfjghod Goh" userId="17a83449cc180f75" providerId="LiveId" clId="{0AC860E4-285B-4D4E-81F7-EE3CE54C4437}" dt="2019-07-10T01:25:47.482" v="9030" actId="26606"/>
          <ac:spMkLst>
            <pc:docMk/>
            <pc:sldMk cId="3386288827" sldId="574"/>
            <ac:spMk id="16" creationId="{34244EF8-D73A-40E1-BE73-D46E6B4B04ED}"/>
          </ac:spMkLst>
        </pc:spChg>
        <pc:spChg chg="add">
          <ac:chgData name="bfjghod Goh" userId="17a83449cc180f75" providerId="LiveId" clId="{0AC860E4-285B-4D4E-81F7-EE3CE54C4437}" dt="2019-07-10T01:25:47.482" v="9030" actId="26606"/>
          <ac:spMkLst>
            <pc:docMk/>
            <pc:sldMk cId="3386288827" sldId="574"/>
            <ac:spMk id="18" creationId="{AB84D7E8-4ECB-42D7-ADBF-01689B0F24AE}"/>
          </ac:spMkLst>
        </pc:spChg>
        <pc:cxnChg chg="add">
          <ac:chgData name="bfjghod Goh" userId="17a83449cc180f75" providerId="LiveId" clId="{0AC860E4-285B-4D4E-81F7-EE3CE54C4437}" dt="2019-07-10T01:25:47.482" v="9030" actId="26606"/>
          <ac:cxnSpMkLst>
            <pc:docMk/>
            <pc:sldMk cId="3386288827" sldId="574"/>
            <ac:cxnSpMk id="20" creationId="{9E8E38ED-369A-44C2-B635-0BED0E48A6E8}"/>
          </ac:cxnSpMkLst>
        </pc:cxnChg>
      </pc:sldChg>
      <pc:sldChg chg="addSp delSp modSp add mod setBg">
        <pc:chgData name="bfjghod Goh" userId="17a83449cc180f75" providerId="LiveId" clId="{0AC860E4-285B-4D4E-81F7-EE3CE54C4437}" dt="2019-07-10T01:26:59.915" v="9058" actId="26606"/>
        <pc:sldMkLst>
          <pc:docMk/>
          <pc:sldMk cId="1032605705" sldId="575"/>
        </pc:sldMkLst>
        <pc:spChg chg="mod">
          <ac:chgData name="bfjghod Goh" userId="17a83449cc180f75" providerId="LiveId" clId="{0AC860E4-285B-4D4E-81F7-EE3CE54C4437}" dt="2019-07-10T01:26:59.915" v="9058" actId="26606"/>
          <ac:spMkLst>
            <pc:docMk/>
            <pc:sldMk cId="1032605705" sldId="575"/>
            <ac:spMk id="2" creationId="{7E2020CA-7169-C943-A8F2-0961EBE0E559}"/>
          </ac:spMkLst>
        </pc:spChg>
        <pc:spChg chg="del mod">
          <ac:chgData name="bfjghod Goh" userId="17a83449cc180f75" providerId="LiveId" clId="{0AC860E4-285B-4D4E-81F7-EE3CE54C4437}" dt="2019-07-10T01:26:59.915" v="9058" actId="26606"/>
          <ac:spMkLst>
            <pc:docMk/>
            <pc:sldMk cId="1032605705" sldId="575"/>
            <ac:spMk id="3" creationId="{117044C3-0BEC-A946-AC68-231DB9CBE734}"/>
          </ac:spMkLst>
        </pc:spChg>
        <pc:spChg chg="add">
          <ac:chgData name="bfjghod Goh" userId="17a83449cc180f75" providerId="LiveId" clId="{0AC860E4-285B-4D4E-81F7-EE3CE54C4437}" dt="2019-07-10T01:26:59.915" v="9058" actId="26606"/>
          <ac:spMkLst>
            <pc:docMk/>
            <pc:sldMk cId="1032605705" sldId="575"/>
            <ac:spMk id="10" creationId="{46C2E80F-49A6-4372-B103-219D417A55ED}"/>
          </ac:spMkLst>
        </pc:spChg>
        <pc:graphicFrameChg chg="add">
          <ac:chgData name="bfjghod Goh" userId="17a83449cc180f75" providerId="LiveId" clId="{0AC860E4-285B-4D4E-81F7-EE3CE54C4437}" dt="2019-07-10T01:26:59.915" v="9058" actId="26606"/>
          <ac:graphicFrameMkLst>
            <pc:docMk/>
            <pc:sldMk cId="1032605705" sldId="575"/>
            <ac:graphicFrameMk id="5" creationId="{B97DCAD1-B524-4A85-BADA-949DB464F67F}"/>
          </ac:graphicFrameMkLst>
        </pc:graphicFrameChg>
      </pc:sldChg>
      <pc:sldChg chg="modSp add">
        <pc:chgData name="bfjghod Goh" userId="17a83449cc180f75" providerId="LiveId" clId="{0AC860E4-285B-4D4E-81F7-EE3CE54C4437}" dt="2019-07-10T01:33:21.828" v="9273" actId="20577"/>
        <pc:sldMkLst>
          <pc:docMk/>
          <pc:sldMk cId="3680211792" sldId="576"/>
        </pc:sldMkLst>
        <pc:spChg chg="mod">
          <ac:chgData name="bfjghod Goh" userId="17a83449cc180f75" providerId="LiveId" clId="{0AC860E4-285B-4D4E-81F7-EE3CE54C4437}" dt="2019-07-10T01:29:40.204" v="9102" actId="20577"/>
          <ac:spMkLst>
            <pc:docMk/>
            <pc:sldMk cId="3680211792" sldId="576"/>
            <ac:spMk id="2" creationId="{D81865A5-7715-2946-A9A4-40CFD83D2BCE}"/>
          </ac:spMkLst>
        </pc:spChg>
        <pc:spChg chg="mod">
          <ac:chgData name="bfjghod Goh" userId="17a83449cc180f75" providerId="LiveId" clId="{0AC860E4-285B-4D4E-81F7-EE3CE54C4437}" dt="2019-07-10T01:33:21.828" v="9273" actId="20577"/>
          <ac:spMkLst>
            <pc:docMk/>
            <pc:sldMk cId="3680211792" sldId="576"/>
            <ac:spMk id="3" creationId="{494AC473-11B7-254A-926F-EA489C618822}"/>
          </ac:spMkLst>
        </pc:spChg>
      </pc:sldChg>
      <pc:sldChg chg="modSp add">
        <pc:chgData name="bfjghod Goh" userId="17a83449cc180f75" providerId="LiveId" clId="{0AC860E4-285B-4D4E-81F7-EE3CE54C4437}" dt="2019-07-10T01:41:56.863" v="9325"/>
        <pc:sldMkLst>
          <pc:docMk/>
          <pc:sldMk cId="2747539049" sldId="577"/>
        </pc:sldMkLst>
        <pc:spChg chg="mod">
          <ac:chgData name="bfjghod Goh" userId="17a83449cc180f75" providerId="LiveId" clId="{0AC860E4-285B-4D4E-81F7-EE3CE54C4437}" dt="2019-07-10T01:32:43.870" v="9143"/>
          <ac:spMkLst>
            <pc:docMk/>
            <pc:sldMk cId="2747539049" sldId="577"/>
            <ac:spMk id="2" creationId="{E6C61092-EFFF-8B4B-BDBF-34AA23FB8737}"/>
          </ac:spMkLst>
        </pc:spChg>
        <pc:spChg chg="mod">
          <ac:chgData name="bfjghod Goh" userId="17a83449cc180f75" providerId="LiveId" clId="{0AC860E4-285B-4D4E-81F7-EE3CE54C4437}" dt="2019-07-10T01:41:56.863" v="9325"/>
          <ac:spMkLst>
            <pc:docMk/>
            <pc:sldMk cId="2747539049" sldId="577"/>
            <ac:spMk id="3" creationId="{041B4EFA-8ECB-F24D-A3E4-80483B67F368}"/>
          </ac:spMkLst>
        </pc:spChg>
      </pc:sldChg>
      <pc:sldChg chg="modSp add">
        <pc:chgData name="bfjghod Goh" userId="17a83449cc180f75" providerId="LiveId" clId="{0AC860E4-285B-4D4E-81F7-EE3CE54C4437}" dt="2019-07-10T01:43:02.710" v="9342" actId="27636"/>
        <pc:sldMkLst>
          <pc:docMk/>
          <pc:sldMk cId="4128774547" sldId="578"/>
        </pc:sldMkLst>
        <pc:spChg chg="mod">
          <ac:chgData name="bfjghod Goh" userId="17a83449cc180f75" providerId="LiveId" clId="{0AC860E4-285B-4D4E-81F7-EE3CE54C4437}" dt="2019-07-10T01:36:57.851" v="9313"/>
          <ac:spMkLst>
            <pc:docMk/>
            <pc:sldMk cId="4128774547" sldId="578"/>
            <ac:spMk id="2" creationId="{BF561DE4-83FC-1348-B4A5-B417A67A55A4}"/>
          </ac:spMkLst>
        </pc:spChg>
        <pc:spChg chg="mod">
          <ac:chgData name="bfjghod Goh" userId="17a83449cc180f75" providerId="LiveId" clId="{0AC860E4-285B-4D4E-81F7-EE3CE54C4437}" dt="2019-07-10T01:43:02.710" v="9342" actId="27636"/>
          <ac:spMkLst>
            <pc:docMk/>
            <pc:sldMk cId="4128774547" sldId="578"/>
            <ac:spMk id="3" creationId="{A1E699C0-58CB-FF47-B7F8-01BAEBE8FF6F}"/>
          </ac:spMkLst>
        </pc:spChg>
      </pc:sldChg>
      <pc:sldChg chg="add ord">
        <pc:chgData name="bfjghod Goh" userId="17a83449cc180f75" providerId="LiveId" clId="{0AC860E4-285B-4D4E-81F7-EE3CE54C4437}" dt="2019-07-10T01:27:30.077" v="9063"/>
        <pc:sldMkLst>
          <pc:docMk/>
          <pc:sldMk cId="1342668912" sldId="579"/>
        </pc:sldMkLst>
      </pc:sldChg>
      <pc:sldChg chg="addSp delSp modSp add">
        <pc:chgData name="bfjghod Goh" userId="17a83449cc180f75" providerId="LiveId" clId="{0AC860E4-285B-4D4E-81F7-EE3CE54C4437}" dt="2019-07-10T01:42:30.662" v="9331" actId="1076"/>
        <pc:sldMkLst>
          <pc:docMk/>
          <pc:sldMk cId="2825739445" sldId="580"/>
        </pc:sldMkLst>
        <pc:spChg chg="mod">
          <ac:chgData name="bfjghod Goh" userId="17a83449cc180f75" providerId="LiveId" clId="{0AC860E4-285B-4D4E-81F7-EE3CE54C4437}" dt="2019-07-10T01:36:59.582" v="9314"/>
          <ac:spMkLst>
            <pc:docMk/>
            <pc:sldMk cId="2825739445" sldId="580"/>
            <ac:spMk id="2" creationId="{EF164C14-B8B6-6C49-B891-66EEE3A60670}"/>
          </ac:spMkLst>
        </pc:spChg>
        <pc:spChg chg="del">
          <ac:chgData name="bfjghod Goh" userId="17a83449cc180f75" providerId="LiveId" clId="{0AC860E4-285B-4D4E-81F7-EE3CE54C4437}" dt="2019-07-10T01:36:31.652" v="9309"/>
          <ac:spMkLst>
            <pc:docMk/>
            <pc:sldMk cId="2825739445" sldId="580"/>
            <ac:spMk id="3" creationId="{6A029D58-7657-5D47-988A-40EDD9131E1C}"/>
          </ac:spMkLst>
        </pc:spChg>
        <pc:spChg chg="add del mod">
          <ac:chgData name="bfjghod Goh" userId="17a83449cc180f75" providerId="LiveId" clId="{0AC860E4-285B-4D4E-81F7-EE3CE54C4437}" dt="2019-07-10T01:38:30.055" v="9317" actId="931"/>
          <ac:spMkLst>
            <pc:docMk/>
            <pc:sldMk cId="2825739445" sldId="580"/>
            <ac:spMk id="6" creationId="{5E8835CC-C70D-8843-924A-BCF0BA436B09}"/>
          </ac:spMkLst>
        </pc:spChg>
        <pc:spChg chg="add del mod">
          <ac:chgData name="bfjghod Goh" userId="17a83449cc180f75" providerId="LiveId" clId="{0AC860E4-285B-4D4E-81F7-EE3CE54C4437}" dt="2019-07-10T01:42:26.955" v="9329" actId="931"/>
          <ac:spMkLst>
            <pc:docMk/>
            <pc:sldMk cId="2825739445" sldId="580"/>
            <ac:spMk id="12" creationId="{AD8179F3-AB45-5848-A786-2D66E18A358B}"/>
          </ac:spMkLst>
        </pc:spChg>
        <pc:picChg chg="add del mod">
          <ac:chgData name="bfjghod Goh" userId="17a83449cc180f75" providerId="LiveId" clId="{0AC860E4-285B-4D4E-81F7-EE3CE54C4437}" dt="2019-07-10T01:36:38.333" v="9312" actId="478"/>
          <ac:picMkLst>
            <pc:docMk/>
            <pc:sldMk cId="2825739445" sldId="580"/>
            <ac:picMk id="4" creationId="{2C1D23AE-37EC-AF49-BB5E-6D20691ABAC2}"/>
          </ac:picMkLst>
        </pc:picChg>
        <pc:picChg chg="add del mod">
          <ac:chgData name="bfjghod Goh" userId="17a83449cc180f75" providerId="LiveId" clId="{0AC860E4-285B-4D4E-81F7-EE3CE54C4437}" dt="2019-07-10T01:37:15.830" v="9316" actId="931"/>
          <ac:picMkLst>
            <pc:docMk/>
            <pc:sldMk cId="2825739445" sldId="580"/>
            <ac:picMk id="8" creationId="{38DE4573-27E0-7543-8844-AB0DDE5581E3}"/>
          </ac:picMkLst>
        </pc:picChg>
        <pc:picChg chg="add del mod">
          <ac:chgData name="bfjghod Goh" userId="17a83449cc180f75" providerId="LiveId" clId="{0AC860E4-285B-4D4E-81F7-EE3CE54C4437}" dt="2019-07-10T01:42:03.392" v="9326" actId="478"/>
          <ac:picMkLst>
            <pc:docMk/>
            <pc:sldMk cId="2825739445" sldId="580"/>
            <ac:picMk id="10" creationId="{0CB47B0A-1854-FF4E-8C24-2E0A073785D2}"/>
          </ac:picMkLst>
        </pc:picChg>
        <pc:picChg chg="add del mod">
          <ac:chgData name="bfjghod Goh" userId="17a83449cc180f75" providerId="LiveId" clId="{0AC860E4-285B-4D4E-81F7-EE3CE54C4437}" dt="2019-07-10T01:42:08.951" v="9328" actId="931"/>
          <ac:picMkLst>
            <pc:docMk/>
            <pc:sldMk cId="2825739445" sldId="580"/>
            <ac:picMk id="14" creationId="{6F18349D-1D46-494B-9788-9109278C504F}"/>
          </ac:picMkLst>
        </pc:picChg>
        <pc:picChg chg="add mod">
          <ac:chgData name="bfjghod Goh" userId="17a83449cc180f75" providerId="LiveId" clId="{0AC860E4-285B-4D4E-81F7-EE3CE54C4437}" dt="2019-07-10T01:42:30.662" v="9331" actId="1076"/>
          <ac:picMkLst>
            <pc:docMk/>
            <pc:sldMk cId="2825739445" sldId="580"/>
            <ac:picMk id="16" creationId="{D0E5B0F4-A391-D043-B6F6-D47F621C3A45}"/>
          </ac:picMkLst>
        </pc:picChg>
      </pc:sldChg>
    </pc:docChg>
  </pc:docChgLst>
</pc:chgInfo>
</file>

<file path=ppt/diagrams/_rels/data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ata1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68.png"/><Relationship Id="rId7" Type="http://schemas.openxmlformats.org/officeDocument/2006/relationships/image" Target="../media/image41.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10" Type="http://schemas.openxmlformats.org/officeDocument/2006/relationships/image" Target="../media/image46.svg"/><Relationship Id="rId4" Type="http://schemas.openxmlformats.org/officeDocument/2006/relationships/image" Target="../media/image69.svg"/><Relationship Id="rId9" Type="http://schemas.openxmlformats.org/officeDocument/2006/relationships/image" Target="../media/image45.png"/></Relationships>
</file>

<file path=ppt/diagrams/_rels/data12.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7.png"/><Relationship Id="rId7" Type="http://schemas.openxmlformats.org/officeDocument/2006/relationships/image" Target="../media/image78.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8.svg"/></Relationships>
</file>

<file path=ppt/diagrams/_rels/data13.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10" Type="http://schemas.openxmlformats.org/officeDocument/2006/relationships/image" Target="../media/image91.svg"/><Relationship Id="rId4" Type="http://schemas.openxmlformats.org/officeDocument/2006/relationships/image" Target="../media/image85.svg"/><Relationship Id="rId9" Type="http://schemas.openxmlformats.org/officeDocument/2006/relationships/image" Target="../media/image90.png"/></Relationships>
</file>

<file path=ppt/diagrams/_rels/data1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svg"/><Relationship Id="rId1" Type="http://schemas.openxmlformats.org/officeDocument/2006/relationships/image" Target="../media/image98.png"/><Relationship Id="rId6" Type="http://schemas.openxmlformats.org/officeDocument/2006/relationships/image" Target="../media/image103.svg"/><Relationship Id="rId5" Type="http://schemas.openxmlformats.org/officeDocument/2006/relationships/image" Target="../media/image102.png"/><Relationship Id="rId4" Type="http://schemas.openxmlformats.org/officeDocument/2006/relationships/image" Target="../media/image101.svg"/></Relationships>
</file>

<file path=ppt/diagrams/_rels/data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09.png"/><Relationship Id="rId7" Type="http://schemas.openxmlformats.org/officeDocument/2006/relationships/image" Target="../media/image7.png"/><Relationship Id="rId12" Type="http://schemas.openxmlformats.org/officeDocument/2006/relationships/image" Target="../media/image114.svg"/><Relationship Id="rId2" Type="http://schemas.openxmlformats.org/officeDocument/2006/relationships/image" Target="../media/image108.svg"/><Relationship Id="rId1" Type="http://schemas.openxmlformats.org/officeDocument/2006/relationships/image" Target="../media/image107.png"/><Relationship Id="rId6" Type="http://schemas.openxmlformats.org/officeDocument/2006/relationships/image" Target="../media/image112.svg"/><Relationship Id="rId11" Type="http://schemas.openxmlformats.org/officeDocument/2006/relationships/image" Target="../media/image113.png"/><Relationship Id="rId5" Type="http://schemas.openxmlformats.org/officeDocument/2006/relationships/image" Target="../media/image111.png"/><Relationship Id="rId10" Type="http://schemas.openxmlformats.org/officeDocument/2006/relationships/image" Target="../media/image56.svg"/><Relationship Id="rId4" Type="http://schemas.openxmlformats.org/officeDocument/2006/relationships/image" Target="../media/image110.svg"/><Relationship Id="rId9" Type="http://schemas.openxmlformats.org/officeDocument/2006/relationships/image" Target="../media/image55.png"/></Relationships>
</file>

<file path=ppt/diagrams/_rels/data17.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129.svg"/></Relationships>
</file>

<file path=ppt/diagrams/_rels/data18.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29.svg"/><Relationship Id="rId1" Type="http://schemas.openxmlformats.org/officeDocument/2006/relationships/image" Target="../media/image128.png"/><Relationship Id="rId6" Type="http://schemas.openxmlformats.org/officeDocument/2006/relationships/image" Target="../media/image135.svg"/><Relationship Id="rId5" Type="http://schemas.openxmlformats.org/officeDocument/2006/relationships/image" Target="../media/image134.png"/><Relationship Id="rId4" Type="http://schemas.openxmlformats.org/officeDocument/2006/relationships/image" Target="../media/image133.svg"/></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63.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7.png"/><Relationship Id="rId7" Type="http://schemas.openxmlformats.org/officeDocument/2006/relationships/image" Target="../media/image45.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8.svg"/></Relationships>
</file>

<file path=ppt/diagrams/_rels/data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1.svg"/><Relationship Id="rId1" Type="http://schemas.openxmlformats.org/officeDocument/2006/relationships/image" Target="../media/image64.png"/><Relationship Id="rId4" Type="http://schemas.openxmlformats.org/officeDocument/2006/relationships/image" Target="../media/image63.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73.png"/><Relationship Id="rId7" Type="http://schemas.openxmlformats.org/officeDocument/2006/relationships/image" Target="../media/image47.png"/><Relationship Id="rId2" Type="http://schemas.openxmlformats.org/officeDocument/2006/relationships/image" Target="../media/image67.svg"/><Relationship Id="rId1" Type="http://schemas.openxmlformats.org/officeDocument/2006/relationships/image" Target="../media/image72.png"/><Relationship Id="rId6" Type="http://schemas.openxmlformats.org/officeDocument/2006/relationships/image" Target="../media/image71.svg"/><Relationship Id="rId5" Type="http://schemas.openxmlformats.org/officeDocument/2006/relationships/image" Target="../media/image74.png"/><Relationship Id="rId10" Type="http://schemas.openxmlformats.org/officeDocument/2006/relationships/image" Target="../media/image46.svg"/><Relationship Id="rId4" Type="http://schemas.openxmlformats.org/officeDocument/2006/relationships/image" Target="../media/image69.svg"/><Relationship Id="rId9" Type="http://schemas.openxmlformats.org/officeDocument/2006/relationships/image" Target="../media/image49.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12.png"/><Relationship Id="rId7" Type="http://schemas.openxmlformats.org/officeDocument/2006/relationships/image" Target="../media/image81.png"/><Relationship Id="rId2" Type="http://schemas.openxmlformats.org/officeDocument/2006/relationships/image" Target="../media/image77.svg"/><Relationship Id="rId1" Type="http://schemas.openxmlformats.org/officeDocument/2006/relationships/image" Target="../media/image80.png"/><Relationship Id="rId6" Type="http://schemas.openxmlformats.org/officeDocument/2006/relationships/image" Target="../media/image46.svg"/><Relationship Id="rId5" Type="http://schemas.openxmlformats.org/officeDocument/2006/relationships/image" Target="../media/image49.png"/><Relationship Id="rId4" Type="http://schemas.openxmlformats.org/officeDocument/2006/relationships/image" Target="../media/image8.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93.png"/><Relationship Id="rId7" Type="http://schemas.openxmlformats.org/officeDocument/2006/relationships/image" Target="../media/image95.png"/><Relationship Id="rId2" Type="http://schemas.openxmlformats.org/officeDocument/2006/relationships/image" Target="../media/image83.svg"/><Relationship Id="rId1" Type="http://schemas.openxmlformats.org/officeDocument/2006/relationships/image" Target="../media/image92.png"/><Relationship Id="rId6" Type="http://schemas.openxmlformats.org/officeDocument/2006/relationships/image" Target="../media/image87.svg"/><Relationship Id="rId5" Type="http://schemas.openxmlformats.org/officeDocument/2006/relationships/image" Target="../media/image94.png"/><Relationship Id="rId10" Type="http://schemas.openxmlformats.org/officeDocument/2006/relationships/image" Target="../media/image91.svg"/><Relationship Id="rId4" Type="http://schemas.openxmlformats.org/officeDocument/2006/relationships/image" Target="../media/image85.svg"/><Relationship Id="rId9" Type="http://schemas.openxmlformats.org/officeDocument/2006/relationships/image" Target="../media/image96.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99.svg"/><Relationship Id="rId1" Type="http://schemas.openxmlformats.org/officeDocument/2006/relationships/image" Target="../media/image104.png"/><Relationship Id="rId6" Type="http://schemas.openxmlformats.org/officeDocument/2006/relationships/image" Target="../media/image103.svg"/><Relationship Id="rId5" Type="http://schemas.openxmlformats.org/officeDocument/2006/relationships/image" Target="../media/image106.png"/><Relationship Id="rId4" Type="http://schemas.openxmlformats.org/officeDocument/2006/relationships/image" Target="../media/image101.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6.png"/><Relationship Id="rId7" Type="http://schemas.openxmlformats.org/officeDocument/2006/relationships/image" Target="../media/image12.png"/><Relationship Id="rId12" Type="http://schemas.openxmlformats.org/officeDocument/2006/relationships/image" Target="../media/image114.svg"/><Relationship Id="rId2" Type="http://schemas.openxmlformats.org/officeDocument/2006/relationships/image" Target="../media/image108.svg"/><Relationship Id="rId1" Type="http://schemas.openxmlformats.org/officeDocument/2006/relationships/image" Target="../media/image115.png"/><Relationship Id="rId6" Type="http://schemas.openxmlformats.org/officeDocument/2006/relationships/image" Target="../media/image112.svg"/><Relationship Id="rId11" Type="http://schemas.openxmlformats.org/officeDocument/2006/relationships/image" Target="../media/image118.png"/><Relationship Id="rId5" Type="http://schemas.openxmlformats.org/officeDocument/2006/relationships/image" Target="../media/image117.png"/><Relationship Id="rId10" Type="http://schemas.openxmlformats.org/officeDocument/2006/relationships/image" Target="../media/image56.svg"/><Relationship Id="rId4" Type="http://schemas.openxmlformats.org/officeDocument/2006/relationships/image" Target="../media/image110.svg"/><Relationship Id="rId9" Type="http://schemas.openxmlformats.org/officeDocument/2006/relationships/image" Target="../media/image59.png"/></Relationships>
</file>

<file path=ppt/diagrams/_rels/drawing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42.svg"/><Relationship Id="rId1" Type="http://schemas.openxmlformats.org/officeDocument/2006/relationships/image" Target="../media/image47.png"/><Relationship Id="rId6" Type="http://schemas.openxmlformats.org/officeDocument/2006/relationships/image" Target="../media/image71.svg"/><Relationship Id="rId5" Type="http://schemas.openxmlformats.org/officeDocument/2006/relationships/image" Target="../media/image74.png"/><Relationship Id="rId4" Type="http://schemas.openxmlformats.org/officeDocument/2006/relationships/image" Target="../media/image129.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29.svg"/><Relationship Id="rId1" Type="http://schemas.openxmlformats.org/officeDocument/2006/relationships/image" Target="../media/image130.png"/><Relationship Id="rId6" Type="http://schemas.openxmlformats.org/officeDocument/2006/relationships/image" Target="../media/image135.svg"/><Relationship Id="rId5" Type="http://schemas.openxmlformats.org/officeDocument/2006/relationships/image" Target="../media/image137.png"/><Relationship Id="rId4" Type="http://schemas.openxmlformats.org/officeDocument/2006/relationships/image" Target="../media/image13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2.svg"/><Relationship Id="rId1"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11.png"/><Relationship Id="rId4" Type="http://schemas.openxmlformats.org/officeDocument/2006/relationships/image" Target="../media/image4.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5.svg"/><Relationship Id="rId1" Type="http://schemas.openxmlformats.org/officeDocument/2006/relationships/image" Target="../media/image18.png"/><Relationship Id="rId4" Type="http://schemas.openxmlformats.org/officeDocument/2006/relationships/image" Target="../media/image6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1.svg"/><Relationship Id="rId1" Type="http://schemas.openxmlformats.org/officeDocument/2006/relationships/image" Target="../media/image28.png"/><Relationship Id="rId6" Type="http://schemas.openxmlformats.org/officeDocument/2006/relationships/image" Target="../media/image25.svg"/><Relationship Id="rId5" Type="http://schemas.openxmlformats.org/officeDocument/2006/relationships/image" Target="../media/image30.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svg"/><Relationship Id="rId1" Type="http://schemas.openxmlformats.org/officeDocument/2006/relationships/image" Target="../media/image38.png"/><Relationship Id="rId6" Type="http://schemas.openxmlformats.org/officeDocument/2006/relationships/image" Target="../media/image37.svg"/><Relationship Id="rId5" Type="http://schemas.openxmlformats.org/officeDocument/2006/relationships/image" Target="../media/image40.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12.png"/><Relationship Id="rId7" Type="http://schemas.openxmlformats.org/officeDocument/2006/relationships/image" Target="../media/image49.png"/><Relationship Id="rId2" Type="http://schemas.openxmlformats.org/officeDocument/2006/relationships/image" Target="../media/image42.svg"/><Relationship Id="rId1" Type="http://schemas.openxmlformats.org/officeDocument/2006/relationships/image" Target="../media/image47.png"/><Relationship Id="rId6" Type="http://schemas.openxmlformats.org/officeDocument/2006/relationships/image" Target="../media/image44.svg"/><Relationship Id="rId5" Type="http://schemas.openxmlformats.org/officeDocument/2006/relationships/image" Target="../media/image48.png"/><Relationship Id="rId4" Type="http://schemas.openxmlformats.org/officeDocument/2006/relationships/image" Target="../media/image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2.svg"/><Relationship Id="rId1" Type="http://schemas.openxmlformats.org/officeDocument/2006/relationships/image" Target="../media/image57.png"/><Relationship Id="rId6" Type="http://schemas.openxmlformats.org/officeDocument/2006/relationships/image" Target="../media/image56.svg"/><Relationship Id="rId5" Type="http://schemas.openxmlformats.org/officeDocument/2006/relationships/image" Target="../media/image59.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0E996D-DC05-42D3-9A7D-1205BDA735A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362CD9A-5FA0-4B33-91EE-10952EDCA9A9}">
      <dgm:prSet/>
      <dgm:spPr/>
      <dgm:t>
        <a:bodyPr/>
        <a:lstStyle/>
        <a:p>
          <a:r>
            <a:rPr lang="en-US"/>
            <a:t>Probability</a:t>
          </a:r>
        </a:p>
      </dgm:t>
    </dgm:pt>
    <dgm:pt modelId="{BD2DF447-99BF-412C-9C8F-7F585C40B025}" type="parTrans" cxnId="{BE121AFB-BF9C-49E6-86B9-390C951EA400}">
      <dgm:prSet/>
      <dgm:spPr/>
      <dgm:t>
        <a:bodyPr/>
        <a:lstStyle/>
        <a:p>
          <a:endParaRPr lang="en-US"/>
        </a:p>
      </dgm:t>
    </dgm:pt>
    <dgm:pt modelId="{586B013B-CFE8-4910-A2CF-2B389E1A764B}" type="sibTrans" cxnId="{BE121AFB-BF9C-49E6-86B9-390C951EA400}">
      <dgm:prSet/>
      <dgm:spPr/>
      <dgm:t>
        <a:bodyPr/>
        <a:lstStyle/>
        <a:p>
          <a:endParaRPr lang="en-US"/>
        </a:p>
      </dgm:t>
    </dgm:pt>
    <dgm:pt modelId="{EE3A3FA2-3762-48E2-8C25-24D6BFCF5EE7}">
      <dgm:prSet/>
      <dgm:spPr/>
      <dgm:t>
        <a:bodyPr/>
        <a:lstStyle/>
        <a:p>
          <a:r>
            <a:rPr lang="en-US"/>
            <a:t>Expectation</a:t>
          </a:r>
        </a:p>
      </dgm:t>
    </dgm:pt>
    <dgm:pt modelId="{B31B4C39-6084-43EC-9B3E-E9965DDE06B4}" type="parTrans" cxnId="{558F2BDC-7262-4708-93C6-005C8C928579}">
      <dgm:prSet/>
      <dgm:spPr/>
      <dgm:t>
        <a:bodyPr/>
        <a:lstStyle/>
        <a:p>
          <a:endParaRPr lang="en-US"/>
        </a:p>
      </dgm:t>
    </dgm:pt>
    <dgm:pt modelId="{1D0BEC42-97BA-4EFB-896F-7DD6D4F7E9BD}" type="sibTrans" cxnId="{558F2BDC-7262-4708-93C6-005C8C928579}">
      <dgm:prSet/>
      <dgm:spPr/>
      <dgm:t>
        <a:bodyPr/>
        <a:lstStyle/>
        <a:p>
          <a:endParaRPr lang="en-US"/>
        </a:p>
      </dgm:t>
    </dgm:pt>
    <dgm:pt modelId="{4D78FD36-0E40-4B9B-A490-7E7BC78579C7}">
      <dgm:prSet/>
      <dgm:spPr/>
      <dgm:t>
        <a:bodyPr/>
        <a:lstStyle/>
        <a:p>
          <a:r>
            <a:rPr lang="en-US"/>
            <a:t>Variance</a:t>
          </a:r>
        </a:p>
      </dgm:t>
    </dgm:pt>
    <dgm:pt modelId="{F94AB22C-647D-4A1A-A97B-5EF41C7538DF}" type="parTrans" cxnId="{ED904D15-CAD0-4979-B157-4C699B507698}">
      <dgm:prSet/>
      <dgm:spPr/>
      <dgm:t>
        <a:bodyPr/>
        <a:lstStyle/>
        <a:p>
          <a:endParaRPr lang="en-US"/>
        </a:p>
      </dgm:t>
    </dgm:pt>
    <dgm:pt modelId="{A4531C49-4872-476D-8C84-D6643AB0E81B}" type="sibTrans" cxnId="{ED904D15-CAD0-4979-B157-4C699B507698}">
      <dgm:prSet/>
      <dgm:spPr/>
      <dgm:t>
        <a:bodyPr/>
        <a:lstStyle/>
        <a:p>
          <a:endParaRPr lang="en-US"/>
        </a:p>
      </dgm:t>
    </dgm:pt>
    <dgm:pt modelId="{47EAA02C-13F6-41E8-9C60-8F6FC09D1EC6}">
      <dgm:prSet/>
      <dgm:spPr/>
      <dgm:t>
        <a:bodyPr/>
        <a:lstStyle/>
        <a:p>
          <a:r>
            <a:rPr lang="en-US"/>
            <a:t>Set theory</a:t>
          </a:r>
        </a:p>
      </dgm:t>
    </dgm:pt>
    <dgm:pt modelId="{4C60C2DE-F09D-4B4E-8D64-5DDF9BAF5053}" type="parTrans" cxnId="{4073CEB8-A164-4A18-8B28-1486E272E67D}">
      <dgm:prSet/>
      <dgm:spPr/>
      <dgm:t>
        <a:bodyPr/>
        <a:lstStyle/>
        <a:p>
          <a:endParaRPr lang="en-US"/>
        </a:p>
      </dgm:t>
    </dgm:pt>
    <dgm:pt modelId="{CA792C73-B0AF-4F96-8D98-64B56D024529}" type="sibTrans" cxnId="{4073CEB8-A164-4A18-8B28-1486E272E67D}">
      <dgm:prSet/>
      <dgm:spPr/>
      <dgm:t>
        <a:bodyPr/>
        <a:lstStyle/>
        <a:p>
          <a:endParaRPr lang="en-US"/>
        </a:p>
      </dgm:t>
    </dgm:pt>
    <dgm:pt modelId="{EFC2F360-6BC4-434E-A0E2-7C6829555A2D}">
      <dgm:prSet/>
      <dgm:spPr/>
      <dgm:t>
        <a:bodyPr/>
        <a:lstStyle/>
        <a:p>
          <a:r>
            <a:rPr lang="en-US"/>
            <a:t>Permutations and combinations</a:t>
          </a:r>
        </a:p>
      </dgm:t>
    </dgm:pt>
    <dgm:pt modelId="{1702D2C2-17A1-465C-858B-515BAE3BC974}" type="parTrans" cxnId="{6F387995-636A-45F6-82AF-A479CC116247}">
      <dgm:prSet/>
      <dgm:spPr/>
      <dgm:t>
        <a:bodyPr/>
        <a:lstStyle/>
        <a:p>
          <a:endParaRPr lang="en-US"/>
        </a:p>
      </dgm:t>
    </dgm:pt>
    <dgm:pt modelId="{AE89563D-684A-4A87-BB45-50F9179D50A7}" type="sibTrans" cxnId="{6F387995-636A-45F6-82AF-A479CC116247}">
      <dgm:prSet/>
      <dgm:spPr/>
      <dgm:t>
        <a:bodyPr/>
        <a:lstStyle/>
        <a:p>
          <a:endParaRPr lang="en-US"/>
        </a:p>
      </dgm:t>
    </dgm:pt>
    <dgm:pt modelId="{4D966C24-F00F-445D-9511-D515166E1444}">
      <dgm:prSet/>
      <dgm:spPr/>
      <dgm:t>
        <a:bodyPr/>
        <a:lstStyle/>
        <a:p>
          <a:r>
            <a:rPr lang="en-US"/>
            <a:t>Conditional probabilities</a:t>
          </a:r>
        </a:p>
      </dgm:t>
    </dgm:pt>
    <dgm:pt modelId="{B2AF22AA-3370-4B77-9330-B3FFD1435C8E}" type="parTrans" cxnId="{D846B77D-9A74-4ACF-A001-8B3C03FD8FBD}">
      <dgm:prSet/>
      <dgm:spPr/>
      <dgm:t>
        <a:bodyPr/>
        <a:lstStyle/>
        <a:p>
          <a:endParaRPr lang="en-US"/>
        </a:p>
      </dgm:t>
    </dgm:pt>
    <dgm:pt modelId="{7D27A7EA-2088-4809-9BCF-E53DCC32C220}" type="sibTrans" cxnId="{D846B77D-9A74-4ACF-A001-8B3C03FD8FBD}">
      <dgm:prSet/>
      <dgm:spPr/>
      <dgm:t>
        <a:bodyPr/>
        <a:lstStyle/>
        <a:p>
          <a:endParaRPr lang="en-US"/>
        </a:p>
      </dgm:t>
    </dgm:pt>
    <dgm:pt modelId="{D72366A7-2889-4C82-BA82-2FC07C25D44E}">
      <dgm:prSet/>
      <dgm:spPr/>
      <dgm:t>
        <a:bodyPr/>
        <a:lstStyle/>
        <a:p>
          <a:r>
            <a:rPr lang="en-US"/>
            <a:t>Random variables</a:t>
          </a:r>
        </a:p>
      </dgm:t>
    </dgm:pt>
    <dgm:pt modelId="{D61187D5-927D-44CB-8163-6C46A840AB77}" type="parTrans" cxnId="{DFD12EF8-51A8-4362-BF1F-A4DBF10EFF8A}">
      <dgm:prSet/>
      <dgm:spPr/>
      <dgm:t>
        <a:bodyPr/>
        <a:lstStyle/>
        <a:p>
          <a:endParaRPr lang="en-US"/>
        </a:p>
      </dgm:t>
    </dgm:pt>
    <dgm:pt modelId="{6549FCD8-F295-43AD-958D-C05576366A51}" type="sibTrans" cxnId="{DFD12EF8-51A8-4362-BF1F-A4DBF10EFF8A}">
      <dgm:prSet/>
      <dgm:spPr/>
      <dgm:t>
        <a:bodyPr/>
        <a:lstStyle/>
        <a:p>
          <a:endParaRPr lang="en-US"/>
        </a:p>
      </dgm:t>
    </dgm:pt>
    <dgm:pt modelId="{ABF9AB93-1BDE-4BA5-A7DA-F452342FA54B}">
      <dgm:prSet/>
      <dgm:spPr/>
      <dgm:t>
        <a:bodyPr/>
        <a:lstStyle/>
        <a:p>
          <a:r>
            <a:rPr lang="en-US"/>
            <a:t>Discrete and continuous</a:t>
          </a:r>
        </a:p>
      </dgm:t>
    </dgm:pt>
    <dgm:pt modelId="{2BF64B79-4CDD-4E96-BD85-754EF25D6853}" type="parTrans" cxnId="{42BD9575-B088-4B4D-837D-3EF8C25D7021}">
      <dgm:prSet/>
      <dgm:spPr/>
      <dgm:t>
        <a:bodyPr/>
        <a:lstStyle/>
        <a:p>
          <a:endParaRPr lang="en-US"/>
        </a:p>
      </dgm:t>
    </dgm:pt>
    <dgm:pt modelId="{CFBE5867-A253-47A4-8595-E44D9C9E6294}" type="sibTrans" cxnId="{42BD9575-B088-4B4D-837D-3EF8C25D7021}">
      <dgm:prSet/>
      <dgm:spPr/>
      <dgm:t>
        <a:bodyPr/>
        <a:lstStyle/>
        <a:p>
          <a:endParaRPr lang="en-US"/>
        </a:p>
      </dgm:t>
    </dgm:pt>
    <dgm:pt modelId="{FA9F5864-7D94-4377-A44A-AA5B2230A87C}">
      <dgm:prSet/>
      <dgm:spPr/>
      <dgm:t>
        <a:bodyPr/>
        <a:lstStyle/>
        <a:p>
          <a:r>
            <a:rPr lang="en-US"/>
            <a:t>Central limit theorem</a:t>
          </a:r>
        </a:p>
      </dgm:t>
    </dgm:pt>
    <dgm:pt modelId="{CC62B78B-4981-43FC-B4A3-EF9726C3573C}" type="parTrans" cxnId="{2C9603AB-F76B-49B3-A307-9DDC2BC91B01}">
      <dgm:prSet/>
      <dgm:spPr/>
      <dgm:t>
        <a:bodyPr/>
        <a:lstStyle/>
        <a:p>
          <a:endParaRPr lang="en-US"/>
        </a:p>
      </dgm:t>
    </dgm:pt>
    <dgm:pt modelId="{BA6CBE6C-BF4C-420A-90A4-B132D408A763}" type="sibTrans" cxnId="{2C9603AB-F76B-49B3-A307-9DDC2BC91B01}">
      <dgm:prSet/>
      <dgm:spPr/>
      <dgm:t>
        <a:bodyPr/>
        <a:lstStyle/>
        <a:p>
          <a:endParaRPr lang="en-US"/>
        </a:p>
      </dgm:t>
    </dgm:pt>
    <dgm:pt modelId="{E66C3E6B-C322-4541-8DB8-2F20321A13F9}" type="pres">
      <dgm:prSet presAssocID="{F10E996D-DC05-42D3-9A7D-1205BDA735A5}" presName="linear" presStyleCnt="0">
        <dgm:presLayoutVars>
          <dgm:animLvl val="lvl"/>
          <dgm:resizeHandles val="exact"/>
        </dgm:presLayoutVars>
      </dgm:prSet>
      <dgm:spPr/>
    </dgm:pt>
    <dgm:pt modelId="{AD1C66A0-A3FA-1544-8D41-0A060C9E3D5C}" type="pres">
      <dgm:prSet presAssocID="{0362CD9A-5FA0-4B33-91EE-10952EDCA9A9}" presName="parentText" presStyleLbl="node1" presStyleIdx="0" presStyleCnt="9">
        <dgm:presLayoutVars>
          <dgm:chMax val="0"/>
          <dgm:bulletEnabled val="1"/>
        </dgm:presLayoutVars>
      </dgm:prSet>
      <dgm:spPr/>
    </dgm:pt>
    <dgm:pt modelId="{1EA68D82-89A8-724B-AB41-3EF20CACFFE5}" type="pres">
      <dgm:prSet presAssocID="{586B013B-CFE8-4910-A2CF-2B389E1A764B}" presName="spacer" presStyleCnt="0"/>
      <dgm:spPr/>
    </dgm:pt>
    <dgm:pt modelId="{FFFD1E6A-5858-EA4A-83DE-544EE1C84F1B}" type="pres">
      <dgm:prSet presAssocID="{EE3A3FA2-3762-48E2-8C25-24D6BFCF5EE7}" presName="parentText" presStyleLbl="node1" presStyleIdx="1" presStyleCnt="9">
        <dgm:presLayoutVars>
          <dgm:chMax val="0"/>
          <dgm:bulletEnabled val="1"/>
        </dgm:presLayoutVars>
      </dgm:prSet>
      <dgm:spPr/>
    </dgm:pt>
    <dgm:pt modelId="{FF6056DB-E4C9-4B48-B51C-AA76F81AE438}" type="pres">
      <dgm:prSet presAssocID="{1D0BEC42-97BA-4EFB-896F-7DD6D4F7E9BD}" presName="spacer" presStyleCnt="0"/>
      <dgm:spPr/>
    </dgm:pt>
    <dgm:pt modelId="{C0A93BA6-0305-5B46-A17A-E69B57BCFFD9}" type="pres">
      <dgm:prSet presAssocID="{4D78FD36-0E40-4B9B-A490-7E7BC78579C7}" presName="parentText" presStyleLbl="node1" presStyleIdx="2" presStyleCnt="9">
        <dgm:presLayoutVars>
          <dgm:chMax val="0"/>
          <dgm:bulletEnabled val="1"/>
        </dgm:presLayoutVars>
      </dgm:prSet>
      <dgm:spPr/>
    </dgm:pt>
    <dgm:pt modelId="{4C793D83-8008-8347-AD96-5C44C9C14B01}" type="pres">
      <dgm:prSet presAssocID="{A4531C49-4872-476D-8C84-D6643AB0E81B}" presName="spacer" presStyleCnt="0"/>
      <dgm:spPr/>
    </dgm:pt>
    <dgm:pt modelId="{82B71B8D-61B2-8046-BD98-44D1EECA7AA5}" type="pres">
      <dgm:prSet presAssocID="{47EAA02C-13F6-41E8-9C60-8F6FC09D1EC6}" presName="parentText" presStyleLbl="node1" presStyleIdx="3" presStyleCnt="9">
        <dgm:presLayoutVars>
          <dgm:chMax val="0"/>
          <dgm:bulletEnabled val="1"/>
        </dgm:presLayoutVars>
      </dgm:prSet>
      <dgm:spPr/>
    </dgm:pt>
    <dgm:pt modelId="{6CCDC6B6-CF8D-5343-B39A-E6026CF0E137}" type="pres">
      <dgm:prSet presAssocID="{CA792C73-B0AF-4F96-8D98-64B56D024529}" presName="spacer" presStyleCnt="0"/>
      <dgm:spPr/>
    </dgm:pt>
    <dgm:pt modelId="{C8B12287-1F26-7F48-A65D-056ED21A62B7}" type="pres">
      <dgm:prSet presAssocID="{EFC2F360-6BC4-434E-A0E2-7C6829555A2D}" presName="parentText" presStyleLbl="node1" presStyleIdx="4" presStyleCnt="9">
        <dgm:presLayoutVars>
          <dgm:chMax val="0"/>
          <dgm:bulletEnabled val="1"/>
        </dgm:presLayoutVars>
      </dgm:prSet>
      <dgm:spPr/>
    </dgm:pt>
    <dgm:pt modelId="{63F673F1-FE81-4D4D-AD3B-8889359080DA}" type="pres">
      <dgm:prSet presAssocID="{AE89563D-684A-4A87-BB45-50F9179D50A7}" presName="spacer" presStyleCnt="0"/>
      <dgm:spPr/>
    </dgm:pt>
    <dgm:pt modelId="{C9A99100-F55C-FA4F-B214-9213DD05DF22}" type="pres">
      <dgm:prSet presAssocID="{4D966C24-F00F-445D-9511-D515166E1444}" presName="parentText" presStyleLbl="node1" presStyleIdx="5" presStyleCnt="9">
        <dgm:presLayoutVars>
          <dgm:chMax val="0"/>
          <dgm:bulletEnabled val="1"/>
        </dgm:presLayoutVars>
      </dgm:prSet>
      <dgm:spPr/>
    </dgm:pt>
    <dgm:pt modelId="{2A259E38-07AB-7B4E-92CD-83DF8D25E1D9}" type="pres">
      <dgm:prSet presAssocID="{7D27A7EA-2088-4809-9BCF-E53DCC32C220}" presName="spacer" presStyleCnt="0"/>
      <dgm:spPr/>
    </dgm:pt>
    <dgm:pt modelId="{DE04D1D2-A41A-5E40-9A63-14149CFEA545}" type="pres">
      <dgm:prSet presAssocID="{D72366A7-2889-4C82-BA82-2FC07C25D44E}" presName="parentText" presStyleLbl="node1" presStyleIdx="6" presStyleCnt="9">
        <dgm:presLayoutVars>
          <dgm:chMax val="0"/>
          <dgm:bulletEnabled val="1"/>
        </dgm:presLayoutVars>
      </dgm:prSet>
      <dgm:spPr/>
    </dgm:pt>
    <dgm:pt modelId="{CD5807B7-C21E-E04C-813F-0CAB4322FBA3}" type="pres">
      <dgm:prSet presAssocID="{6549FCD8-F295-43AD-958D-C05576366A51}" presName="spacer" presStyleCnt="0"/>
      <dgm:spPr/>
    </dgm:pt>
    <dgm:pt modelId="{2F438A36-C45A-7643-AB35-57E29FBD6527}" type="pres">
      <dgm:prSet presAssocID="{ABF9AB93-1BDE-4BA5-A7DA-F452342FA54B}" presName="parentText" presStyleLbl="node1" presStyleIdx="7" presStyleCnt="9">
        <dgm:presLayoutVars>
          <dgm:chMax val="0"/>
          <dgm:bulletEnabled val="1"/>
        </dgm:presLayoutVars>
      </dgm:prSet>
      <dgm:spPr/>
    </dgm:pt>
    <dgm:pt modelId="{FFF1929E-2D8A-A34B-9DA3-B4D07AD94D5D}" type="pres">
      <dgm:prSet presAssocID="{CFBE5867-A253-47A4-8595-E44D9C9E6294}" presName="spacer" presStyleCnt="0"/>
      <dgm:spPr/>
    </dgm:pt>
    <dgm:pt modelId="{04F7C9C3-9E65-9D46-9240-5D1528F64762}" type="pres">
      <dgm:prSet presAssocID="{FA9F5864-7D94-4377-A44A-AA5B2230A87C}" presName="parentText" presStyleLbl="node1" presStyleIdx="8" presStyleCnt="9">
        <dgm:presLayoutVars>
          <dgm:chMax val="0"/>
          <dgm:bulletEnabled val="1"/>
        </dgm:presLayoutVars>
      </dgm:prSet>
      <dgm:spPr/>
    </dgm:pt>
  </dgm:ptLst>
  <dgm:cxnLst>
    <dgm:cxn modelId="{ED904D15-CAD0-4979-B157-4C699B507698}" srcId="{F10E996D-DC05-42D3-9A7D-1205BDA735A5}" destId="{4D78FD36-0E40-4B9B-A490-7E7BC78579C7}" srcOrd="2" destOrd="0" parTransId="{F94AB22C-647D-4A1A-A97B-5EF41C7538DF}" sibTransId="{A4531C49-4872-476D-8C84-D6643AB0E81B}"/>
    <dgm:cxn modelId="{FEEA6036-2D95-EF42-8AAD-4CA5B0559AC5}" type="presOf" srcId="{EFC2F360-6BC4-434E-A0E2-7C6829555A2D}" destId="{C8B12287-1F26-7F48-A65D-056ED21A62B7}" srcOrd="0" destOrd="0" presId="urn:microsoft.com/office/officeart/2005/8/layout/vList2"/>
    <dgm:cxn modelId="{5E970F64-C064-1D4C-9D6B-41F06721B52B}" type="presOf" srcId="{47EAA02C-13F6-41E8-9C60-8F6FC09D1EC6}" destId="{82B71B8D-61B2-8046-BD98-44D1EECA7AA5}" srcOrd="0" destOrd="0" presId="urn:microsoft.com/office/officeart/2005/8/layout/vList2"/>
    <dgm:cxn modelId="{42BD9575-B088-4B4D-837D-3EF8C25D7021}" srcId="{F10E996D-DC05-42D3-9A7D-1205BDA735A5}" destId="{ABF9AB93-1BDE-4BA5-A7DA-F452342FA54B}" srcOrd="7" destOrd="0" parTransId="{2BF64B79-4CDD-4E96-BD85-754EF25D6853}" sibTransId="{CFBE5867-A253-47A4-8595-E44D9C9E6294}"/>
    <dgm:cxn modelId="{FD75707D-E15E-1C4B-B045-2DEDB15372F3}" type="presOf" srcId="{ABF9AB93-1BDE-4BA5-A7DA-F452342FA54B}" destId="{2F438A36-C45A-7643-AB35-57E29FBD6527}" srcOrd="0" destOrd="0" presId="urn:microsoft.com/office/officeart/2005/8/layout/vList2"/>
    <dgm:cxn modelId="{D846B77D-9A74-4ACF-A001-8B3C03FD8FBD}" srcId="{F10E996D-DC05-42D3-9A7D-1205BDA735A5}" destId="{4D966C24-F00F-445D-9511-D515166E1444}" srcOrd="5" destOrd="0" parTransId="{B2AF22AA-3370-4B77-9330-B3FFD1435C8E}" sibTransId="{7D27A7EA-2088-4809-9BCF-E53DCC32C220}"/>
    <dgm:cxn modelId="{C0B0E684-9669-464C-B6FE-81E8AE4D3780}" type="presOf" srcId="{EE3A3FA2-3762-48E2-8C25-24D6BFCF5EE7}" destId="{FFFD1E6A-5858-EA4A-83DE-544EE1C84F1B}" srcOrd="0" destOrd="0" presId="urn:microsoft.com/office/officeart/2005/8/layout/vList2"/>
    <dgm:cxn modelId="{6F387995-636A-45F6-82AF-A479CC116247}" srcId="{F10E996D-DC05-42D3-9A7D-1205BDA735A5}" destId="{EFC2F360-6BC4-434E-A0E2-7C6829555A2D}" srcOrd="4" destOrd="0" parTransId="{1702D2C2-17A1-465C-858B-515BAE3BC974}" sibTransId="{AE89563D-684A-4A87-BB45-50F9179D50A7}"/>
    <dgm:cxn modelId="{E7071299-88AA-DF41-AADD-37AEEB8575FA}" type="presOf" srcId="{0362CD9A-5FA0-4B33-91EE-10952EDCA9A9}" destId="{AD1C66A0-A3FA-1544-8D41-0A060C9E3D5C}" srcOrd="0" destOrd="0" presId="urn:microsoft.com/office/officeart/2005/8/layout/vList2"/>
    <dgm:cxn modelId="{44A346A2-58A3-4E45-9573-0B6F9E4BF663}" type="presOf" srcId="{D72366A7-2889-4C82-BA82-2FC07C25D44E}" destId="{DE04D1D2-A41A-5E40-9A63-14149CFEA545}" srcOrd="0" destOrd="0" presId="urn:microsoft.com/office/officeart/2005/8/layout/vList2"/>
    <dgm:cxn modelId="{2C9603AB-F76B-49B3-A307-9DDC2BC91B01}" srcId="{F10E996D-DC05-42D3-9A7D-1205BDA735A5}" destId="{FA9F5864-7D94-4377-A44A-AA5B2230A87C}" srcOrd="8" destOrd="0" parTransId="{CC62B78B-4981-43FC-B4A3-EF9726C3573C}" sibTransId="{BA6CBE6C-BF4C-420A-90A4-B132D408A763}"/>
    <dgm:cxn modelId="{F02DE7B2-10CA-C842-A7A0-766264E34A21}" type="presOf" srcId="{4D966C24-F00F-445D-9511-D515166E1444}" destId="{C9A99100-F55C-FA4F-B214-9213DD05DF22}" srcOrd="0" destOrd="0" presId="urn:microsoft.com/office/officeart/2005/8/layout/vList2"/>
    <dgm:cxn modelId="{4073CEB8-A164-4A18-8B28-1486E272E67D}" srcId="{F10E996D-DC05-42D3-9A7D-1205BDA735A5}" destId="{47EAA02C-13F6-41E8-9C60-8F6FC09D1EC6}" srcOrd="3" destOrd="0" parTransId="{4C60C2DE-F09D-4B4E-8D64-5DDF9BAF5053}" sibTransId="{CA792C73-B0AF-4F96-8D98-64B56D024529}"/>
    <dgm:cxn modelId="{558F2BDC-7262-4708-93C6-005C8C928579}" srcId="{F10E996D-DC05-42D3-9A7D-1205BDA735A5}" destId="{EE3A3FA2-3762-48E2-8C25-24D6BFCF5EE7}" srcOrd="1" destOrd="0" parTransId="{B31B4C39-6084-43EC-9B3E-E9965DDE06B4}" sibTransId="{1D0BEC42-97BA-4EFB-896F-7DD6D4F7E9BD}"/>
    <dgm:cxn modelId="{91A485E1-2758-354B-91E2-DE9006C26274}" type="presOf" srcId="{4D78FD36-0E40-4B9B-A490-7E7BC78579C7}" destId="{C0A93BA6-0305-5B46-A17A-E69B57BCFFD9}" srcOrd="0" destOrd="0" presId="urn:microsoft.com/office/officeart/2005/8/layout/vList2"/>
    <dgm:cxn modelId="{263FD8EC-420F-3446-BBC4-FC872F403133}" type="presOf" srcId="{F10E996D-DC05-42D3-9A7D-1205BDA735A5}" destId="{E66C3E6B-C322-4541-8DB8-2F20321A13F9}" srcOrd="0" destOrd="0" presId="urn:microsoft.com/office/officeart/2005/8/layout/vList2"/>
    <dgm:cxn modelId="{DFD12EF8-51A8-4362-BF1F-A4DBF10EFF8A}" srcId="{F10E996D-DC05-42D3-9A7D-1205BDA735A5}" destId="{D72366A7-2889-4C82-BA82-2FC07C25D44E}" srcOrd="6" destOrd="0" parTransId="{D61187D5-927D-44CB-8163-6C46A840AB77}" sibTransId="{6549FCD8-F295-43AD-958D-C05576366A51}"/>
    <dgm:cxn modelId="{BE121AFB-BF9C-49E6-86B9-390C951EA400}" srcId="{F10E996D-DC05-42D3-9A7D-1205BDA735A5}" destId="{0362CD9A-5FA0-4B33-91EE-10952EDCA9A9}" srcOrd="0" destOrd="0" parTransId="{BD2DF447-99BF-412C-9C8F-7F585C40B025}" sibTransId="{586B013B-CFE8-4910-A2CF-2B389E1A764B}"/>
    <dgm:cxn modelId="{5743D9FF-D75B-5E45-B049-89D348D214EE}" type="presOf" srcId="{FA9F5864-7D94-4377-A44A-AA5B2230A87C}" destId="{04F7C9C3-9E65-9D46-9240-5D1528F64762}" srcOrd="0" destOrd="0" presId="urn:microsoft.com/office/officeart/2005/8/layout/vList2"/>
    <dgm:cxn modelId="{8E0413A3-2A6E-3E4A-AF89-C851CDEFDFE1}" type="presParOf" srcId="{E66C3E6B-C322-4541-8DB8-2F20321A13F9}" destId="{AD1C66A0-A3FA-1544-8D41-0A060C9E3D5C}" srcOrd="0" destOrd="0" presId="urn:microsoft.com/office/officeart/2005/8/layout/vList2"/>
    <dgm:cxn modelId="{0D25279F-7F54-8141-B327-81BE1C608107}" type="presParOf" srcId="{E66C3E6B-C322-4541-8DB8-2F20321A13F9}" destId="{1EA68D82-89A8-724B-AB41-3EF20CACFFE5}" srcOrd="1" destOrd="0" presId="urn:microsoft.com/office/officeart/2005/8/layout/vList2"/>
    <dgm:cxn modelId="{EC250F96-5394-0445-B38E-CB4E24028C66}" type="presParOf" srcId="{E66C3E6B-C322-4541-8DB8-2F20321A13F9}" destId="{FFFD1E6A-5858-EA4A-83DE-544EE1C84F1B}" srcOrd="2" destOrd="0" presId="urn:microsoft.com/office/officeart/2005/8/layout/vList2"/>
    <dgm:cxn modelId="{4559835D-BFA7-8240-A0BF-C5062F8D9798}" type="presParOf" srcId="{E66C3E6B-C322-4541-8DB8-2F20321A13F9}" destId="{FF6056DB-E4C9-4B48-B51C-AA76F81AE438}" srcOrd="3" destOrd="0" presId="urn:microsoft.com/office/officeart/2005/8/layout/vList2"/>
    <dgm:cxn modelId="{DFBE84EE-3B3A-B044-B77E-11C1FC35C541}" type="presParOf" srcId="{E66C3E6B-C322-4541-8DB8-2F20321A13F9}" destId="{C0A93BA6-0305-5B46-A17A-E69B57BCFFD9}" srcOrd="4" destOrd="0" presId="urn:microsoft.com/office/officeart/2005/8/layout/vList2"/>
    <dgm:cxn modelId="{2129E1BA-4AEC-064C-8C0C-9A14EE1C1AC8}" type="presParOf" srcId="{E66C3E6B-C322-4541-8DB8-2F20321A13F9}" destId="{4C793D83-8008-8347-AD96-5C44C9C14B01}" srcOrd="5" destOrd="0" presId="urn:microsoft.com/office/officeart/2005/8/layout/vList2"/>
    <dgm:cxn modelId="{7D577F0A-0225-AA41-93C0-F6AEDF7072D3}" type="presParOf" srcId="{E66C3E6B-C322-4541-8DB8-2F20321A13F9}" destId="{82B71B8D-61B2-8046-BD98-44D1EECA7AA5}" srcOrd="6" destOrd="0" presId="urn:microsoft.com/office/officeart/2005/8/layout/vList2"/>
    <dgm:cxn modelId="{E3FE4C34-2A83-E24D-8944-9E6E9ED02804}" type="presParOf" srcId="{E66C3E6B-C322-4541-8DB8-2F20321A13F9}" destId="{6CCDC6B6-CF8D-5343-B39A-E6026CF0E137}" srcOrd="7" destOrd="0" presId="urn:microsoft.com/office/officeart/2005/8/layout/vList2"/>
    <dgm:cxn modelId="{AEEF6AC5-2DF5-B34E-A710-C49930742CB3}" type="presParOf" srcId="{E66C3E6B-C322-4541-8DB8-2F20321A13F9}" destId="{C8B12287-1F26-7F48-A65D-056ED21A62B7}" srcOrd="8" destOrd="0" presId="urn:microsoft.com/office/officeart/2005/8/layout/vList2"/>
    <dgm:cxn modelId="{2E50CD82-F9DA-A04D-95D4-3CACB808D3D2}" type="presParOf" srcId="{E66C3E6B-C322-4541-8DB8-2F20321A13F9}" destId="{63F673F1-FE81-4D4D-AD3B-8889359080DA}" srcOrd="9" destOrd="0" presId="urn:microsoft.com/office/officeart/2005/8/layout/vList2"/>
    <dgm:cxn modelId="{DF150AA5-116E-3246-9EC3-AD68A1474965}" type="presParOf" srcId="{E66C3E6B-C322-4541-8DB8-2F20321A13F9}" destId="{C9A99100-F55C-FA4F-B214-9213DD05DF22}" srcOrd="10" destOrd="0" presId="urn:microsoft.com/office/officeart/2005/8/layout/vList2"/>
    <dgm:cxn modelId="{FFF8F507-D7A8-E745-A629-D1A0845466DE}" type="presParOf" srcId="{E66C3E6B-C322-4541-8DB8-2F20321A13F9}" destId="{2A259E38-07AB-7B4E-92CD-83DF8D25E1D9}" srcOrd="11" destOrd="0" presId="urn:microsoft.com/office/officeart/2005/8/layout/vList2"/>
    <dgm:cxn modelId="{508383BC-C547-B44B-9CCB-0932A86B8269}" type="presParOf" srcId="{E66C3E6B-C322-4541-8DB8-2F20321A13F9}" destId="{DE04D1D2-A41A-5E40-9A63-14149CFEA545}" srcOrd="12" destOrd="0" presId="urn:microsoft.com/office/officeart/2005/8/layout/vList2"/>
    <dgm:cxn modelId="{630B3748-CA23-5948-BEC1-AD280DABD483}" type="presParOf" srcId="{E66C3E6B-C322-4541-8DB8-2F20321A13F9}" destId="{CD5807B7-C21E-E04C-813F-0CAB4322FBA3}" srcOrd="13" destOrd="0" presId="urn:microsoft.com/office/officeart/2005/8/layout/vList2"/>
    <dgm:cxn modelId="{21E0E454-299B-7749-8409-37851C015192}" type="presParOf" srcId="{E66C3E6B-C322-4541-8DB8-2F20321A13F9}" destId="{2F438A36-C45A-7643-AB35-57E29FBD6527}" srcOrd="14" destOrd="0" presId="urn:microsoft.com/office/officeart/2005/8/layout/vList2"/>
    <dgm:cxn modelId="{65D213D8-AD52-9748-8229-7FF266E9E98D}" type="presParOf" srcId="{E66C3E6B-C322-4541-8DB8-2F20321A13F9}" destId="{FFF1929E-2D8A-A34B-9DA3-B4D07AD94D5D}" srcOrd="15" destOrd="0" presId="urn:microsoft.com/office/officeart/2005/8/layout/vList2"/>
    <dgm:cxn modelId="{B585719D-FC3D-A74F-AA22-4442AD144478}" type="presParOf" srcId="{E66C3E6B-C322-4541-8DB8-2F20321A13F9}" destId="{04F7C9C3-9E65-9D46-9240-5D1528F6476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4242CD4-D955-4EDA-883C-CC053C2B15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4E7102C-2DA2-4E21-AA19-2B79A00497F0}">
      <dgm:prSet/>
      <dgm:spPr/>
      <dgm:t>
        <a:bodyPr/>
        <a:lstStyle/>
        <a:p>
          <a:r>
            <a:rPr lang="en-US"/>
            <a:t>Create a function called my_bad_dice(n, p) where n is the number of rolls and p is a vector specifying the probabilistic weights of each of the faces from 1 to 6</a:t>
          </a:r>
        </a:p>
      </dgm:t>
    </dgm:pt>
    <dgm:pt modelId="{701DAFCA-1CFD-4BA7-B4C7-DE3FAF58BE16}" type="parTrans" cxnId="{1DFAA127-5B3A-4BA2-9433-262707E062B1}">
      <dgm:prSet/>
      <dgm:spPr/>
      <dgm:t>
        <a:bodyPr/>
        <a:lstStyle/>
        <a:p>
          <a:endParaRPr lang="en-US"/>
        </a:p>
      </dgm:t>
    </dgm:pt>
    <dgm:pt modelId="{DDE4C581-23F8-46CC-AA15-93FA1254A4DF}" type="sibTrans" cxnId="{1DFAA127-5B3A-4BA2-9433-262707E062B1}">
      <dgm:prSet/>
      <dgm:spPr/>
      <dgm:t>
        <a:bodyPr/>
        <a:lstStyle/>
        <a:p>
          <a:endParaRPr lang="en-US"/>
        </a:p>
      </dgm:t>
    </dgm:pt>
    <dgm:pt modelId="{4EB1E482-7D69-4CB1-B2E5-9F0A02142537}">
      <dgm:prSet/>
      <dgm:spPr/>
      <dgm:t>
        <a:bodyPr/>
        <a:lstStyle/>
        <a:p>
          <a:r>
            <a:rPr lang="en-US"/>
            <a:t>Verify with my_bad_dice(10, c(0,0,0,0,0.1,0.9))</a:t>
          </a:r>
        </a:p>
      </dgm:t>
    </dgm:pt>
    <dgm:pt modelId="{DABABC07-1FEA-494F-AB64-777D11539C96}" type="parTrans" cxnId="{D271D7B4-348D-42EF-BF2C-EA1DE126B96E}">
      <dgm:prSet/>
      <dgm:spPr/>
      <dgm:t>
        <a:bodyPr/>
        <a:lstStyle/>
        <a:p>
          <a:endParaRPr lang="en-US"/>
        </a:p>
      </dgm:t>
    </dgm:pt>
    <dgm:pt modelId="{DABFF936-006B-469C-A19D-29750A2514C5}" type="sibTrans" cxnId="{D271D7B4-348D-42EF-BF2C-EA1DE126B96E}">
      <dgm:prSet/>
      <dgm:spPr/>
      <dgm:t>
        <a:bodyPr/>
        <a:lstStyle/>
        <a:p>
          <a:endParaRPr lang="en-US"/>
        </a:p>
      </dgm:t>
    </dgm:pt>
    <dgm:pt modelId="{6047D45D-B6F1-4A74-955D-78FBE27A06B0}" type="pres">
      <dgm:prSet presAssocID="{94242CD4-D955-4EDA-883C-CC053C2B1582}" presName="root" presStyleCnt="0">
        <dgm:presLayoutVars>
          <dgm:dir/>
          <dgm:resizeHandles val="exact"/>
        </dgm:presLayoutVars>
      </dgm:prSet>
      <dgm:spPr/>
    </dgm:pt>
    <dgm:pt modelId="{458E3700-702C-43A2-922E-B21BAD25985A}" type="pres">
      <dgm:prSet presAssocID="{64E7102C-2DA2-4E21-AA19-2B79A00497F0}" presName="compNode" presStyleCnt="0"/>
      <dgm:spPr/>
    </dgm:pt>
    <dgm:pt modelId="{28DE8902-BF81-4BF7-88E5-4C80D467C3CD}" type="pres">
      <dgm:prSet presAssocID="{64E7102C-2DA2-4E21-AA19-2B79A00497F0}" presName="bgRect" presStyleLbl="bgShp" presStyleIdx="0" presStyleCnt="2"/>
      <dgm:spPr/>
    </dgm:pt>
    <dgm:pt modelId="{7F6C4208-091E-485E-9212-182A665E64F6}" type="pres">
      <dgm:prSet presAssocID="{64E7102C-2DA2-4E21-AA19-2B79A00497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29E7BE3-D496-4416-8C4C-2BB094183822}" type="pres">
      <dgm:prSet presAssocID="{64E7102C-2DA2-4E21-AA19-2B79A00497F0}" presName="spaceRect" presStyleCnt="0"/>
      <dgm:spPr/>
    </dgm:pt>
    <dgm:pt modelId="{25700564-2345-4E77-B3DA-0B918DD04BA4}" type="pres">
      <dgm:prSet presAssocID="{64E7102C-2DA2-4E21-AA19-2B79A00497F0}" presName="parTx" presStyleLbl="revTx" presStyleIdx="0" presStyleCnt="2">
        <dgm:presLayoutVars>
          <dgm:chMax val="0"/>
          <dgm:chPref val="0"/>
        </dgm:presLayoutVars>
      </dgm:prSet>
      <dgm:spPr/>
    </dgm:pt>
    <dgm:pt modelId="{E6269FD7-19B8-42A2-B1FD-8D5FCD7CB5BA}" type="pres">
      <dgm:prSet presAssocID="{DDE4C581-23F8-46CC-AA15-93FA1254A4DF}" presName="sibTrans" presStyleCnt="0"/>
      <dgm:spPr/>
    </dgm:pt>
    <dgm:pt modelId="{2561CA1A-45CC-40DE-A066-210F7E525ACB}" type="pres">
      <dgm:prSet presAssocID="{4EB1E482-7D69-4CB1-B2E5-9F0A02142537}" presName="compNode" presStyleCnt="0"/>
      <dgm:spPr/>
    </dgm:pt>
    <dgm:pt modelId="{BAF10FE2-FC93-460D-BC2F-D4CB87844917}" type="pres">
      <dgm:prSet presAssocID="{4EB1E482-7D69-4CB1-B2E5-9F0A02142537}" presName="bgRect" presStyleLbl="bgShp" presStyleIdx="1" presStyleCnt="2"/>
      <dgm:spPr/>
    </dgm:pt>
    <dgm:pt modelId="{90A46DB3-55F0-47B5-A799-606A8F6E8F89}" type="pres">
      <dgm:prSet presAssocID="{4EB1E482-7D69-4CB1-B2E5-9F0A021425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2902C8AE-766F-4083-9B6C-DAD913A7B20E}" type="pres">
      <dgm:prSet presAssocID="{4EB1E482-7D69-4CB1-B2E5-9F0A02142537}" presName="spaceRect" presStyleCnt="0"/>
      <dgm:spPr/>
    </dgm:pt>
    <dgm:pt modelId="{5A3E8DE8-E797-41FF-800D-510647586C29}" type="pres">
      <dgm:prSet presAssocID="{4EB1E482-7D69-4CB1-B2E5-9F0A02142537}" presName="parTx" presStyleLbl="revTx" presStyleIdx="1" presStyleCnt="2">
        <dgm:presLayoutVars>
          <dgm:chMax val="0"/>
          <dgm:chPref val="0"/>
        </dgm:presLayoutVars>
      </dgm:prSet>
      <dgm:spPr/>
    </dgm:pt>
  </dgm:ptLst>
  <dgm:cxnLst>
    <dgm:cxn modelId="{1DFAA127-5B3A-4BA2-9433-262707E062B1}" srcId="{94242CD4-D955-4EDA-883C-CC053C2B1582}" destId="{64E7102C-2DA2-4E21-AA19-2B79A00497F0}" srcOrd="0" destOrd="0" parTransId="{701DAFCA-1CFD-4BA7-B4C7-DE3FAF58BE16}" sibTransId="{DDE4C581-23F8-46CC-AA15-93FA1254A4DF}"/>
    <dgm:cxn modelId="{F116EC71-DA14-4F0B-9DF1-5A0C70C4BDCE}" type="presOf" srcId="{4EB1E482-7D69-4CB1-B2E5-9F0A02142537}" destId="{5A3E8DE8-E797-41FF-800D-510647586C29}" srcOrd="0" destOrd="0" presId="urn:microsoft.com/office/officeart/2018/2/layout/IconVerticalSolidList"/>
    <dgm:cxn modelId="{3BFD6BA3-0941-4D51-A6A1-9B424760F5F3}" type="presOf" srcId="{94242CD4-D955-4EDA-883C-CC053C2B1582}" destId="{6047D45D-B6F1-4A74-955D-78FBE27A06B0}" srcOrd="0" destOrd="0" presId="urn:microsoft.com/office/officeart/2018/2/layout/IconVerticalSolidList"/>
    <dgm:cxn modelId="{D271D7B4-348D-42EF-BF2C-EA1DE126B96E}" srcId="{94242CD4-D955-4EDA-883C-CC053C2B1582}" destId="{4EB1E482-7D69-4CB1-B2E5-9F0A02142537}" srcOrd="1" destOrd="0" parTransId="{DABABC07-1FEA-494F-AB64-777D11539C96}" sibTransId="{DABFF936-006B-469C-A19D-29750A2514C5}"/>
    <dgm:cxn modelId="{4B9516BA-995C-432B-83FF-18C552415738}" type="presOf" srcId="{64E7102C-2DA2-4E21-AA19-2B79A00497F0}" destId="{25700564-2345-4E77-B3DA-0B918DD04BA4}" srcOrd="0" destOrd="0" presId="urn:microsoft.com/office/officeart/2018/2/layout/IconVerticalSolidList"/>
    <dgm:cxn modelId="{56D373CF-11C4-4EBF-A7CF-C6A03AC5C563}" type="presParOf" srcId="{6047D45D-B6F1-4A74-955D-78FBE27A06B0}" destId="{458E3700-702C-43A2-922E-B21BAD25985A}" srcOrd="0" destOrd="0" presId="urn:microsoft.com/office/officeart/2018/2/layout/IconVerticalSolidList"/>
    <dgm:cxn modelId="{A8274F09-0B83-4137-8676-D1D6E786C29B}" type="presParOf" srcId="{458E3700-702C-43A2-922E-B21BAD25985A}" destId="{28DE8902-BF81-4BF7-88E5-4C80D467C3CD}" srcOrd="0" destOrd="0" presId="urn:microsoft.com/office/officeart/2018/2/layout/IconVerticalSolidList"/>
    <dgm:cxn modelId="{42EB3687-24AA-45CE-B00A-289D023A00C9}" type="presParOf" srcId="{458E3700-702C-43A2-922E-B21BAD25985A}" destId="{7F6C4208-091E-485E-9212-182A665E64F6}" srcOrd="1" destOrd="0" presId="urn:microsoft.com/office/officeart/2018/2/layout/IconVerticalSolidList"/>
    <dgm:cxn modelId="{304BDC4E-CB00-46D4-90CB-4E000D0432C3}" type="presParOf" srcId="{458E3700-702C-43A2-922E-B21BAD25985A}" destId="{F29E7BE3-D496-4416-8C4C-2BB094183822}" srcOrd="2" destOrd="0" presId="urn:microsoft.com/office/officeart/2018/2/layout/IconVerticalSolidList"/>
    <dgm:cxn modelId="{6AB64D84-EDEB-46D7-A359-FC1641F3BB4E}" type="presParOf" srcId="{458E3700-702C-43A2-922E-B21BAD25985A}" destId="{25700564-2345-4E77-B3DA-0B918DD04BA4}" srcOrd="3" destOrd="0" presId="urn:microsoft.com/office/officeart/2018/2/layout/IconVerticalSolidList"/>
    <dgm:cxn modelId="{75E794EF-DF95-44E4-ADF7-37365EBFD138}" type="presParOf" srcId="{6047D45D-B6F1-4A74-955D-78FBE27A06B0}" destId="{E6269FD7-19B8-42A2-B1FD-8D5FCD7CB5BA}" srcOrd="1" destOrd="0" presId="urn:microsoft.com/office/officeart/2018/2/layout/IconVerticalSolidList"/>
    <dgm:cxn modelId="{A3063C52-5628-4F7F-9661-44857A86FF1D}" type="presParOf" srcId="{6047D45D-B6F1-4A74-955D-78FBE27A06B0}" destId="{2561CA1A-45CC-40DE-A066-210F7E525ACB}" srcOrd="2" destOrd="0" presId="urn:microsoft.com/office/officeart/2018/2/layout/IconVerticalSolidList"/>
    <dgm:cxn modelId="{5F054080-D1F8-422F-B5A5-F192D5890387}" type="presParOf" srcId="{2561CA1A-45CC-40DE-A066-210F7E525ACB}" destId="{BAF10FE2-FC93-460D-BC2F-D4CB87844917}" srcOrd="0" destOrd="0" presId="urn:microsoft.com/office/officeart/2018/2/layout/IconVerticalSolidList"/>
    <dgm:cxn modelId="{75340848-0F54-49EC-8A15-8588394F4C5C}" type="presParOf" srcId="{2561CA1A-45CC-40DE-A066-210F7E525ACB}" destId="{90A46DB3-55F0-47B5-A799-606A8F6E8F89}" srcOrd="1" destOrd="0" presId="urn:microsoft.com/office/officeart/2018/2/layout/IconVerticalSolidList"/>
    <dgm:cxn modelId="{C5AB1D83-EE54-4577-A925-24FBFDD4B951}" type="presParOf" srcId="{2561CA1A-45CC-40DE-A066-210F7E525ACB}" destId="{2902C8AE-766F-4083-9B6C-DAD913A7B20E}" srcOrd="2" destOrd="0" presId="urn:microsoft.com/office/officeart/2018/2/layout/IconVerticalSolidList"/>
    <dgm:cxn modelId="{2FD9BC4D-81A6-4FD0-9C19-82EECFC37540}" type="presParOf" srcId="{2561CA1A-45CC-40DE-A066-210F7E525ACB}" destId="{5A3E8DE8-E797-41FF-800D-510647586C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995594D-A27A-4D98-86EA-87D972F0697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E11AF3F-6477-4D53-8F59-83AA9934810B}">
      <dgm:prSet/>
      <dgm:spPr/>
      <dgm:t>
        <a:bodyPr/>
        <a:lstStyle/>
        <a:p>
          <a:r>
            <a:rPr lang="en-US"/>
            <a:t>Expectation tells you what is the center of a random variable</a:t>
          </a:r>
        </a:p>
      </dgm:t>
    </dgm:pt>
    <dgm:pt modelId="{5EA67FC5-1369-4D60-B0D9-367C43208BD9}" type="parTrans" cxnId="{D857B8F6-A7C7-4732-8E81-78E04B4D0B76}">
      <dgm:prSet/>
      <dgm:spPr/>
      <dgm:t>
        <a:bodyPr/>
        <a:lstStyle/>
        <a:p>
          <a:endParaRPr lang="en-US"/>
        </a:p>
      </dgm:t>
    </dgm:pt>
    <dgm:pt modelId="{ECF34BF6-A5A2-4DEB-BBE5-AC8C617212E3}" type="sibTrans" cxnId="{D857B8F6-A7C7-4732-8E81-78E04B4D0B76}">
      <dgm:prSet/>
      <dgm:spPr/>
      <dgm:t>
        <a:bodyPr/>
        <a:lstStyle/>
        <a:p>
          <a:endParaRPr lang="en-US"/>
        </a:p>
      </dgm:t>
    </dgm:pt>
    <dgm:pt modelId="{D4B6B439-5985-4AD3-A640-9CE78BA81218}">
      <dgm:prSet/>
      <dgm:spPr/>
      <dgm:t>
        <a:bodyPr/>
        <a:lstStyle/>
        <a:p>
          <a:r>
            <a:rPr lang="en-US"/>
            <a:t>However, it does not tell you how spread out the values generated from the random variable is</a:t>
          </a:r>
        </a:p>
      </dgm:t>
    </dgm:pt>
    <dgm:pt modelId="{213B1E75-C922-47DB-BBD8-EC012735845C}" type="parTrans" cxnId="{170F4186-988E-48CA-8CC1-93F77623CCAF}">
      <dgm:prSet/>
      <dgm:spPr/>
      <dgm:t>
        <a:bodyPr/>
        <a:lstStyle/>
        <a:p>
          <a:endParaRPr lang="en-US"/>
        </a:p>
      </dgm:t>
    </dgm:pt>
    <dgm:pt modelId="{DB6FEE57-CC77-4510-BCB4-928A07E69E13}" type="sibTrans" cxnId="{170F4186-988E-48CA-8CC1-93F77623CCAF}">
      <dgm:prSet/>
      <dgm:spPr/>
      <dgm:t>
        <a:bodyPr/>
        <a:lstStyle/>
        <a:p>
          <a:endParaRPr lang="en-US"/>
        </a:p>
      </dgm:t>
    </dgm:pt>
    <dgm:pt modelId="{C5915CDE-F6B7-4646-A34E-482698724F1B}">
      <dgm:prSet/>
      <dgm:spPr/>
      <dgm:t>
        <a:bodyPr/>
        <a:lstStyle/>
        <a:p>
          <a:r>
            <a:rPr lang="en-US"/>
            <a:t>To understand spread, we need to know how the values vary, using the measure of the variance</a:t>
          </a:r>
        </a:p>
      </dgm:t>
    </dgm:pt>
    <dgm:pt modelId="{572A0EBE-15C4-4E67-8542-0BA56C55FEA9}" type="parTrans" cxnId="{FD8F881D-25F1-4EE9-9281-BFA9BDB7D4D9}">
      <dgm:prSet/>
      <dgm:spPr/>
      <dgm:t>
        <a:bodyPr/>
        <a:lstStyle/>
        <a:p>
          <a:endParaRPr lang="en-US"/>
        </a:p>
      </dgm:t>
    </dgm:pt>
    <dgm:pt modelId="{90BCBCB7-6E7E-4DB3-B784-099EA375AFFE}" type="sibTrans" cxnId="{FD8F881D-25F1-4EE9-9281-BFA9BDB7D4D9}">
      <dgm:prSet/>
      <dgm:spPr/>
      <dgm:t>
        <a:bodyPr/>
        <a:lstStyle/>
        <a:p>
          <a:endParaRPr lang="en-US"/>
        </a:p>
      </dgm:t>
    </dgm:pt>
    <dgm:pt modelId="{5EFFEE5F-168A-4456-81E4-8A0BA4CA652E}">
      <dgm:prSet/>
      <dgm:spPr/>
      <dgm:t>
        <a:bodyPr/>
        <a:lstStyle/>
        <a:p>
          <a:r>
            <a:rPr lang="en-US"/>
            <a:t>The variance is the </a:t>
          </a:r>
          <a:r>
            <a:rPr lang="en-SG"/>
            <a:t>average value of the squared difference between the random variable and its expectation</a:t>
          </a:r>
          <a:r>
            <a:rPr lang="en-US"/>
            <a:t> </a:t>
          </a:r>
        </a:p>
      </dgm:t>
    </dgm:pt>
    <dgm:pt modelId="{8291EEAF-3C4D-44F2-A91D-9E6C3B77D638}" type="parTrans" cxnId="{3E96C220-D208-45D3-A234-AE5415049427}">
      <dgm:prSet/>
      <dgm:spPr/>
      <dgm:t>
        <a:bodyPr/>
        <a:lstStyle/>
        <a:p>
          <a:endParaRPr lang="en-US"/>
        </a:p>
      </dgm:t>
    </dgm:pt>
    <dgm:pt modelId="{B9A03A4A-E5BB-4106-B9DF-D6B32A941808}" type="sibTrans" cxnId="{3E96C220-D208-45D3-A234-AE5415049427}">
      <dgm:prSet/>
      <dgm:spPr/>
      <dgm:t>
        <a:bodyPr/>
        <a:lstStyle/>
        <a:p>
          <a:endParaRPr lang="en-US"/>
        </a:p>
      </dgm:t>
    </dgm:pt>
    <dgm:pt modelId="{D0B5F6CC-C455-4319-BE23-2AC5856D82BB}">
      <dgm:prSet/>
      <dgm:spPr/>
      <dgm:t>
        <a:bodyPr/>
        <a:lstStyle/>
        <a:p>
          <a:r>
            <a:rPr lang="en-SG" dirty="0"/>
            <a:t>Var(X)=E[(X−E[X])</a:t>
          </a:r>
          <a:r>
            <a:rPr lang="en-SG" baseline="30000" dirty="0"/>
            <a:t>2</a:t>
          </a:r>
          <a:r>
            <a:rPr lang="en-SG" dirty="0"/>
            <a:t>]</a:t>
          </a:r>
          <a:endParaRPr lang="en-US" dirty="0"/>
        </a:p>
      </dgm:t>
    </dgm:pt>
    <dgm:pt modelId="{ECF3A3BB-4244-4CBB-8C99-F3668B0AFB5E}" type="parTrans" cxnId="{A6E2CC68-66CC-4FB8-84BC-C5DFB2454794}">
      <dgm:prSet/>
      <dgm:spPr/>
      <dgm:t>
        <a:bodyPr/>
        <a:lstStyle/>
        <a:p>
          <a:endParaRPr lang="en-US"/>
        </a:p>
      </dgm:t>
    </dgm:pt>
    <dgm:pt modelId="{0A03BD46-1CCA-4DBB-9EA8-79911284CA2F}" type="sibTrans" cxnId="{A6E2CC68-66CC-4FB8-84BC-C5DFB2454794}">
      <dgm:prSet/>
      <dgm:spPr/>
      <dgm:t>
        <a:bodyPr/>
        <a:lstStyle/>
        <a:p>
          <a:endParaRPr lang="en-US"/>
        </a:p>
      </dgm:t>
    </dgm:pt>
    <dgm:pt modelId="{5C9A1B00-E881-4962-B2AC-6EA4E9BA4D88}" type="pres">
      <dgm:prSet presAssocID="{A995594D-A27A-4D98-86EA-87D972F06978}" presName="root" presStyleCnt="0">
        <dgm:presLayoutVars>
          <dgm:dir/>
          <dgm:resizeHandles val="exact"/>
        </dgm:presLayoutVars>
      </dgm:prSet>
      <dgm:spPr/>
    </dgm:pt>
    <dgm:pt modelId="{55CEA257-23D6-4418-B32C-ABE576C82C3D}" type="pres">
      <dgm:prSet presAssocID="{2E11AF3F-6477-4D53-8F59-83AA9934810B}" presName="compNode" presStyleCnt="0"/>
      <dgm:spPr/>
    </dgm:pt>
    <dgm:pt modelId="{17241EAF-3A99-49D4-982D-C9EA2601D243}" type="pres">
      <dgm:prSet presAssocID="{2E11AF3F-6477-4D53-8F59-83AA9934810B}" presName="bgRect" presStyleLbl="bgShp" presStyleIdx="0" presStyleCnt="5"/>
      <dgm:spPr/>
    </dgm:pt>
    <dgm:pt modelId="{AB1D78C5-821B-44C2-8C26-D57CDEB0F3E1}" type="pres">
      <dgm:prSet presAssocID="{2E11AF3F-6477-4D53-8F59-83AA993481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naire"/>
        </a:ext>
      </dgm:extLst>
    </dgm:pt>
    <dgm:pt modelId="{D1D0C2C8-4B55-48D7-B96A-41A33038227B}" type="pres">
      <dgm:prSet presAssocID="{2E11AF3F-6477-4D53-8F59-83AA9934810B}" presName="spaceRect" presStyleCnt="0"/>
      <dgm:spPr/>
    </dgm:pt>
    <dgm:pt modelId="{B2753B2E-825E-4089-9586-AD3B8FFCAADC}" type="pres">
      <dgm:prSet presAssocID="{2E11AF3F-6477-4D53-8F59-83AA9934810B}" presName="parTx" presStyleLbl="revTx" presStyleIdx="0" presStyleCnt="5">
        <dgm:presLayoutVars>
          <dgm:chMax val="0"/>
          <dgm:chPref val="0"/>
        </dgm:presLayoutVars>
      </dgm:prSet>
      <dgm:spPr/>
    </dgm:pt>
    <dgm:pt modelId="{2D3E23D1-F021-4567-A9D2-AF812EAE5CB2}" type="pres">
      <dgm:prSet presAssocID="{ECF34BF6-A5A2-4DEB-BBE5-AC8C617212E3}" presName="sibTrans" presStyleCnt="0"/>
      <dgm:spPr/>
    </dgm:pt>
    <dgm:pt modelId="{2D77C6A6-A78D-4CE0-9F43-1A4D901F951E}" type="pres">
      <dgm:prSet presAssocID="{D4B6B439-5985-4AD3-A640-9CE78BA81218}" presName="compNode" presStyleCnt="0"/>
      <dgm:spPr/>
    </dgm:pt>
    <dgm:pt modelId="{C10B966A-0ED0-43F2-BD53-064E60C80DFF}" type="pres">
      <dgm:prSet presAssocID="{D4B6B439-5985-4AD3-A640-9CE78BA81218}" presName="bgRect" presStyleLbl="bgShp" presStyleIdx="1" presStyleCnt="5"/>
      <dgm:spPr/>
    </dgm:pt>
    <dgm:pt modelId="{6A05A198-A9F5-434D-833F-68344236911F}" type="pres">
      <dgm:prSet presAssocID="{D4B6B439-5985-4AD3-A640-9CE78BA8121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rameter"/>
        </a:ext>
      </dgm:extLst>
    </dgm:pt>
    <dgm:pt modelId="{E3A7207A-D6D5-4E3E-9DAB-A939D98D5B28}" type="pres">
      <dgm:prSet presAssocID="{D4B6B439-5985-4AD3-A640-9CE78BA81218}" presName="spaceRect" presStyleCnt="0"/>
      <dgm:spPr/>
    </dgm:pt>
    <dgm:pt modelId="{AFB91D90-3AE2-4A6E-8ED8-39A81A1D9544}" type="pres">
      <dgm:prSet presAssocID="{D4B6B439-5985-4AD3-A640-9CE78BA81218}" presName="parTx" presStyleLbl="revTx" presStyleIdx="1" presStyleCnt="5">
        <dgm:presLayoutVars>
          <dgm:chMax val="0"/>
          <dgm:chPref val="0"/>
        </dgm:presLayoutVars>
      </dgm:prSet>
      <dgm:spPr/>
    </dgm:pt>
    <dgm:pt modelId="{8E39E5B3-2343-4CA4-A22E-9597209EF2EC}" type="pres">
      <dgm:prSet presAssocID="{DB6FEE57-CC77-4510-BCB4-928A07E69E13}" presName="sibTrans" presStyleCnt="0"/>
      <dgm:spPr/>
    </dgm:pt>
    <dgm:pt modelId="{07061AFD-85F8-4B84-A379-581E4EEBAB71}" type="pres">
      <dgm:prSet presAssocID="{C5915CDE-F6B7-4646-A34E-482698724F1B}" presName="compNode" presStyleCnt="0"/>
      <dgm:spPr/>
    </dgm:pt>
    <dgm:pt modelId="{C57E8DDE-F1B1-4510-9ADD-EC864B5A4801}" type="pres">
      <dgm:prSet presAssocID="{C5915CDE-F6B7-4646-A34E-482698724F1B}" presName="bgRect" presStyleLbl="bgShp" presStyleIdx="2" presStyleCnt="5"/>
      <dgm:spPr/>
    </dgm:pt>
    <dgm:pt modelId="{C2F5B958-9D78-48C0-A987-5B9B1DF7DC80}" type="pres">
      <dgm:prSet presAssocID="{C5915CDE-F6B7-4646-A34E-482698724F1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oter"/>
        </a:ext>
      </dgm:extLst>
    </dgm:pt>
    <dgm:pt modelId="{52B48758-869A-42EA-9A82-370369D072BF}" type="pres">
      <dgm:prSet presAssocID="{C5915CDE-F6B7-4646-A34E-482698724F1B}" presName="spaceRect" presStyleCnt="0"/>
      <dgm:spPr/>
    </dgm:pt>
    <dgm:pt modelId="{F23AF3C2-40D9-4885-9B59-4D58CA8B8A17}" type="pres">
      <dgm:prSet presAssocID="{C5915CDE-F6B7-4646-A34E-482698724F1B}" presName="parTx" presStyleLbl="revTx" presStyleIdx="2" presStyleCnt="5">
        <dgm:presLayoutVars>
          <dgm:chMax val="0"/>
          <dgm:chPref val="0"/>
        </dgm:presLayoutVars>
      </dgm:prSet>
      <dgm:spPr/>
    </dgm:pt>
    <dgm:pt modelId="{DF5BDA1D-BDE8-4731-9ADF-27F894A0D0E8}" type="pres">
      <dgm:prSet presAssocID="{90BCBCB7-6E7E-4DB3-B784-099EA375AFFE}" presName="sibTrans" presStyleCnt="0"/>
      <dgm:spPr/>
    </dgm:pt>
    <dgm:pt modelId="{CCB358EC-79D4-4F07-8C23-5315F9E54163}" type="pres">
      <dgm:prSet presAssocID="{5EFFEE5F-168A-4456-81E4-8A0BA4CA652E}" presName="compNode" presStyleCnt="0"/>
      <dgm:spPr/>
    </dgm:pt>
    <dgm:pt modelId="{C024817A-6129-4EC2-B43B-11CDA89443E9}" type="pres">
      <dgm:prSet presAssocID="{5EFFEE5F-168A-4456-81E4-8A0BA4CA652E}" presName="bgRect" presStyleLbl="bgShp" presStyleIdx="3" presStyleCnt="5"/>
      <dgm:spPr/>
    </dgm:pt>
    <dgm:pt modelId="{87BC600A-D7B1-46D7-9F71-9CCC0B742F1F}" type="pres">
      <dgm:prSet presAssocID="{5EFFEE5F-168A-4456-81E4-8A0BA4CA652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ariable"/>
        </a:ext>
      </dgm:extLst>
    </dgm:pt>
    <dgm:pt modelId="{EA2CA6EF-8475-4E2D-AB76-19154ACD9127}" type="pres">
      <dgm:prSet presAssocID="{5EFFEE5F-168A-4456-81E4-8A0BA4CA652E}" presName="spaceRect" presStyleCnt="0"/>
      <dgm:spPr/>
    </dgm:pt>
    <dgm:pt modelId="{3F3F18F8-AC77-44F4-A43B-FE44E1F8B309}" type="pres">
      <dgm:prSet presAssocID="{5EFFEE5F-168A-4456-81E4-8A0BA4CA652E}" presName="parTx" presStyleLbl="revTx" presStyleIdx="3" presStyleCnt="5">
        <dgm:presLayoutVars>
          <dgm:chMax val="0"/>
          <dgm:chPref val="0"/>
        </dgm:presLayoutVars>
      </dgm:prSet>
      <dgm:spPr/>
    </dgm:pt>
    <dgm:pt modelId="{F9580C26-AF13-48B9-A28D-79589874BE5F}" type="pres">
      <dgm:prSet presAssocID="{B9A03A4A-E5BB-4106-B9DF-D6B32A941808}" presName="sibTrans" presStyleCnt="0"/>
      <dgm:spPr/>
    </dgm:pt>
    <dgm:pt modelId="{47ED8CD8-DD66-4099-9C0D-98F390D1CB5A}" type="pres">
      <dgm:prSet presAssocID="{D0B5F6CC-C455-4319-BE23-2AC5856D82BB}" presName="compNode" presStyleCnt="0"/>
      <dgm:spPr/>
    </dgm:pt>
    <dgm:pt modelId="{58CDCFD2-A040-4544-9905-E4EB40D20628}" type="pres">
      <dgm:prSet presAssocID="{D0B5F6CC-C455-4319-BE23-2AC5856D82BB}" presName="bgRect" presStyleLbl="bgShp" presStyleIdx="4" presStyleCnt="5"/>
      <dgm:spPr/>
    </dgm:pt>
    <dgm:pt modelId="{9EDC5F80-0915-42A0-8DA9-37845512F709}" type="pres">
      <dgm:prSet presAssocID="{D0B5F6CC-C455-4319-BE23-2AC5856D82B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ear"/>
        </a:ext>
      </dgm:extLst>
    </dgm:pt>
    <dgm:pt modelId="{B65871AA-F60D-4C95-B281-330E512CB146}" type="pres">
      <dgm:prSet presAssocID="{D0B5F6CC-C455-4319-BE23-2AC5856D82BB}" presName="spaceRect" presStyleCnt="0"/>
      <dgm:spPr/>
    </dgm:pt>
    <dgm:pt modelId="{2E3596E8-2A73-49BA-9B8F-BB4D98658234}" type="pres">
      <dgm:prSet presAssocID="{D0B5F6CC-C455-4319-BE23-2AC5856D82BB}" presName="parTx" presStyleLbl="revTx" presStyleIdx="4" presStyleCnt="5">
        <dgm:presLayoutVars>
          <dgm:chMax val="0"/>
          <dgm:chPref val="0"/>
        </dgm:presLayoutVars>
      </dgm:prSet>
      <dgm:spPr/>
    </dgm:pt>
  </dgm:ptLst>
  <dgm:cxnLst>
    <dgm:cxn modelId="{FD8F881D-25F1-4EE9-9281-BFA9BDB7D4D9}" srcId="{A995594D-A27A-4D98-86EA-87D972F06978}" destId="{C5915CDE-F6B7-4646-A34E-482698724F1B}" srcOrd="2" destOrd="0" parTransId="{572A0EBE-15C4-4E67-8542-0BA56C55FEA9}" sibTransId="{90BCBCB7-6E7E-4DB3-B784-099EA375AFFE}"/>
    <dgm:cxn modelId="{3E96C220-D208-45D3-A234-AE5415049427}" srcId="{A995594D-A27A-4D98-86EA-87D972F06978}" destId="{5EFFEE5F-168A-4456-81E4-8A0BA4CA652E}" srcOrd="3" destOrd="0" parTransId="{8291EEAF-3C4D-44F2-A91D-9E6C3B77D638}" sibTransId="{B9A03A4A-E5BB-4106-B9DF-D6B32A941808}"/>
    <dgm:cxn modelId="{F5AB2643-4EA1-47CE-B93D-F4CD6BF6DCC8}" type="presOf" srcId="{5EFFEE5F-168A-4456-81E4-8A0BA4CA652E}" destId="{3F3F18F8-AC77-44F4-A43B-FE44E1F8B309}" srcOrd="0" destOrd="0" presId="urn:microsoft.com/office/officeart/2018/2/layout/IconVerticalSolidList"/>
    <dgm:cxn modelId="{A6E2CC68-66CC-4FB8-84BC-C5DFB2454794}" srcId="{A995594D-A27A-4D98-86EA-87D972F06978}" destId="{D0B5F6CC-C455-4319-BE23-2AC5856D82BB}" srcOrd="4" destOrd="0" parTransId="{ECF3A3BB-4244-4CBB-8C99-F3668B0AFB5E}" sibTransId="{0A03BD46-1CCA-4DBB-9EA8-79911284CA2F}"/>
    <dgm:cxn modelId="{170F4186-988E-48CA-8CC1-93F77623CCAF}" srcId="{A995594D-A27A-4D98-86EA-87D972F06978}" destId="{D4B6B439-5985-4AD3-A640-9CE78BA81218}" srcOrd="1" destOrd="0" parTransId="{213B1E75-C922-47DB-BBD8-EC012735845C}" sibTransId="{DB6FEE57-CC77-4510-BCB4-928A07E69E13}"/>
    <dgm:cxn modelId="{0786769C-D113-4F33-AD13-73683F1AAD0E}" type="presOf" srcId="{A995594D-A27A-4D98-86EA-87D972F06978}" destId="{5C9A1B00-E881-4962-B2AC-6EA4E9BA4D88}" srcOrd="0" destOrd="0" presId="urn:microsoft.com/office/officeart/2018/2/layout/IconVerticalSolidList"/>
    <dgm:cxn modelId="{7990159F-F8BF-432E-B907-2A541B73409A}" type="presOf" srcId="{D4B6B439-5985-4AD3-A640-9CE78BA81218}" destId="{AFB91D90-3AE2-4A6E-8ED8-39A81A1D9544}" srcOrd="0" destOrd="0" presId="urn:microsoft.com/office/officeart/2018/2/layout/IconVerticalSolidList"/>
    <dgm:cxn modelId="{6CD51AB1-F7EA-4125-968B-D4E5A2E973E0}" type="presOf" srcId="{2E11AF3F-6477-4D53-8F59-83AA9934810B}" destId="{B2753B2E-825E-4089-9586-AD3B8FFCAADC}" srcOrd="0" destOrd="0" presId="urn:microsoft.com/office/officeart/2018/2/layout/IconVerticalSolidList"/>
    <dgm:cxn modelId="{984905E8-45C5-43DF-8D5C-3F27FD965A54}" type="presOf" srcId="{C5915CDE-F6B7-4646-A34E-482698724F1B}" destId="{F23AF3C2-40D9-4885-9B59-4D58CA8B8A17}" srcOrd="0" destOrd="0" presId="urn:microsoft.com/office/officeart/2018/2/layout/IconVerticalSolidList"/>
    <dgm:cxn modelId="{D857B8F6-A7C7-4732-8E81-78E04B4D0B76}" srcId="{A995594D-A27A-4D98-86EA-87D972F06978}" destId="{2E11AF3F-6477-4D53-8F59-83AA9934810B}" srcOrd="0" destOrd="0" parTransId="{5EA67FC5-1369-4D60-B0D9-367C43208BD9}" sibTransId="{ECF34BF6-A5A2-4DEB-BBE5-AC8C617212E3}"/>
    <dgm:cxn modelId="{140375FC-3B9B-4F0C-B654-38B8F2D5E408}" type="presOf" srcId="{D0B5F6CC-C455-4319-BE23-2AC5856D82BB}" destId="{2E3596E8-2A73-49BA-9B8F-BB4D98658234}" srcOrd="0" destOrd="0" presId="urn:microsoft.com/office/officeart/2018/2/layout/IconVerticalSolidList"/>
    <dgm:cxn modelId="{02EB8BD4-455E-4D20-8E6D-03BC614244EE}" type="presParOf" srcId="{5C9A1B00-E881-4962-B2AC-6EA4E9BA4D88}" destId="{55CEA257-23D6-4418-B32C-ABE576C82C3D}" srcOrd="0" destOrd="0" presId="urn:microsoft.com/office/officeart/2018/2/layout/IconVerticalSolidList"/>
    <dgm:cxn modelId="{2958481F-7059-4E93-974D-8D412BDB9238}" type="presParOf" srcId="{55CEA257-23D6-4418-B32C-ABE576C82C3D}" destId="{17241EAF-3A99-49D4-982D-C9EA2601D243}" srcOrd="0" destOrd="0" presId="urn:microsoft.com/office/officeart/2018/2/layout/IconVerticalSolidList"/>
    <dgm:cxn modelId="{07F4CE86-0D1F-4B71-8411-0B0AA71A8C58}" type="presParOf" srcId="{55CEA257-23D6-4418-B32C-ABE576C82C3D}" destId="{AB1D78C5-821B-44C2-8C26-D57CDEB0F3E1}" srcOrd="1" destOrd="0" presId="urn:microsoft.com/office/officeart/2018/2/layout/IconVerticalSolidList"/>
    <dgm:cxn modelId="{7F341E74-FC2E-46D1-BCF4-6215A065B2E3}" type="presParOf" srcId="{55CEA257-23D6-4418-B32C-ABE576C82C3D}" destId="{D1D0C2C8-4B55-48D7-B96A-41A33038227B}" srcOrd="2" destOrd="0" presId="urn:microsoft.com/office/officeart/2018/2/layout/IconVerticalSolidList"/>
    <dgm:cxn modelId="{7561597C-F6B8-4D7E-82CE-5000B42451E1}" type="presParOf" srcId="{55CEA257-23D6-4418-B32C-ABE576C82C3D}" destId="{B2753B2E-825E-4089-9586-AD3B8FFCAADC}" srcOrd="3" destOrd="0" presId="urn:microsoft.com/office/officeart/2018/2/layout/IconVerticalSolidList"/>
    <dgm:cxn modelId="{11495581-2A96-467D-8D82-DF12658605D8}" type="presParOf" srcId="{5C9A1B00-E881-4962-B2AC-6EA4E9BA4D88}" destId="{2D3E23D1-F021-4567-A9D2-AF812EAE5CB2}" srcOrd="1" destOrd="0" presId="urn:microsoft.com/office/officeart/2018/2/layout/IconVerticalSolidList"/>
    <dgm:cxn modelId="{5AF0C3BD-3AB3-4DEF-AB96-418EE490A4E5}" type="presParOf" srcId="{5C9A1B00-E881-4962-B2AC-6EA4E9BA4D88}" destId="{2D77C6A6-A78D-4CE0-9F43-1A4D901F951E}" srcOrd="2" destOrd="0" presId="urn:microsoft.com/office/officeart/2018/2/layout/IconVerticalSolidList"/>
    <dgm:cxn modelId="{5EC18650-0800-4503-B415-F82F02881559}" type="presParOf" srcId="{2D77C6A6-A78D-4CE0-9F43-1A4D901F951E}" destId="{C10B966A-0ED0-43F2-BD53-064E60C80DFF}" srcOrd="0" destOrd="0" presId="urn:microsoft.com/office/officeart/2018/2/layout/IconVerticalSolidList"/>
    <dgm:cxn modelId="{6A00AC7F-2DCC-4773-AC85-EBC222E67D4A}" type="presParOf" srcId="{2D77C6A6-A78D-4CE0-9F43-1A4D901F951E}" destId="{6A05A198-A9F5-434D-833F-68344236911F}" srcOrd="1" destOrd="0" presId="urn:microsoft.com/office/officeart/2018/2/layout/IconVerticalSolidList"/>
    <dgm:cxn modelId="{662BC114-C3A7-4E88-939A-48B7E5220B23}" type="presParOf" srcId="{2D77C6A6-A78D-4CE0-9F43-1A4D901F951E}" destId="{E3A7207A-D6D5-4E3E-9DAB-A939D98D5B28}" srcOrd="2" destOrd="0" presId="urn:microsoft.com/office/officeart/2018/2/layout/IconVerticalSolidList"/>
    <dgm:cxn modelId="{704B616B-FA12-4D52-BE94-3310EFCC92B6}" type="presParOf" srcId="{2D77C6A6-A78D-4CE0-9F43-1A4D901F951E}" destId="{AFB91D90-3AE2-4A6E-8ED8-39A81A1D9544}" srcOrd="3" destOrd="0" presId="urn:microsoft.com/office/officeart/2018/2/layout/IconVerticalSolidList"/>
    <dgm:cxn modelId="{3DAC0B19-FF07-45DA-8CAF-B79283956A2C}" type="presParOf" srcId="{5C9A1B00-E881-4962-B2AC-6EA4E9BA4D88}" destId="{8E39E5B3-2343-4CA4-A22E-9597209EF2EC}" srcOrd="3" destOrd="0" presId="urn:microsoft.com/office/officeart/2018/2/layout/IconVerticalSolidList"/>
    <dgm:cxn modelId="{1F646002-1304-4483-B301-D537AB5E51FB}" type="presParOf" srcId="{5C9A1B00-E881-4962-B2AC-6EA4E9BA4D88}" destId="{07061AFD-85F8-4B84-A379-581E4EEBAB71}" srcOrd="4" destOrd="0" presId="urn:microsoft.com/office/officeart/2018/2/layout/IconVerticalSolidList"/>
    <dgm:cxn modelId="{643D396C-6E4F-45F8-9075-C99F51DCACEB}" type="presParOf" srcId="{07061AFD-85F8-4B84-A379-581E4EEBAB71}" destId="{C57E8DDE-F1B1-4510-9ADD-EC864B5A4801}" srcOrd="0" destOrd="0" presId="urn:microsoft.com/office/officeart/2018/2/layout/IconVerticalSolidList"/>
    <dgm:cxn modelId="{AA781354-6D56-4A25-A54B-03E45642DA39}" type="presParOf" srcId="{07061AFD-85F8-4B84-A379-581E4EEBAB71}" destId="{C2F5B958-9D78-48C0-A987-5B9B1DF7DC80}" srcOrd="1" destOrd="0" presId="urn:microsoft.com/office/officeart/2018/2/layout/IconVerticalSolidList"/>
    <dgm:cxn modelId="{8B382D0B-7865-4AD5-85A6-075304169955}" type="presParOf" srcId="{07061AFD-85F8-4B84-A379-581E4EEBAB71}" destId="{52B48758-869A-42EA-9A82-370369D072BF}" srcOrd="2" destOrd="0" presId="urn:microsoft.com/office/officeart/2018/2/layout/IconVerticalSolidList"/>
    <dgm:cxn modelId="{72528CC8-739B-476B-9E7E-739C47E0ACC6}" type="presParOf" srcId="{07061AFD-85F8-4B84-A379-581E4EEBAB71}" destId="{F23AF3C2-40D9-4885-9B59-4D58CA8B8A17}" srcOrd="3" destOrd="0" presId="urn:microsoft.com/office/officeart/2018/2/layout/IconVerticalSolidList"/>
    <dgm:cxn modelId="{CD206581-4C63-43BA-8DE4-AE9C02CFD23D}" type="presParOf" srcId="{5C9A1B00-E881-4962-B2AC-6EA4E9BA4D88}" destId="{DF5BDA1D-BDE8-4731-9ADF-27F894A0D0E8}" srcOrd="5" destOrd="0" presId="urn:microsoft.com/office/officeart/2018/2/layout/IconVerticalSolidList"/>
    <dgm:cxn modelId="{06BF7EE4-2A51-4858-A566-9BD1AC33BB8C}" type="presParOf" srcId="{5C9A1B00-E881-4962-B2AC-6EA4E9BA4D88}" destId="{CCB358EC-79D4-4F07-8C23-5315F9E54163}" srcOrd="6" destOrd="0" presId="urn:microsoft.com/office/officeart/2018/2/layout/IconVerticalSolidList"/>
    <dgm:cxn modelId="{2B76A22C-6272-41A6-9022-474405B85149}" type="presParOf" srcId="{CCB358EC-79D4-4F07-8C23-5315F9E54163}" destId="{C024817A-6129-4EC2-B43B-11CDA89443E9}" srcOrd="0" destOrd="0" presId="urn:microsoft.com/office/officeart/2018/2/layout/IconVerticalSolidList"/>
    <dgm:cxn modelId="{2EE8644B-C33D-4ACA-8719-C098B2F45E24}" type="presParOf" srcId="{CCB358EC-79D4-4F07-8C23-5315F9E54163}" destId="{87BC600A-D7B1-46D7-9F71-9CCC0B742F1F}" srcOrd="1" destOrd="0" presId="urn:microsoft.com/office/officeart/2018/2/layout/IconVerticalSolidList"/>
    <dgm:cxn modelId="{D4899C21-BD76-4976-AF3E-0EBEC1B15CAD}" type="presParOf" srcId="{CCB358EC-79D4-4F07-8C23-5315F9E54163}" destId="{EA2CA6EF-8475-4E2D-AB76-19154ACD9127}" srcOrd="2" destOrd="0" presId="urn:microsoft.com/office/officeart/2018/2/layout/IconVerticalSolidList"/>
    <dgm:cxn modelId="{442B2062-17C4-43D8-B266-1E532AA5652F}" type="presParOf" srcId="{CCB358EC-79D4-4F07-8C23-5315F9E54163}" destId="{3F3F18F8-AC77-44F4-A43B-FE44E1F8B309}" srcOrd="3" destOrd="0" presId="urn:microsoft.com/office/officeart/2018/2/layout/IconVerticalSolidList"/>
    <dgm:cxn modelId="{8339A7F7-AFC2-4FB7-9D06-0B67D7C14AD6}" type="presParOf" srcId="{5C9A1B00-E881-4962-B2AC-6EA4E9BA4D88}" destId="{F9580C26-AF13-48B9-A28D-79589874BE5F}" srcOrd="7" destOrd="0" presId="urn:microsoft.com/office/officeart/2018/2/layout/IconVerticalSolidList"/>
    <dgm:cxn modelId="{9C58D1D1-5638-44BE-B840-A5080CAF95C7}" type="presParOf" srcId="{5C9A1B00-E881-4962-B2AC-6EA4E9BA4D88}" destId="{47ED8CD8-DD66-4099-9C0D-98F390D1CB5A}" srcOrd="8" destOrd="0" presId="urn:microsoft.com/office/officeart/2018/2/layout/IconVerticalSolidList"/>
    <dgm:cxn modelId="{445B0B77-BB2B-4717-8183-7B18FD7AFDE1}" type="presParOf" srcId="{47ED8CD8-DD66-4099-9C0D-98F390D1CB5A}" destId="{58CDCFD2-A040-4544-9905-E4EB40D20628}" srcOrd="0" destOrd="0" presId="urn:microsoft.com/office/officeart/2018/2/layout/IconVerticalSolidList"/>
    <dgm:cxn modelId="{3F6F1BAA-944E-40EA-860B-A1F0B510FEC9}" type="presParOf" srcId="{47ED8CD8-DD66-4099-9C0D-98F390D1CB5A}" destId="{9EDC5F80-0915-42A0-8DA9-37845512F709}" srcOrd="1" destOrd="0" presId="urn:microsoft.com/office/officeart/2018/2/layout/IconVerticalSolidList"/>
    <dgm:cxn modelId="{42EEAE5A-35EE-4A41-B728-85CD44A12F95}" type="presParOf" srcId="{47ED8CD8-DD66-4099-9C0D-98F390D1CB5A}" destId="{B65871AA-F60D-4C95-B281-330E512CB146}" srcOrd="2" destOrd="0" presId="urn:microsoft.com/office/officeart/2018/2/layout/IconVerticalSolidList"/>
    <dgm:cxn modelId="{225AB365-6AC5-40E2-AEA3-506BD30D59D6}" type="presParOf" srcId="{47ED8CD8-DD66-4099-9C0D-98F390D1CB5A}" destId="{2E3596E8-2A73-49BA-9B8F-BB4D986582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DBCB34-F3B4-4F70-ACC8-208C01F4120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F450F6A-3728-4970-B2F8-4971249DA201}">
      <dgm:prSet/>
      <dgm:spPr/>
      <dgm:t>
        <a:bodyPr/>
        <a:lstStyle/>
        <a:p>
          <a:r>
            <a:rPr lang="en-US"/>
            <a:t>Write a function my_card_variance(n, c), where n is the number of draws, and c is a vector of card values specified by you.</a:t>
          </a:r>
        </a:p>
      </dgm:t>
    </dgm:pt>
    <dgm:pt modelId="{4B0C6129-0F12-4D7E-B5BF-F0D7EF280608}" type="parTrans" cxnId="{164677E9-B97B-42BC-B2AA-83868501931F}">
      <dgm:prSet/>
      <dgm:spPr/>
      <dgm:t>
        <a:bodyPr/>
        <a:lstStyle/>
        <a:p>
          <a:endParaRPr lang="en-US"/>
        </a:p>
      </dgm:t>
    </dgm:pt>
    <dgm:pt modelId="{840409B4-657A-4535-9334-0CC948E5E6B0}" type="sibTrans" cxnId="{164677E9-B97B-42BC-B2AA-83868501931F}">
      <dgm:prSet/>
      <dgm:spPr/>
      <dgm:t>
        <a:bodyPr/>
        <a:lstStyle/>
        <a:p>
          <a:endParaRPr lang="en-US"/>
        </a:p>
      </dgm:t>
    </dgm:pt>
    <dgm:pt modelId="{C695593D-BE5C-4D53-A26B-19DCCC7B57B4}">
      <dgm:prSet/>
      <dgm:spPr/>
      <dgm:t>
        <a:bodyPr/>
        <a:lstStyle/>
        <a:p>
          <a:r>
            <a:rPr lang="en-US"/>
            <a:t>Evaluate with my_card_variance(100, 1:10)</a:t>
          </a:r>
        </a:p>
      </dgm:t>
    </dgm:pt>
    <dgm:pt modelId="{619CCA7A-B4B6-4506-9B74-97D8B47240F3}" type="parTrans" cxnId="{5130C2A0-3775-4508-A8CA-4311B73E1E15}">
      <dgm:prSet/>
      <dgm:spPr/>
      <dgm:t>
        <a:bodyPr/>
        <a:lstStyle/>
        <a:p>
          <a:endParaRPr lang="en-US"/>
        </a:p>
      </dgm:t>
    </dgm:pt>
    <dgm:pt modelId="{85E9A1B5-7631-4384-B39E-A696A2DE3D17}" type="sibTrans" cxnId="{5130C2A0-3775-4508-A8CA-4311B73E1E15}">
      <dgm:prSet/>
      <dgm:spPr/>
      <dgm:t>
        <a:bodyPr/>
        <a:lstStyle/>
        <a:p>
          <a:endParaRPr lang="en-US"/>
        </a:p>
      </dgm:t>
    </dgm:pt>
    <dgm:pt modelId="{E31DC152-7214-4348-8201-7977AD7B778A}">
      <dgm:prSet/>
      <dgm:spPr/>
      <dgm:t>
        <a:bodyPr/>
        <a:lstStyle/>
        <a:p>
          <a:r>
            <a:rPr lang="en-US"/>
            <a:t>The expression var(1:10) will give you the true theoretical value of the variance</a:t>
          </a:r>
        </a:p>
      </dgm:t>
    </dgm:pt>
    <dgm:pt modelId="{DED05BCB-506E-4CE4-968D-D0DEBE9553A7}" type="parTrans" cxnId="{B38905AB-7BF1-47B2-98F4-73E4AAA430DA}">
      <dgm:prSet/>
      <dgm:spPr/>
      <dgm:t>
        <a:bodyPr/>
        <a:lstStyle/>
        <a:p>
          <a:endParaRPr lang="en-US"/>
        </a:p>
      </dgm:t>
    </dgm:pt>
    <dgm:pt modelId="{C7A8A831-4FA5-43C5-8294-F5E2B08E37B1}" type="sibTrans" cxnId="{B38905AB-7BF1-47B2-98F4-73E4AAA430DA}">
      <dgm:prSet/>
      <dgm:spPr/>
      <dgm:t>
        <a:bodyPr/>
        <a:lstStyle/>
        <a:p>
          <a:endParaRPr lang="en-US"/>
        </a:p>
      </dgm:t>
    </dgm:pt>
    <dgm:pt modelId="{C0253145-E194-4217-AA31-975D445C481D}">
      <dgm:prSet/>
      <dgm:spPr/>
      <dgm:t>
        <a:bodyPr/>
        <a:lstStyle/>
        <a:p>
          <a:r>
            <a:rPr lang="en-US"/>
            <a:t>Using var() is an easier alternative</a:t>
          </a:r>
        </a:p>
      </dgm:t>
    </dgm:pt>
    <dgm:pt modelId="{DBF14344-6A74-4E18-AC3E-07B9B2D6CE28}" type="parTrans" cxnId="{BF6E43B3-A2BB-4601-B2B2-345FFC9FA3EA}">
      <dgm:prSet/>
      <dgm:spPr/>
      <dgm:t>
        <a:bodyPr/>
        <a:lstStyle/>
        <a:p>
          <a:endParaRPr lang="en-US"/>
        </a:p>
      </dgm:t>
    </dgm:pt>
    <dgm:pt modelId="{0ED1C8A0-3CDF-4691-9D99-EDE939213B63}" type="sibTrans" cxnId="{BF6E43B3-A2BB-4601-B2B2-345FFC9FA3EA}">
      <dgm:prSet/>
      <dgm:spPr/>
      <dgm:t>
        <a:bodyPr/>
        <a:lstStyle/>
        <a:p>
          <a:endParaRPr lang="en-US"/>
        </a:p>
      </dgm:t>
    </dgm:pt>
    <dgm:pt modelId="{E128FF66-6961-4152-9C30-55454EB8C635}" type="pres">
      <dgm:prSet presAssocID="{98DBCB34-F3B4-4F70-ACC8-208C01F4120B}" presName="root" presStyleCnt="0">
        <dgm:presLayoutVars>
          <dgm:dir/>
          <dgm:resizeHandles val="exact"/>
        </dgm:presLayoutVars>
      </dgm:prSet>
      <dgm:spPr/>
    </dgm:pt>
    <dgm:pt modelId="{B033B2F5-3381-4CF9-B55C-0A9AA7A61D29}" type="pres">
      <dgm:prSet presAssocID="{6F450F6A-3728-4970-B2F8-4971249DA201}" presName="compNode" presStyleCnt="0"/>
      <dgm:spPr/>
    </dgm:pt>
    <dgm:pt modelId="{3CC1AFF2-D113-4F28-8051-7731BA0E52B4}" type="pres">
      <dgm:prSet presAssocID="{6F450F6A-3728-4970-B2F8-4971249DA201}" presName="bgRect" presStyleLbl="bgShp" presStyleIdx="0" presStyleCnt="4"/>
      <dgm:spPr/>
    </dgm:pt>
    <dgm:pt modelId="{80D82679-F2BE-4E4F-835B-22CC22B2AF38}" type="pres">
      <dgm:prSet presAssocID="{6F450F6A-3728-4970-B2F8-4971249DA2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DBadge"/>
        </a:ext>
      </dgm:extLst>
    </dgm:pt>
    <dgm:pt modelId="{1F60D8A2-BC4A-4F0A-A3A7-DF247D6DC89D}" type="pres">
      <dgm:prSet presAssocID="{6F450F6A-3728-4970-B2F8-4971249DA201}" presName="spaceRect" presStyleCnt="0"/>
      <dgm:spPr/>
    </dgm:pt>
    <dgm:pt modelId="{F67DF004-9B8A-4762-9F2B-BBC030ED89B9}" type="pres">
      <dgm:prSet presAssocID="{6F450F6A-3728-4970-B2F8-4971249DA201}" presName="parTx" presStyleLbl="revTx" presStyleIdx="0" presStyleCnt="4">
        <dgm:presLayoutVars>
          <dgm:chMax val="0"/>
          <dgm:chPref val="0"/>
        </dgm:presLayoutVars>
      </dgm:prSet>
      <dgm:spPr/>
    </dgm:pt>
    <dgm:pt modelId="{3BA6F864-28FE-40E0-9FB4-77F451D5148C}" type="pres">
      <dgm:prSet presAssocID="{840409B4-657A-4535-9334-0CC948E5E6B0}" presName="sibTrans" presStyleCnt="0"/>
      <dgm:spPr/>
    </dgm:pt>
    <dgm:pt modelId="{7FD0D40A-3073-44F6-8CB3-2CFC1650FF7D}" type="pres">
      <dgm:prSet presAssocID="{C695593D-BE5C-4D53-A26B-19DCCC7B57B4}" presName="compNode" presStyleCnt="0"/>
      <dgm:spPr/>
    </dgm:pt>
    <dgm:pt modelId="{1487CB80-3598-4B3E-B765-3A40172987E6}" type="pres">
      <dgm:prSet presAssocID="{C695593D-BE5C-4D53-A26B-19DCCC7B57B4}" presName="bgRect" presStyleLbl="bgShp" presStyleIdx="1" presStyleCnt="4"/>
      <dgm:spPr/>
    </dgm:pt>
    <dgm:pt modelId="{5DF6AA02-A8CE-43B1-B925-9F24242C3D0C}" type="pres">
      <dgm:prSet presAssocID="{C695593D-BE5C-4D53-A26B-19DCCC7B57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rror"/>
        </a:ext>
      </dgm:extLst>
    </dgm:pt>
    <dgm:pt modelId="{9550C040-8864-48D1-9078-F19727C6667E}" type="pres">
      <dgm:prSet presAssocID="{C695593D-BE5C-4D53-A26B-19DCCC7B57B4}" presName="spaceRect" presStyleCnt="0"/>
      <dgm:spPr/>
    </dgm:pt>
    <dgm:pt modelId="{38DD7FEA-04A4-423C-AB4C-05CCCF1D7226}" type="pres">
      <dgm:prSet presAssocID="{C695593D-BE5C-4D53-A26B-19DCCC7B57B4}" presName="parTx" presStyleLbl="revTx" presStyleIdx="1" presStyleCnt="4">
        <dgm:presLayoutVars>
          <dgm:chMax val="0"/>
          <dgm:chPref val="0"/>
        </dgm:presLayoutVars>
      </dgm:prSet>
      <dgm:spPr/>
    </dgm:pt>
    <dgm:pt modelId="{5F6D9A17-AE71-466C-9099-339D200BC179}" type="pres">
      <dgm:prSet presAssocID="{85E9A1B5-7631-4384-B39E-A696A2DE3D17}" presName="sibTrans" presStyleCnt="0"/>
      <dgm:spPr/>
    </dgm:pt>
    <dgm:pt modelId="{967571AF-8D7F-4240-8E17-8755179A4BB0}" type="pres">
      <dgm:prSet presAssocID="{E31DC152-7214-4348-8201-7977AD7B778A}" presName="compNode" presStyleCnt="0"/>
      <dgm:spPr/>
    </dgm:pt>
    <dgm:pt modelId="{0B3CBA68-8EB6-44FD-BCED-DB9502D0AB1E}" type="pres">
      <dgm:prSet presAssocID="{E31DC152-7214-4348-8201-7977AD7B778A}" presName="bgRect" presStyleLbl="bgShp" presStyleIdx="2" presStyleCnt="4"/>
      <dgm:spPr/>
    </dgm:pt>
    <dgm:pt modelId="{1CEC7CC0-A1AF-4DCF-A7E6-090F590F48E5}" type="pres">
      <dgm:prSet presAssocID="{E31DC152-7214-4348-8201-7977AD7B77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ear"/>
        </a:ext>
      </dgm:extLst>
    </dgm:pt>
    <dgm:pt modelId="{5B2351E1-7D91-4D5F-A168-90C04FE75C4C}" type="pres">
      <dgm:prSet presAssocID="{E31DC152-7214-4348-8201-7977AD7B778A}" presName="spaceRect" presStyleCnt="0"/>
      <dgm:spPr/>
    </dgm:pt>
    <dgm:pt modelId="{0B1EE6D2-805D-4F9D-9041-0061DD7D2336}" type="pres">
      <dgm:prSet presAssocID="{E31DC152-7214-4348-8201-7977AD7B778A}" presName="parTx" presStyleLbl="revTx" presStyleIdx="2" presStyleCnt="4">
        <dgm:presLayoutVars>
          <dgm:chMax val="0"/>
          <dgm:chPref val="0"/>
        </dgm:presLayoutVars>
      </dgm:prSet>
      <dgm:spPr/>
    </dgm:pt>
    <dgm:pt modelId="{CDE19CF7-9454-4302-BFE9-E716BD3AD87D}" type="pres">
      <dgm:prSet presAssocID="{C7A8A831-4FA5-43C5-8294-F5E2B08E37B1}" presName="sibTrans" presStyleCnt="0"/>
      <dgm:spPr/>
    </dgm:pt>
    <dgm:pt modelId="{2F95BF57-54E0-48AA-8DC5-73201AE6D95F}" type="pres">
      <dgm:prSet presAssocID="{C0253145-E194-4217-AA31-975D445C481D}" presName="compNode" presStyleCnt="0"/>
      <dgm:spPr/>
    </dgm:pt>
    <dgm:pt modelId="{C503F02B-57B1-43B1-922A-5558C2C1B8E0}" type="pres">
      <dgm:prSet presAssocID="{C0253145-E194-4217-AA31-975D445C481D}" presName="bgRect" presStyleLbl="bgShp" presStyleIdx="3" presStyleCnt="4"/>
      <dgm:spPr/>
    </dgm:pt>
    <dgm:pt modelId="{13B85B9A-243D-4A0F-B5CA-ECCCC2F314ED}" type="pres">
      <dgm:prSet presAssocID="{C0253145-E194-4217-AA31-975D445C481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Solid"/>
        </a:ext>
      </dgm:extLst>
    </dgm:pt>
    <dgm:pt modelId="{BF60790B-942E-40F6-A6F6-1CBBF77897F4}" type="pres">
      <dgm:prSet presAssocID="{C0253145-E194-4217-AA31-975D445C481D}" presName="spaceRect" presStyleCnt="0"/>
      <dgm:spPr/>
    </dgm:pt>
    <dgm:pt modelId="{F2EB0D95-DCE7-4271-9BF2-797A7937810C}" type="pres">
      <dgm:prSet presAssocID="{C0253145-E194-4217-AA31-975D445C481D}" presName="parTx" presStyleLbl="revTx" presStyleIdx="3" presStyleCnt="4">
        <dgm:presLayoutVars>
          <dgm:chMax val="0"/>
          <dgm:chPref val="0"/>
        </dgm:presLayoutVars>
      </dgm:prSet>
      <dgm:spPr/>
    </dgm:pt>
  </dgm:ptLst>
  <dgm:cxnLst>
    <dgm:cxn modelId="{6360BB01-EFCB-44BF-BBC6-117B027BEEA7}" type="presOf" srcId="{C695593D-BE5C-4D53-A26B-19DCCC7B57B4}" destId="{38DD7FEA-04A4-423C-AB4C-05CCCF1D7226}" srcOrd="0" destOrd="0" presId="urn:microsoft.com/office/officeart/2018/2/layout/IconVerticalSolidList"/>
    <dgm:cxn modelId="{C8C5B302-149F-47C3-AD7E-127C529D4992}" type="presOf" srcId="{98DBCB34-F3B4-4F70-ACC8-208C01F4120B}" destId="{E128FF66-6961-4152-9C30-55454EB8C635}" srcOrd="0" destOrd="0" presId="urn:microsoft.com/office/officeart/2018/2/layout/IconVerticalSolidList"/>
    <dgm:cxn modelId="{75182E9F-BD43-46BA-9301-421A33001AA6}" type="presOf" srcId="{6F450F6A-3728-4970-B2F8-4971249DA201}" destId="{F67DF004-9B8A-4762-9F2B-BBC030ED89B9}" srcOrd="0" destOrd="0" presId="urn:microsoft.com/office/officeart/2018/2/layout/IconVerticalSolidList"/>
    <dgm:cxn modelId="{5130C2A0-3775-4508-A8CA-4311B73E1E15}" srcId="{98DBCB34-F3B4-4F70-ACC8-208C01F4120B}" destId="{C695593D-BE5C-4D53-A26B-19DCCC7B57B4}" srcOrd="1" destOrd="0" parTransId="{619CCA7A-B4B6-4506-9B74-97D8B47240F3}" sibTransId="{85E9A1B5-7631-4384-B39E-A696A2DE3D17}"/>
    <dgm:cxn modelId="{B38905AB-7BF1-47B2-98F4-73E4AAA430DA}" srcId="{98DBCB34-F3B4-4F70-ACC8-208C01F4120B}" destId="{E31DC152-7214-4348-8201-7977AD7B778A}" srcOrd="2" destOrd="0" parTransId="{DED05BCB-506E-4CE4-968D-D0DEBE9553A7}" sibTransId="{C7A8A831-4FA5-43C5-8294-F5E2B08E37B1}"/>
    <dgm:cxn modelId="{BF6E43B3-A2BB-4601-B2B2-345FFC9FA3EA}" srcId="{98DBCB34-F3B4-4F70-ACC8-208C01F4120B}" destId="{C0253145-E194-4217-AA31-975D445C481D}" srcOrd="3" destOrd="0" parTransId="{DBF14344-6A74-4E18-AC3E-07B9B2D6CE28}" sibTransId="{0ED1C8A0-3CDF-4691-9D99-EDE939213B63}"/>
    <dgm:cxn modelId="{E69CC1E6-55BF-44BF-B3A4-529C0C3643A1}" type="presOf" srcId="{C0253145-E194-4217-AA31-975D445C481D}" destId="{F2EB0D95-DCE7-4271-9BF2-797A7937810C}" srcOrd="0" destOrd="0" presId="urn:microsoft.com/office/officeart/2018/2/layout/IconVerticalSolidList"/>
    <dgm:cxn modelId="{164677E9-B97B-42BC-B2AA-83868501931F}" srcId="{98DBCB34-F3B4-4F70-ACC8-208C01F4120B}" destId="{6F450F6A-3728-4970-B2F8-4971249DA201}" srcOrd="0" destOrd="0" parTransId="{4B0C6129-0F12-4D7E-B5BF-F0D7EF280608}" sibTransId="{840409B4-657A-4535-9334-0CC948E5E6B0}"/>
    <dgm:cxn modelId="{4B434FF1-D952-4A0D-A201-8A203DA5B208}" type="presOf" srcId="{E31DC152-7214-4348-8201-7977AD7B778A}" destId="{0B1EE6D2-805D-4F9D-9041-0061DD7D2336}" srcOrd="0" destOrd="0" presId="urn:microsoft.com/office/officeart/2018/2/layout/IconVerticalSolidList"/>
    <dgm:cxn modelId="{1F59A3C9-BC01-4BC7-AC70-8E6ED738BFB4}" type="presParOf" srcId="{E128FF66-6961-4152-9C30-55454EB8C635}" destId="{B033B2F5-3381-4CF9-B55C-0A9AA7A61D29}" srcOrd="0" destOrd="0" presId="urn:microsoft.com/office/officeart/2018/2/layout/IconVerticalSolidList"/>
    <dgm:cxn modelId="{7D938BDD-0BB2-4DD7-ADD0-8F59FAB2EA83}" type="presParOf" srcId="{B033B2F5-3381-4CF9-B55C-0A9AA7A61D29}" destId="{3CC1AFF2-D113-4F28-8051-7731BA0E52B4}" srcOrd="0" destOrd="0" presId="urn:microsoft.com/office/officeart/2018/2/layout/IconVerticalSolidList"/>
    <dgm:cxn modelId="{57840469-4D20-4AD2-8084-12113A3FDD0C}" type="presParOf" srcId="{B033B2F5-3381-4CF9-B55C-0A9AA7A61D29}" destId="{80D82679-F2BE-4E4F-835B-22CC22B2AF38}" srcOrd="1" destOrd="0" presId="urn:microsoft.com/office/officeart/2018/2/layout/IconVerticalSolidList"/>
    <dgm:cxn modelId="{5166A11A-0F45-4067-96C0-0B3FB6387542}" type="presParOf" srcId="{B033B2F5-3381-4CF9-B55C-0A9AA7A61D29}" destId="{1F60D8A2-BC4A-4F0A-A3A7-DF247D6DC89D}" srcOrd="2" destOrd="0" presId="urn:microsoft.com/office/officeart/2018/2/layout/IconVerticalSolidList"/>
    <dgm:cxn modelId="{27E0EC6E-857F-4213-9ED1-565A86149BD1}" type="presParOf" srcId="{B033B2F5-3381-4CF9-B55C-0A9AA7A61D29}" destId="{F67DF004-9B8A-4762-9F2B-BBC030ED89B9}" srcOrd="3" destOrd="0" presId="urn:microsoft.com/office/officeart/2018/2/layout/IconVerticalSolidList"/>
    <dgm:cxn modelId="{0F75EB67-8E72-4228-AAED-7603EA96A87C}" type="presParOf" srcId="{E128FF66-6961-4152-9C30-55454EB8C635}" destId="{3BA6F864-28FE-40E0-9FB4-77F451D5148C}" srcOrd="1" destOrd="0" presId="urn:microsoft.com/office/officeart/2018/2/layout/IconVerticalSolidList"/>
    <dgm:cxn modelId="{9D43A4A3-15A9-4F3F-9DA2-405512EC930C}" type="presParOf" srcId="{E128FF66-6961-4152-9C30-55454EB8C635}" destId="{7FD0D40A-3073-44F6-8CB3-2CFC1650FF7D}" srcOrd="2" destOrd="0" presId="urn:microsoft.com/office/officeart/2018/2/layout/IconVerticalSolidList"/>
    <dgm:cxn modelId="{65BA66F8-5126-4D2A-9AA5-1CB7F00BC90C}" type="presParOf" srcId="{7FD0D40A-3073-44F6-8CB3-2CFC1650FF7D}" destId="{1487CB80-3598-4B3E-B765-3A40172987E6}" srcOrd="0" destOrd="0" presId="urn:microsoft.com/office/officeart/2018/2/layout/IconVerticalSolidList"/>
    <dgm:cxn modelId="{CD2A5725-C1CA-4A2E-9C3A-876FE85E3288}" type="presParOf" srcId="{7FD0D40A-3073-44F6-8CB3-2CFC1650FF7D}" destId="{5DF6AA02-A8CE-43B1-B925-9F24242C3D0C}" srcOrd="1" destOrd="0" presId="urn:microsoft.com/office/officeart/2018/2/layout/IconVerticalSolidList"/>
    <dgm:cxn modelId="{76C7FBB5-DB9E-4919-8572-28FA6F791645}" type="presParOf" srcId="{7FD0D40A-3073-44F6-8CB3-2CFC1650FF7D}" destId="{9550C040-8864-48D1-9078-F19727C6667E}" srcOrd="2" destOrd="0" presId="urn:microsoft.com/office/officeart/2018/2/layout/IconVerticalSolidList"/>
    <dgm:cxn modelId="{CE89A596-4C6B-4FE2-9050-CF680370FF08}" type="presParOf" srcId="{7FD0D40A-3073-44F6-8CB3-2CFC1650FF7D}" destId="{38DD7FEA-04A4-423C-AB4C-05CCCF1D7226}" srcOrd="3" destOrd="0" presId="urn:microsoft.com/office/officeart/2018/2/layout/IconVerticalSolidList"/>
    <dgm:cxn modelId="{697C9CCE-D975-43FA-A9A6-C1C03E7D2BE5}" type="presParOf" srcId="{E128FF66-6961-4152-9C30-55454EB8C635}" destId="{5F6D9A17-AE71-466C-9099-339D200BC179}" srcOrd="3" destOrd="0" presId="urn:microsoft.com/office/officeart/2018/2/layout/IconVerticalSolidList"/>
    <dgm:cxn modelId="{E496C760-77A3-4867-8644-92217268EC33}" type="presParOf" srcId="{E128FF66-6961-4152-9C30-55454EB8C635}" destId="{967571AF-8D7F-4240-8E17-8755179A4BB0}" srcOrd="4" destOrd="0" presId="urn:microsoft.com/office/officeart/2018/2/layout/IconVerticalSolidList"/>
    <dgm:cxn modelId="{894C5ED2-E6F6-493E-A52F-0762AE531781}" type="presParOf" srcId="{967571AF-8D7F-4240-8E17-8755179A4BB0}" destId="{0B3CBA68-8EB6-44FD-BCED-DB9502D0AB1E}" srcOrd="0" destOrd="0" presId="urn:microsoft.com/office/officeart/2018/2/layout/IconVerticalSolidList"/>
    <dgm:cxn modelId="{AFE7E3BA-8965-4CB5-8183-EFFAC887A18A}" type="presParOf" srcId="{967571AF-8D7F-4240-8E17-8755179A4BB0}" destId="{1CEC7CC0-A1AF-4DCF-A7E6-090F590F48E5}" srcOrd="1" destOrd="0" presId="urn:microsoft.com/office/officeart/2018/2/layout/IconVerticalSolidList"/>
    <dgm:cxn modelId="{470D20ED-B75E-432A-BE01-F9C0F6C57696}" type="presParOf" srcId="{967571AF-8D7F-4240-8E17-8755179A4BB0}" destId="{5B2351E1-7D91-4D5F-A168-90C04FE75C4C}" srcOrd="2" destOrd="0" presId="urn:microsoft.com/office/officeart/2018/2/layout/IconVerticalSolidList"/>
    <dgm:cxn modelId="{CDCC215F-3220-4045-B756-7D9B32770C01}" type="presParOf" srcId="{967571AF-8D7F-4240-8E17-8755179A4BB0}" destId="{0B1EE6D2-805D-4F9D-9041-0061DD7D2336}" srcOrd="3" destOrd="0" presId="urn:microsoft.com/office/officeart/2018/2/layout/IconVerticalSolidList"/>
    <dgm:cxn modelId="{66632343-557A-4B96-AAEF-2DDB6CE6DD30}" type="presParOf" srcId="{E128FF66-6961-4152-9C30-55454EB8C635}" destId="{CDE19CF7-9454-4302-BFE9-E716BD3AD87D}" srcOrd="5" destOrd="0" presId="urn:microsoft.com/office/officeart/2018/2/layout/IconVerticalSolidList"/>
    <dgm:cxn modelId="{B93D863A-44E9-478B-B816-6CC438FF0B3F}" type="presParOf" srcId="{E128FF66-6961-4152-9C30-55454EB8C635}" destId="{2F95BF57-54E0-48AA-8DC5-73201AE6D95F}" srcOrd="6" destOrd="0" presId="urn:microsoft.com/office/officeart/2018/2/layout/IconVerticalSolidList"/>
    <dgm:cxn modelId="{C8536E44-A392-4D47-8EC6-587F89FD0455}" type="presParOf" srcId="{2F95BF57-54E0-48AA-8DC5-73201AE6D95F}" destId="{C503F02B-57B1-43B1-922A-5558C2C1B8E0}" srcOrd="0" destOrd="0" presId="urn:microsoft.com/office/officeart/2018/2/layout/IconVerticalSolidList"/>
    <dgm:cxn modelId="{70F94529-53A9-4B89-9173-A7D2F53D50F6}" type="presParOf" srcId="{2F95BF57-54E0-48AA-8DC5-73201AE6D95F}" destId="{13B85B9A-243D-4A0F-B5CA-ECCCC2F314ED}" srcOrd="1" destOrd="0" presId="urn:microsoft.com/office/officeart/2018/2/layout/IconVerticalSolidList"/>
    <dgm:cxn modelId="{4D5139B9-27A9-4908-A48E-A0819A156023}" type="presParOf" srcId="{2F95BF57-54E0-48AA-8DC5-73201AE6D95F}" destId="{BF60790B-942E-40F6-A6F6-1CBBF77897F4}" srcOrd="2" destOrd="0" presId="urn:microsoft.com/office/officeart/2018/2/layout/IconVerticalSolidList"/>
    <dgm:cxn modelId="{FD1F1564-440A-44B5-9841-F104BDCAC2E2}" type="presParOf" srcId="{2F95BF57-54E0-48AA-8DC5-73201AE6D95F}" destId="{F2EB0D95-DCE7-4271-9BF2-797A7937810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EF9FE9B-7472-47B0-B14F-BCA58EC9F4D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499528B-CFAB-4689-8988-66E2627C4C6A}">
      <dgm:prSet/>
      <dgm:spPr/>
      <dgm:t>
        <a:bodyPr/>
        <a:lstStyle/>
        <a:p>
          <a:r>
            <a:rPr lang="en-US"/>
            <a:t>A set is a collection of objects</a:t>
          </a:r>
        </a:p>
      </dgm:t>
    </dgm:pt>
    <dgm:pt modelId="{F85F1060-7819-40F9-9A3C-5397FD6654A7}" type="parTrans" cxnId="{9CBB628C-A7E1-462A-8A10-05AA239A6940}">
      <dgm:prSet/>
      <dgm:spPr/>
      <dgm:t>
        <a:bodyPr/>
        <a:lstStyle/>
        <a:p>
          <a:endParaRPr lang="en-US"/>
        </a:p>
      </dgm:t>
    </dgm:pt>
    <dgm:pt modelId="{715D2B2F-C406-4950-83FA-8715AFC971D1}" type="sibTrans" cxnId="{9CBB628C-A7E1-462A-8A10-05AA239A6940}">
      <dgm:prSet/>
      <dgm:spPr/>
      <dgm:t>
        <a:bodyPr/>
        <a:lstStyle/>
        <a:p>
          <a:endParaRPr lang="en-US"/>
        </a:p>
      </dgm:t>
    </dgm:pt>
    <dgm:pt modelId="{F975CE1E-877E-49D9-8F20-8DDE769849DD}">
      <dgm:prSet/>
      <dgm:spPr/>
      <dgm:t>
        <a:bodyPr/>
        <a:lstStyle/>
        <a:p>
          <a:r>
            <a:rPr lang="en-SG"/>
            <a:t>∪</a:t>
          </a:r>
          <a:r>
            <a:rPr lang="en-US"/>
            <a:t> is union</a:t>
          </a:r>
        </a:p>
      </dgm:t>
    </dgm:pt>
    <dgm:pt modelId="{DB0BD05E-142C-440D-B9EE-ECA1DCCF6C24}" type="parTrans" cxnId="{E3DA85F2-51A5-40DA-BD0A-18071C742A7F}">
      <dgm:prSet/>
      <dgm:spPr/>
      <dgm:t>
        <a:bodyPr/>
        <a:lstStyle/>
        <a:p>
          <a:endParaRPr lang="en-US"/>
        </a:p>
      </dgm:t>
    </dgm:pt>
    <dgm:pt modelId="{EA13DF45-9E4A-4EA5-95F1-953C19F8A9EB}" type="sibTrans" cxnId="{E3DA85F2-51A5-40DA-BD0A-18071C742A7F}">
      <dgm:prSet/>
      <dgm:spPr/>
      <dgm:t>
        <a:bodyPr/>
        <a:lstStyle/>
        <a:p>
          <a:endParaRPr lang="en-US"/>
        </a:p>
      </dgm:t>
    </dgm:pt>
    <dgm:pt modelId="{3C34F09F-2986-447C-993F-E26AE239E4F9}">
      <dgm:prSet/>
      <dgm:spPr/>
      <dgm:t>
        <a:bodyPr/>
        <a:lstStyle/>
        <a:p>
          <a:r>
            <a:rPr lang="en-SG" dirty="0"/>
            <a:t>∩</a:t>
          </a:r>
          <a:r>
            <a:rPr lang="en-US" dirty="0"/>
            <a:t> is  intersection</a:t>
          </a:r>
        </a:p>
      </dgm:t>
    </dgm:pt>
    <dgm:pt modelId="{0F5C41BB-8B0D-42BE-8697-C138BD9D50E8}" type="parTrans" cxnId="{ADC8199D-7E9E-404D-A712-30E5ADC56552}">
      <dgm:prSet/>
      <dgm:spPr/>
      <dgm:t>
        <a:bodyPr/>
        <a:lstStyle/>
        <a:p>
          <a:endParaRPr lang="en-US"/>
        </a:p>
      </dgm:t>
    </dgm:pt>
    <dgm:pt modelId="{36658A20-AA38-4E18-B1B6-B43200019163}" type="sibTrans" cxnId="{ADC8199D-7E9E-404D-A712-30E5ADC56552}">
      <dgm:prSet/>
      <dgm:spPr/>
      <dgm:t>
        <a:bodyPr/>
        <a:lstStyle/>
        <a:p>
          <a:endParaRPr lang="en-US"/>
        </a:p>
      </dgm:t>
    </dgm:pt>
    <dgm:pt modelId="{3A38125D-E1D8-4189-9DDC-0F2914BA225A}">
      <dgm:prSet/>
      <dgm:spPr/>
      <dgm:t>
        <a:bodyPr/>
        <a:lstStyle/>
        <a:p>
          <a:r>
            <a:rPr lang="en-US" dirty="0"/>
            <a:t>‘ is complement e.g. A’ means complement of A (or not A)</a:t>
          </a:r>
        </a:p>
      </dgm:t>
    </dgm:pt>
    <dgm:pt modelId="{F4FB3D87-5409-4733-B334-8A4A53F13605}" type="parTrans" cxnId="{058E6AF5-CDB5-4068-A11A-D139800AEC16}">
      <dgm:prSet/>
      <dgm:spPr/>
      <dgm:t>
        <a:bodyPr/>
        <a:lstStyle/>
        <a:p>
          <a:endParaRPr lang="en-US"/>
        </a:p>
      </dgm:t>
    </dgm:pt>
    <dgm:pt modelId="{FF3464C9-036E-4998-9F9C-9E03195E6326}" type="sibTrans" cxnId="{058E6AF5-CDB5-4068-A11A-D139800AEC16}">
      <dgm:prSet/>
      <dgm:spPr/>
      <dgm:t>
        <a:bodyPr/>
        <a:lstStyle/>
        <a:p>
          <a:endParaRPr lang="en-US"/>
        </a:p>
      </dgm:t>
    </dgm:pt>
    <dgm:pt modelId="{7CF61A8C-4BA4-4186-A066-B1495EF72A6F}">
      <dgm:prSet/>
      <dgm:spPr/>
      <dgm:t>
        <a:bodyPr/>
        <a:lstStyle/>
        <a:p>
          <a:r>
            <a:rPr lang="en-SG"/>
            <a:t>∅ means empty or null</a:t>
          </a:r>
          <a:endParaRPr lang="en-US"/>
        </a:p>
      </dgm:t>
    </dgm:pt>
    <dgm:pt modelId="{FA47C98E-17A8-4129-9DD2-8F18ECF59FAB}" type="parTrans" cxnId="{D547424B-1160-4EF5-A1AD-DFAE741FD6AA}">
      <dgm:prSet/>
      <dgm:spPr/>
      <dgm:t>
        <a:bodyPr/>
        <a:lstStyle/>
        <a:p>
          <a:endParaRPr lang="en-US"/>
        </a:p>
      </dgm:t>
    </dgm:pt>
    <dgm:pt modelId="{0E31D799-F852-4EB2-A11F-3A91B823C698}" type="sibTrans" cxnId="{D547424B-1160-4EF5-A1AD-DFAE741FD6AA}">
      <dgm:prSet/>
      <dgm:spPr/>
      <dgm:t>
        <a:bodyPr/>
        <a:lstStyle/>
        <a:p>
          <a:endParaRPr lang="en-US"/>
        </a:p>
      </dgm:t>
    </dgm:pt>
    <dgm:pt modelId="{BD14BA27-FC92-4CC0-8620-7D8D38E20322}" type="pres">
      <dgm:prSet presAssocID="{CEF9FE9B-7472-47B0-B14F-BCA58EC9F4D3}" presName="root" presStyleCnt="0">
        <dgm:presLayoutVars>
          <dgm:dir/>
          <dgm:resizeHandles val="exact"/>
        </dgm:presLayoutVars>
      </dgm:prSet>
      <dgm:spPr/>
    </dgm:pt>
    <dgm:pt modelId="{0AAF3BCC-E301-46EA-8F6E-1668D1D7BA93}" type="pres">
      <dgm:prSet presAssocID="{0499528B-CFAB-4689-8988-66E2627C4C6A}" presName="compNode" presStyleCnt="0"/>
      <dgm:spPr/>
    </dgm:pt>
    <dgm:pt modelId="{536FA039-2F7C-45FE-91E7-D5E5A8AA7C5F}" type="pres">
      <dgm:prSet presAssocID="{0499528B-CFAB-4689-8988-66E2627C4C6A}" presName="bgRect" presStyleLbl="bgShp" presStyleIdx="0" presStyleCnt="5"/>
      <dgm:spPr/>
    </dgm:pt>
    <dgm:pt modelId="{02EC38F3-8FAB-453F-AC41-07C3CD9193C6}" type="pres">
      <dgm:prSet presAssocID="{0499528B-CFAB-4689-8988-66E2627C4C6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int"/>
        </a:ext>
      </dgm:extLst>
    </dgm:pt>
    <dgm:pt modelId="{85A4EF38-3710-4695-A525-C0819BC2033F}" type="pres">
      <dgm:prSet presAssocID="{0499528B-CFAB-4689-8988-66E2627C4C6A}" presName="spaceRect" presStyleCnt="0"/>
      <dgm:spPr/>
    </dgm:pt>
    <dgm:pt modelId="{C2C2E282-BC5B-4132-8B91-6DB2EAA70034}" type="pres">
      <dgm:prSet presAssocID="{0499528B-CFAB-4689-8988-66E2627C4C6A}" presName="parTx" presStyleLbl="revTx" presStyleIdx="0" presStyleCnt="5">
        <dgm:presLayoutVars>
          <dgm:chMax val="0"/>
          <dgm:chPref val="0"/>
        </dgm:presLayoutVars>
      </dgm:prSet>
      <dgm:spPr/>
    </dgm:pt>
    <dgm:pt modelId="{9EC3ECAB-5225-4FC8-954A-DBA3BBD93F7F}" type="pres">
      <dgm:prSet presAssocID="{715D2B2F-C406-4950-83FA-8715AFC971D1}" presName="sibTrans" presStyleCnt="0"/>
      <dgm:spPr/>
    </dgm:pt>
    <dgm:pt modelId="{1C83B9A1-C90D-4C29-AA57-3EB0709B41A3}" type="pres">
      <dgm:prSet presAssocID="{F975CE1E-877E-49D9-8F20-8DDE769849DD}" presName="compNode" presStyleCnt="0"/>
      <dgm:spPr/>
    </dgm:pt>
    <dgm:pt modelId="{CD369B4B-1998-4721-BE89-4A2AEE5D9B53}" type="pres">
      <dgm:prSet presAssocID="{F975CE1E-877E-49D9-8F20-8DDE769849DD}" presName="bgRect" presStyleLbl="bgShp" presStyleIdx="1" presStyleCnt="5"/>
      <dgm:spPr/>
    </dgm:pt>
    <dgm:pt modelId="{0BCCB848-11FC-4680-9292-015CBC6A48EB}" type="pres">
      <dgm:prSet presAssocID="{F975CE1E-877E-49D9-8F20-8DDE769849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6BA45B0D-333E-4417-9752-2CFBAC5FAA00}" type="pres">
      <dgm:prSet presAssocID="{F975CE1E-877E-49D9-8F20-8DDE769849DD}" presName="spaceRect" presStyleCnt="0"/>
      <dgm:spPr/>
    </dgm:pt>
    <dgm:pt modelId="{66DB9A75-050B-4D97-8892-EB08CBB9619D}" type="pres">
      <dgm:prSet presAssocID="{F975CE1E-877E-49D9-8F20-8DDE769849DD}" presName="parTx" presStyleLbl="revTx" presStyleIdx="1" presStyleCnt="5">
        <dgm:presLayoutVars>
          <dgm:chMax val="0"/>
          <dgm:chPref val="0"/>
        </dgm:presLayoutVars>
      </dgm:prSet>
      <dgm:spPr/>
    </dgm:pt>
    <dgm:pt modelId="{09717547-9040-47AC-BF80-82BECD082A31}" type="pres">
      <dgm:prSet presAssocID="{EA13DF45-9E4A-4EA5-95F1-953C19F8A9EB}" presName="sibTrans" presStyleCnt="0"/>
      <dgm:spPr/>
    </dgm:pt>
    <dgm:pt modelId="{4BEE2A80-1A5C-433F-A2B0-E913B9712654}" type="pres">
      <dgm:prSet presAssocID="{3C34F09F-2986-447C-993F-E26AE239E4F9}" presName="compNode" presStyleCnt="0"/>
      <dgm:spPr/>
    </dgm:pt>
    <dgm:pt modelId="{15743753-0BB2-4103-A3BC-BF6E69A68CB7}" type="pres">
      <dgm:prSet presAssocID="{3C34F09F-2986-447C-993F-E26AE239E4F9}" presName="bgRect" presStyleLbl="bgShp" presStyleIdx="2" presStyleCnt="5"/>
      <dgm:spPr/>
    </dgm:pt>
    <dgm:pt modelId="{82EB2F9B-D9DD-4EA1-A0A6-E5F98FF7408E}" type="pres">
      <dgm:prSet presAssocID="{3C34F09F-2986-447C-993F-E26AE239E4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vron Arrows"/>
        </a:ext>
      </dgm:extLst>
    </dgm:pt>
    <dgm:pt modelId="{7BA44C82-4646-4074-86FD-05755B5B8B6B}" type="pres">
      <dgm:prSet presAssocID="{3C34F09F-2986-447C-993F-E26AE239E4F9}" presName="spaceRect" presStyleCnt="0"/>
      <dgm:spPr/>
    </dgm:pt>
    <dgm:pt modelId="{9D65D212-398D-4BB8-9A6D-410092D94942}" type="pres">
      <dgm:prSet presAssocID="{3C34F09F-2986-447C-993F-E26AE239E4F9}" presName="parTx" presStyleLbl="revTx" presStyleIdx="2" presStyleCnt="5">
        <dgm:presLayoutVars>
          <dgm:chMax val="0"/>
          <dgm:chPref val="0"/>
        </dgm:presLayoutVars>
      </dgm:prSet>
      <dgm:spPr/>
    </dgm:pt>
    <dgm:pt modelId="{4EFABF25-632A-4EF8-B570-AB076505A32B}" type="pres">
      <dgm:prSet presAssocID="{36658A20-AA38-4E18-B1B6-B43200019163}" presName="sibTrans" presStyleCnt="0"/>
      <dgm:spPr/>
    </dgm:pt>
    <dgm:pt modelId="{854D6F08-F9CE-4C8D-A34C-91DD0CD5D615}" type="pres">
      <dgm:prSet presAssocID="{3A38125D-E1D8-4189-9DDC-0F2914BA225A}" presName="compNode" presStyleCnt="0"/>
      <dgm:spPr/>
    </dgm:pt>
    <dgm:pt modelId="{BDA41647-5C89-4814-8715-0CF682161D85}" type="pres">
      <dgm:prSet presAssocID="{3A38125D-E1D8-4189-9DDC-0F2914BA225A}" presName="bgRect" presStyleLbl="bgShp" presStyleIdx="3" presStyleCnt="5"/>
      <dgm:spPr/>
    </dgm:pt>
    <dgm:pt modelId="{643E2B4C-370A-42F0-B4BE-C29F4E1CFDD7}" type="pres">
      <dgm:prSet presAssocID="{3A38125D-E1D8-4189-9DDC-0F2914BA22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965DCCE0-DAC2-47CB-AB3C-406C4B63B8C4}" type="pres">
      <dgm:prSet presAssocID="{3A38125D-E1D8-4189-9DDC-0F2914BA225A}" presName="spaceRect" presStyleCnt="0"/>
      <dgm:spPr/>
    </dgm:pt>
    <dgm:pt modelId="{5C2266CA-B395-4182-9922-AB87710748B8}" type="pres">
      <dgm:prSet presAssocID="{3A38125D-E1D8-4189-9DDC-0F2914BA225A}" presName="parTx" presStyleLbl="revTx" presStyleIdx="3" presStyleCnt="5">
        <dgm:presLayoutVars>
          <dgm:chMax val="0"/>
          <dgm:chPref val="0"/>
        </dgm:presLayoutVars>
      </dgm:prSet>
      <dgm:spPr/>
    </dgm:pt>
    <dgm:pt modelId="{C7FED3D4-19C6-4C78-9336-116ABCF38FA3}" type="pres">
      <dgm:prSet presAssocID="{FF3464C9-036E-4998-9F9C-9E03195E6326}" presName="sibTrans" presStyleCnt="0"/>
      <dgm:spPr/>
    </dgm:pt>
    <dgm:pt modelId="{736A599C-74F5-4E72-934B-B590A89DE094}" type="pres">
      <dgm:prSet presAssocID="{7CF61A8C-4BA4-4186-A066-B1495EF72A6F}" presName="compNode" presStyleCnt="0"/>
      <dgm:spPr/>
    </dgm:pt>
    <dgm:pt modelId="{65EB1613-5701-4D71-872A-A70130EEDDEE}" type="pres">
      <dgm:prSet presAssocID="{7CF61A8C-4BA4-4186-A066-B1495EF72A6F}" presName="bgRect" presStyleLbl="bgShp" presStyleIdx="4" presStyleCnt="5"/>
      <dgm:spPr/>
    </dgm:pt>
    <dgm:pt modelId="{D98DF995-2A03-45E0-B04F-68C4C7C34A92}" type="pres">
      <dgm:prSet presAssocID="{7CF61A8C-4BA4-4186-A066-B1495EF72A6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bidden"/>
        </a:ext>
      </dgm:extLst>
    </dgm:pt>
    <dgm:pt modelId="{2C860BEA-73A3-4A57-A435-39A5593A3792}" type="pres">
      <dgm:prSet presAssocID="{7CF61A8C-4BA4-4186-A066-B1495EF72A6F}" presName="spaceRect" presStyleCnt="0"/>
      <dgm:spPr/>
    </dgm:pt>
    <dgm:pt modelId="{C73971C0-62E4-4F53-A00D-4BCE7A48A1DA}" type="pres">
      <dgm:prSet presAssocID="{7CF61A8C-4BA4-4186-A066-B1495EF72A6F}" presName="parTx" presStyleLbl="revTx" presStyleIdx="4" presStyleCnt="5">
        <dgm:presLayoutVars>
          <dgm:chMax val="0"/>
          <dgm:chPref val="0"/>
        </dgm:presLayoutVars>
      </dgm:prSet>
      <dgm:spPr/>
    </dgm:pt>
  </dgm:ptLst>
  <dgm:cxnLst>
    <dgm:cxn modelId="{981CBC0B-3E45-4CC6-A91C-BA8B732C98E3}" type="presOf" srcId="{3C34F09F-2986-447C-993F-E26AE239E4F9}" destId="{9D65D212-398D-4BB8-9A6D-410092D94942}" srcOrd="0" destOrd="0" presId="urn:microsoft.com/office/officeart/2018/2/layout/IconVerticalSolidList"/>
    <dgm:cxn modelId="{37A6242A-FF08-4A29-AF4C-E66122DD2FCE}" type="presOf" srcId="{3A38125D-E1D8-4189-9DDC-0F2914BA225A}" destId="{5C2266CA-B395-4182-9922-AB87710748B8}" srcOrd="0" destOrd="0" presId="urn:microsoft.com/office/officeart/2018/2/layout/IconVerticalSolidList"/>
    <dgm:cxn modelId="{D547424B-1160-4EF5-A1AD-DFAE741FD6AA}" srcId="{CEF9FE9B-7472-47B0-B14F-BCA58EC9F4D3}" destId="{7CF61A8C-4BA4-4186-A066-B1495EF72A6F}" srcOrd="4" destOrd="0" parTransId="{FA47C98E-17A8-4129-9DD2-8F18ECF59FAB}" sibTransId="{0E31D799-F852-4EB2-A11F-3A91B823C698}"/>
    <dgm:cxn modelId="{EEAA2A5F-2BF7-4C6E-A59F-C0908010A1F2}" type="presOf" srcId="{7CF61A8C-4BA4-4186-A066-B1495EF72A6F}" destId="{C73971C0-62E4-4F53-A00D-4BCE7A48A1DA}" srcOrd="0" destOrd="0" presId="urn:microsoft.com/office/officeart/2018/2/layout/IconVerticalSolidList"/>
    <dgm:cxn modelId="{F6E36567-B25F-4D46-BDA2-71B80BF43318}" type="presOf" srcId="{0499528B-CFAB-4689-8988-66E2627C4C6A}" destId="{C2C2E282-BC5B-4132-8B91-6DB2EAA70034}" srcOrd="0" destOrd="0" presId="urn:microsoft.com/office/officeart/2018/2/layout/IconVerticalSolidList"/>
    <dgm:cxn modelId="{9CBB628C-A7E1-462A-8A10-05AA239A6940}" srcId="{CEF9FE9B-7472-47B0-B14F-BCA58EC9F4D3}" destId="{0499528B-CFAB-4689-8988-66E2627C4C6A}" srcOrd="0" destOrd="0" parTransId="{F85F1060-7819-40F9-9A3C-5397FD6654A7}" sibTransId="{715D2B2F-C406-4950-83FA-8715AFC971D1}"/>
    <dgm:cxn modelId="{BCEA6B92-0042-4507-939C-1FABC24806E0}" type="presOf" srcId="{CEF9FE9B-7472-47B0-B14F-BCA58EC9F4D3}" destId="{BD14BA27-FC92-4CC0-8620-7D8D38E20322}" srcOrd="0" destOrd="0" presId="urn:microsoft.com/office/officeart/2018/2/layout/IconVerticalSolidList"/>
    <dgm:cxn modelId="{ADC8199D-7E9E-404D-A712-30E5ADC56552}" srcId="{CEF9FE9B-7472-47B0-B14F-BCA58EC9F4D3}" destId="{3C34F09F-2986-447C-993F-E26AE239E4F9}" srcOrd="2" destOrd="0" parTransId="{0F5C41BB-8B0D-42BE-8697-C138BD9D50E8}" sibTransId="{36658A20-AA38-4E18-B1B6-B43200019163}"/>
    <dgm:cxn modelId="{E3DA85F2-51A5-40DA-BD0A-18071C742A7F}" srcId="{CEF9FE9B-7472-47B0-B14F-BCA58EC9F4D3}" destId="{F975CE1E-877E-49D9-8F20-8DDE769849DD}" srcOrd="1" destOrd="0" parTransId="{DB0BD05E-142C-440D-B9EE-ECA1DCCF6C24}" sibTransId="{EA13DF45-9E4A-4EA5-95F1-953C19F8A9EB}"/>
    <dgm:cxn modelId="{FBC79FF3-D3CE-4E3E-9341-7856F1D87462}" type="presOf" srcId="{F975CE1E-877E-49D9-8F20-8DDE769849DD}" destId="{66DB9A75-050B-4D97-8892-EB08CBB9619D}" srcOrd="0" destOrd="0" presId="urn:microsoft.com/office/officeart/2018/2/layout/IconVerticalSolidList"/>
    <dgm:cxn modelId="{058E6AF5-CDB5-4068-A11A-D139800AEC16}" srcId="{CEF9FE9B-7472-47B0-B14F-BCA58EC9F4D3}" destId="{3A38125D-E1D8-4189-9DDC-0F2914BA225A}" srcOrd="3" destOrd="0" parTransId="{F4FB3D87-5409-4733-B334-8A4A53F13605}" sibTransId="{FF3464C9-036E-4998-9F9C-9E03195E6326}"/>
    <dgm:cxn modelId="{D2C4EEE0-8CE6-4F16-A0E3-C6BBD1C22C88}" type="presParOf" srcId="{BD14BA27-FC92-4CC0-8620-7D8D38E20322}" destId="{0AAF3BCC-E301-46EA-8F6E-1668D1D7BA93}" srcOrd="0" destOrd="0" presId="urn:microsoft.com/office/officeart/2018/2/layout/IconVerticalSolidList"/>
    <dgm:cxn modelId="{E2F2BF3A-EE3B-4230-A27D-1D5C1C3C27D6}" type="presParOf" srcId="{0AAF3BCC-E301-46EA-8F6E-1668D1D7BA93}" destId="{536FA039-2F7C-45FE-91E7-D5E5A8AA7C5F}" srcOrd="0" destOrd="0" presId="urn:microsoft.com/office/officeart/2018/2/layout/IconVerticalSolidList"/>
    <dgm:cxn modelId="{2DF2F34F-BDAA-456A-8D89-F5CC709C45A5}" type="presParOf" srcId="{0AAF3BCC-E301-46EA-8F6E-1668D1D7BA93}" destId="{02EC38F3-8FAB-453F-AC41-07C3CD9193C6}" srcOrd="1" destOrd="0" presId="urn:microsoft.com/office/officeart/2018/2/layout/IconVerticalSolidList"/>
    <dgm:cxn modelId="{54D27633-2449-459B-ADA8-A4171D056592}" type="presParOf" srcId="{0AAF3BCC-E301-46EA-8F6E-1668D1D7BA93}" destId="{85A4EF38-3710-4695-A525-C0819BC2033F}" srcOrd="2" destOrd="0" presId="urn:microsoft.com/office/officeart/2018/2/layout/IconVerticalSolidList"/>
    <dgm:cxn modelId="{904CDE5B-D6C2-4CC3-8A97-5E7267A9507A}" type="presParOf" srcId="{0AAF3BCC-E301-46EA-8F6E-1668D1D7BA93}" destId="{C2C2E282-BC5B-4132-8B91-6DB2EAA70034}" srcOrd="3" destOrd="0" presId="urn:microsoft.com/office/officeart/2018/2/layout/IconVerticalSolidList"/>
    <dgm:cxn modelId="{C642E582-5078-4071-9875-FD050A6F18E3}" type="presParOf" srcId="{BD14BA27-FC92-4CC0-8620-7D8D38E20322}" destId="{9EC3ECAB-5225-4FC8-954A-DBA3BBD93F7F}" srcOrd="1" destOrd="0" presId="urn:microsoft.com/office/officeart/2018/2/layout/IconVerticalSolidList"/>
    <dgm:cxn modelId="{E9065103-97BA-4B96-825A-12189B557F2D}" type="presParOf" srcId="{BD14BA27-FC92-4CC0-8620-7D8D38E20322}" destId="{1C83B9A1-C90D-4C29-AA57-3EB0709B41A3}" srcOrd="2" destOrd="0" presId="urn:microsoft.com/office/officeart/2018/2/layout/IconVerticalSolidList"/>
    <dgm:cxn modelId="{E439E3FD-AF87-47FB-80ED-D59309A7019E}" type="presParOf" srcId="{1C83B9A1-C90D-4C29-AA57-3EB0709B41A3}" destId="{CD369B4B-1998-4721-BE89-4A2AEE5D9B53}" srcOrd="0" destOrd="0" presId="urn:microsoft.com/office/officeart/2018/2/layout/IconVerticalSolidList"/>
    <dgm:cxn modelId="{83FE3D53-8B78-41DA-A95A-A1EC28695B78}" type="presParOf" srcId="{1C83B9A1-C90D-4C29-AA57-3EB0709B41A3}" destId="{0BCCB848-11FC-4680-9292-015CBC6A48EB}" srcOrd="1" destOrd="0" presId="urn:microsoft.com/office/officeart/2018/2/layout/IconVerticalSolidList"/>
    <dgm:cxn modelId="{A837D835-3B69-4AEF-B008-F846D0D6A3A3}" type="presParOf" srcId="{1C83B9A1-C90D-4C29-AA57-3EB0709B41A3}" destId="{6BA45B0D-333E-4417-9752-2CFBAC5FAA00}" srcOrd="2" destOrd="0" presId="urn:microsoft.com/office/officeart/2018/2/layout/IconVerticalSolidList"/>
    <dgm:cxn modelId="{639DBB92-469C-422B-8C32-FABFB8AF7600}" type="presParOf" srcId="{1C83B9A1-C90D-4C29-AA57-3EB0709B41A3}" destId="{66DB9A75-050B-4D97-8892-EB08CBB9619D}" srcOrd="3" destOrd="0" presId="urn:microsoft.com/office/officeart/2018/2/layout/IconVerticalSolidList"/>
    <dgm:cxn modelId="{CB5B4FA5-3F3A-4318-B517-02B1205BC95E}" type="presParOf" srcId="{BD14BA27-FC92-4CC0-8620-7D8D38E20322}" destId="{09717547-9040-47AC-BF80-82BECD082A31}" srcOrd="3" destOrd="0" presId="urn:microsoft.com/office/officeart/2018/2/layout/IconVerticalSolidList"/>
    <dgm:cxn modelId="{A7A22CDC-ADC1-48B0-B7A2-31047BA5B71B}" type="presParOf" srcId="{BD14BA27-FC92-4CC0-8620-7D8D38E20322}" destId="{4BEE2A80-1A5C-433F-A2B0-E913B9712654}" srcOrd="4" destOrd="0" presId="urn:microsoft.com/office/officeart/2018/2/layout/IconVerticalSolidList"/>
    <dgm:cxn modelId="{8EA74BFD-A3AC-4FDD-A931-BDFA9B95B6D8}" type="presParOf" srcId="{4BEE2A80-1A5C-433F-A2B0-E913B9712654}" destId="{15743753-0BB2-4103-A3BC-BF6E69A68CB7}" srcOrd="0" destOrd="0" presId="urn:microsoft.com/office/officeart/2018/2/layout/IconVerticalSolidList"/>
    <dgm:cxn modelId="{0B2414E8-F65E-4540-BC29-A6BB7B876920}" type="presParOf" srcId="{4BEE2A80-1A5C-433F-A2B0-E913B9712654}" destId="{82EB2F9B-D9DD-4EA1-A0A6-E5F98FF7408E}" srcOrd="1" destOrd="0" presId="urn:microsoft.com/office/officeart/2018/2/layout/IconVerticalSolidList"/>
    <dgm:cxn modelId="{586209AD-1816-4CB5-BCC6-6EBC213D42C1}" type="presParOf" srcId="{4BEE2A80-1A5C-433F-A2B0-E913B9712654}" destId="{7BA44C82-4646-4074-86FD-05755B5B8B6B}" srcOrd="2" destOrd="0" presId="urn:microsoft.com/office/officeart/2018/2/layout/IconVerticalSolidList"/>
    <dgm:cxn modelId="{E31A024B-DC95-4775-843F-E965DBF8F31A}" type="presParOf" srcId="{4BEE2A80-1A5C-433F-A2B0-E913B9712654}" destId="{9D65D212-398D-4BB8-9A6D-410092D94942}" srcOrd="3" destOrd="0" presId="urn:microsoft.com/office/officeart/2018/2/layout/IconVerticalSolidList"/>
    <dgm:cxn modelId="{507D98A6-1CE0-4BEA-883E-FD6FBBFC68D8}" type="presParOf" srcId="{BD14BA27-FC92-4CC0-8620-7D8D38E20322}" destId="{4EFABF25-632A-4EF8-B570-AB076505A32B}" srcOrd="5" destOrd="0" presId="urn:microsoft.com/office/officeart/2018/2/layout/IconVerticalSolidList"/>
    <dgm:cxn modelId="{9B2D3A7F-6E48-4A50-A886-B818A52F66C6}" type="presParOf" srcId="{BD14BA27-FC92-4CC0-8620-7D8D38E20322}" destId="{854D6F08-F9CE-4C8D-A34C-91DD0CD5D615}" srcOrd="6" destOrd="0" presId="urn:microsoft.com/office/officeart/2018/2/layout/IconVerticalSolidList"/>
    <dgm:cxn modelId="{9CD62AD5-DE22-46EC-85ED-1BF55943461E}" type="presParOf" srcId="{854D6F08-F9CE-4C8D-A34C-91DD0CD5D615}" destId="{BDA41647-5C89-4814-8715-0CF682161D85}" srcOrd="0" destOrd="0" presId="urn:microsoft.com/office/officeart/2018/2/layout/IconVerticalSolidList"/>
    <dgm:cxn modelId="{A5D1C6D5-FFFC-4D6F-937C-B5D56D784B0C}" type="presParOf" srcId="{854D6F08-F9CE-4C8D-A34C-91DD0CD5D615}" destId="{643E2B4C-370A-42F0-B4BE-C29F4E1CFDD7}" srcOrd="1" destOrd="0" presId="urn:microsoft.com/office/officeart/2018/2/layout/IconVerticalSolidList"/>
    <dgm:cxn modelId="{562EA832-CAF6-4390-9472-B71D5D7CA7D6}" type="presParOf" srcId="{854D6F08-F9CE-4C8D-A34C-91DD0CD5D615}" destId="{965DCCE0-DAC2-47CB-AB3C-406C4B63B8C4}" srcOrd="2" destOrd="0" presId="urn:microsoft.com/office/officeart/2018/2/layout/IconVerticalSolidList"/>
    <dgm:cxn modelId="{4FC8DC2B-7C97-4996-B38A-627E6BA020A9}" type="presParOf" srcId="{854D6F08-F9CE-4C8D-A34C-91DD0CD5D615}" destId="{5C2266CA-B395-4182-9922-AB87710748B8}" srcOrd="3" destOrd="0" presId="urn:microsoft.com/office/officeart/2018/2/layout/IconVerticalSolidList"/>
    <dgm:cxn modelId="{C7535654-0B91-4C3A-A429-CE33FA158312}" type="presParOf" srcId="{BD14BA27-FC92-4CC0-8620-7D8D38E20322}" destId="{C7FED3D4-19C6-4C78-9336-116ABCF38FA3}" srcOrd="7" destOrd="0" presId="urn:microsoft.com/office/officeart/2018/2/layout/IconVerticalSolidList"/>
    <dgm:cxn modelId="{2877373A-B110-4589-B9EE-B0D9B45AD97E}" type="presParOf" srcId="{BD14BA27-FC92-4CC0-8620-7D8D38E20322}" destId="{736A599C-74F5-4E72-934B-B590A89DE094}" srcOrd="8" destOrd="0" presId="urn:microsoft.com/office/officeart/2018/2/layout/IconVerticalSolidList"/>
    <dgm:cxn modelId="{4A370E2B-2F84-49F5-8A48-0E9B05A73B63}" type="presParOf" srcId="{736A599C-74F5-4E72-934B-B590A89DE094}" destId="{65EB1613-5701-4D71-872A-A70130EEDDEE}" srcOrd="0" destOrd="0" presId="urn:microsoft.com/office/officeart/2018/2/layout/IconVerticalSolidList"/>
    <dgm:cxn modelId="{B4766584-77BB-48D1-A1CD-81624F262345}" type="presParOf" srcId="{736A599C-74F5-4E72-934B-B590A89DE094}" destId="{D98DF995-2A03-45E0-B04F-68C4C7C34A92}" srcOrd="1" destOrd="0" presId="urn:microsoft.com/office/officeart/2018/2/layout/IconVerticalSolidList"/>
    <dgm:cxn modelId="{5D666917-8D9C-4BDA-ADEA-189FE851967E}" type="presParOf" srcId="{736A599C-74F5-4E72-934B-B590A89DE094}" destId="{2C860BEA-73A3-4A57-A435-39A5593A3792}" srcOrd="2" destOrd="0" presId="urn:microsoft.com/office/officeart/2018/2/layout/IconVerticalSolidList"/>
    <dgm:cxn modelId="{2D64A71F-2DEC-4575-A650-48F4486E57F5}" type="presParOf" srcId="{736A599C-74F5-4E72-934B-B590A89DE094}" destId="{C73971C0-62E4-4F53-A00D-4BCE7A48A1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4706A9E-3D73-4FE6-A110-8F3D4AF675D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467488-C510-49B1-B1DB-EF852D09CC42}">
      <dgm:prSet/>
      <dgm:spPr/>
      <dgm:t>
        <a:bodyPr/>
        <a:lstStyle/>
        <a:p>
          <a:r>
            <a:rPr lang="en-US"/>
            <a:t>The intersect is performed by intersect()</a:t>
          </a:r>
        </a:p>
      </dgm:t>
    </dgm:pt>
    <dgm:pt modelId="{22EF2329-54DB-411F-B1A5-502B1850558C}" type="parTrans" cxnId="{8565B528-62BF-4C27-B7B8-E2E7FD9650C0}">
      <dgm:prSet/>
      <dgm:spPr/>
      <dgm:t>
        <a:bodyPr/>
        <a:lstStyle/>
        <a:p>
          <a:endParaRPr lang="en-US"/>
        </a:p>
      </dgm:t>
    </dgm:pt>
    <dgm:pt modelId="{E6F31B5E-6E59-4AC2-9A5A-429D19B20922}" type="sibTrans" cxnId="{8565B528-62BF-4C27-B7B8-E2E7FD9650C0}">
      <dgm:prSet/>
      <dgm:spPr/>
      <dgm:t>
        <a:bodyPr/>
        <a:lstStyle/>
        <a:p>
          <a:endParaRPr lang="en-US"/>
        </a:p>
      </dgm:t>
    </dgm:pt>
    <dgm:pt modelId="{4886E3E1-A397-47DF-8E0C-2AF06F14634A}">
      <dgm:prSet/>
      <dgm:spPr/>
      <dgm:t>
        <a:bodyPr/>
        <a:lstStyle/>
        <a:p>
          <a:r>
            <a:rPr lang="en-US"/>
            <a:t>The union is performed by union()</a:t>
          </a:r>
        </a:p>
      </dgm:t>
    </dgm:pt>
    <dgm:pt modelId="{90B9FD1E-743A-40A9-9AA3-73CF54A3DA90}" type="parTrans" cxnId="{CB1FBB08-173B-4C31-9C1E-F1C4E0E99AF5}">
      <dgm:prSet/>
      <dgm:spPr/>
      <dgm:t>
        <a:bodyPr/>
        <a:lstStyle/>
        <a:p>
          <a:endParaRPr lang="en-US"/>
        </a:p>
      </dgm:t>
    </dgm:pt>
    <dgm:pt modelId="{6262099D-0F5E-432C-BC8D-CA36A6081500}" type="sibTrans" cxnId="{CB1FBB08-173B-4C31-9C1E-F1C4E0E99AF5}">
      <dgm:prSet/>
      <dgm:spPr/>
      <dgm:t>
        <a:bodyPr/>
        <a:lstStyle/>
        <a:p>
          <a:endParaRPr lang="en-US"/>
        </a:p>
      </dgm:t>
    </dgm:pt>
    <dgm:pt modelId="{BEFB4EAA-B5A9-4ECE-BEDC-207D76570040}">
      <dgm:prSet/>
      <dgm:spPr/>
      <dgm:t>
        <a:bodyPr/>
        <a:lstStyle/>
        <a:p>
          <a:r>
            <a:rPr lang="en-US" dirty="0"/>
            <a:t>You will need to be imaginative with complement but you can try </a:t>
          </a:r>
          <a:r>
            <a:rPr lang="en-US" dirty="0" err="1"/>
            <a:t>setdiff</a:t>
          </a:r>
          <a:r>
            <a:rPr lang="en-US" dirty="0"/>
            <a:t>()</a:t>
          </a:r>
        </a:p>
      </dgm:t>
    </dgm:pt>
    <dgm:pt modelId="{0FF3DF8D-E861-4306-B367-FF34081E81D8}" type="parTrans" cxnId="{65DB225C-EF6C-4E2C-AA54-80AA5C12F918}">
      <dgm:prSet/>
      <dgm:spPr/>
      <dgm:t>
        <a:bodyPr/>
        <a:lstStyle/>
        <a:p>
          <a:endParaRPr lang="en-US"/>
        </a:p>
      </dgm:t>
    </dgm:pt>
    <dgm:pt modelId="{744E323D-19BF-4B5E-98F2-C2B4EEE1092D}" type="sibTrans" cxnId="{65DB225C-EF6C-4E2C-AA54-80AA5C12F918}">
      <dgm:prSet/>
      <dgm:spPr/>
      <dgm:t>
        <a:bodyPr/>
        <a:lstStyle/>
        <a:p>
          <a:endParaRPr lang="en-US"/>
        </a:p>
      </dgm:t>
    </dgm:pt>
    <dgm:pt modelId="{66FE36D4-CC36-4475-A232-A620667D72DF}" type="pres">
      <dgm:prSet presAssocID="{44706A9E-3D73-4FE6-A110-8F3D4AF675D1}" presName="root" presStyleCnt="0">
        <dgm:presLayoutVars>
          <dgm:dir/>
          <dgm:resizeHandles val="exact"/>
        </dgm:presLayoutVars>
      </dgm:prSet>
      <dgm:spPr/>
    </dgm:pt>
    <dgm:pt modelId="{0B177674-C15B-46A2-96B5-CEFBB3EA2988}" type="pres">
      <dgm:prSet presAssocID="{94467488-C510-49B1-B1DB-EF852D09CC42}" presName="compNode" presStyleCnt="0"/>
      <dgm:spPr/>
    </dgm:pt>
    <dgm:pt modelId="{B8B0AC96-9348-40A6-A134-5F68C5F43977}" type="pres">
      <dgm:prSet presAssocID="{94467488-C510-49B1-B1DB-EF852D09CC42}" presName="bgRect" presStyleLbl="bgShp" presStyleIdx="0" presStyleCnt="3"/>
      <dgm:spPr/>
    </dgm:pt>
    <dgm:pt modelId="{E6A1B4C1-EE27-47CE-A23D-563B3AB812C8}" type="pres">
      <dgm:prSet presAssocID="{94467488-C510-49B1-B1DB-EF852D09CC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ext>
      </dgm:extLst>
    </dgm:pt>
    <dgm:pt modelId="{BCE8EA68-2DB4-45C1-9BAA-5745F6D9AEA5}" type="pres">
      <dgm:prSet presAssocID="{94467488-C510-49B1-B1DB-EF852D09CC42}" presName="spaceRect" presStyleCnt="0"/>
      <dgm:spPr/>
    </dgm:pt>
    <dgm:pt modelId="{A55204BE-4CD7-4F01-813A-5667F61CA7A1}" type="pres">
      <dgm:prSet presAssocID="{94467488-C510-49B1-B1DB-EF852D09CC42}" presName="parTx" presStyleLbl="revTx" presStyleIdx="0" presStyleCnt="3">
        <dgm:presLayoutVars>
          <dgm:chMax val="0"/>
          <dgm:chPref val="0"/>
        </dgm:presLayoutVars>
      </dgm:prSet>
      <dgm:spPr/>
    </dgm:pt>
    <dgm:pt modelId="{DE9E81D8-A10B-4AAA-B356-8357A14DA9D1}" type="pres">
      <dgm:prSet presAssocID="{E6F31B5E-6E59-4AC2-9A5A-429D19B20922}" presName="sibTrans" presStyleCnt="0"/>
      <dgm:spPr/>
    </dgm:pt>
    <dgm:pt modelId="{F758402D-CC61-48D1-9EA6-9BF2A9BD9440}" type="pres">
      <dgm:prSet presAssocID="{4886E3E1-A397-47DF-8E0C-2AF06F14634A}" presName="compNode" presStyleCnt="0"/>
      <dgm:spPr/>
    </dgm:pt>
    <dgm:pt modelId="{0CBBF466-810C-4AB1-BDCA-D81CCDF8BE0E}" type="pres">
      <dgm:prSet presAssocID="{4886E3E1-A397-47DF-8E0C-2AF06F14634A}" presName="bgRect" presStyleLbl="bgShp" presStyleIdx="1" presStyleCnt="3"/>
      <dgm:spPr/>
    </dgm:pt>
    <dgm:pt modelId="{B0AE7789-700E-4F9E-A1F8-23B2F22CFE9B}" type="pres">
      <dgm:prSet presAssocID="{4886E3E1-A397-47DF-8E0C-2AF06F1463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plicateRow"/>
        </a:ext>
      </dgm:extLst>
    </dgm:pt>
    <dgm:pt modelId="{565DE623-94E2-434F-A1EE-DACBFD053FB5}" type="pres">
      <dgm:prSet presAssocID="{4886E3E1-A397-47DF-8E0C-2AF06F14634A}" presName="spaceRect" presStyleCnt="0"/>
      <dgm:spPr/>
    </dgm:pt>
    <dgm:pt modelId="{473ABC38-5753-4220-9FA3-0CC6AEBA75C3}" type="pres">
      <dgm:prSet presAssocID="{4886E3E1-A397-47DF-8E0C-2AF06F14634A}" presName="parTx" presStyleLbl="revTx" presStyleIdx="1" presStyleCnt="3">
        <dgm:presLayoutVars>
          <dgm:chMax val="0"/>
          <dgm:chPref val="0"/>
        </dgm:presLayoutVars>
      </dgm:prSet>
      <dgm:spPr/>
    </dgm:pt>
    <dgm:pt modelId="{DABB60B4-DF54-4BF5-BB74-8BE714B17DA0}" type="pres">
      <dgm:prSet presAssocID="{6262099D-0F5E-432C-BC8D-CA36A6081500}" presName="sibTrans" presStyleCnt="0"/>
      <dgm:spPr/>
    </dgm:pt>
    <dgm:pt modelId="{F4D298D0-6416-4325-88FC-CF29A668074C}" type="pres">
      <dgm:prSet presAssocID="{BEFB4EAA-B5A9-4ECE-BEDC-207D76570040}" presName="compNode" presStyleCnt="0"/>
      <dgm:spPr/>
    </dgm:pt>
    <dgm:pt modelId="{BC838038-7C10-463B-8647-2C8B100FE224}" type="pres">
      <dgm:prSet presAssocID="{BEFB4EAA-B5A9-4ECE-BEDC-207D76570040}" presName="bgRect" presStyleLbl="bgShp" presStyleIdx="2" presStyleCnt="3"/>
      <dgm:spPr/>
    </dgm:pt>
    <dgm:pt modelId="{8CD1888F-3776-4F28-83F7-9841122F859A}" type="pres">
      <dgm:prSet presAssocID="{BEFB4EAA-B5A9-4ECE-BEDC-207D765700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ducation"/>
        </a:ext>
      </dgm:extLst>
    </dgm:pt>
    <dgm:pt modelId="{31D24A54-16FC-4C24-8CEA-FB3B7B1F13A9}" type="pres">
      <dgm:prSet presAssocID="{BEFB4EAA-B5A9-4ECE-BEDC-207D76570040}" presName="spaceRect" presStyleCnt="0"/>
      <dgm:spPr/>
    </dgm:pt>
    <dgm:pt modelId="{FC323DB9-C6AE-488F-93F2-F992B7E043DF}" type="pres">
      <dgm:prSet presAssocID="{BEFB4EAA-B5A9-4ECE-BEDC-207D76570040}" presName="parTx" presStyleLbl="revTx" presStyleIdx="2" presStyleCnt="3">
        <dgm:presLayoutVars>
          <dgm:chMax val="0"/>
          <dgm:chPref val="0"/>
        </dgm:presLayoutVars>
      </dgm:prSet>
      <dgm:spPr/>
    </dgm:pt>
  </dgm:ptLst>
  <dgm:cxnLst>
    <dgm:cxn modelId="{CB1FBB08-173B-4C31-9C1E-F1C4E0E99AF5}" srcId="{44706A9E-3D73-4FE6-A110-8F3D4AF675D1}" destId="{4886E3E1-A397-47DF-8E0C-2AF06F14634A}" srcOrd="1" destOrd="0" parTransId="{90B9FD1E-743A-40A9-9AA3-73CF54A3DA90}" sibTransId="{6262099D-0F5E-432C-BC8D-CA36A6081500}"/>
    <dgm:cxn modelId="{54ED3028-CB3E-4780-9A7F-49E47A915F03}" type="presOf" srcId="{4886E3E1-A397-47DF-8E0C-2AF06F14634A}" destId="{473ABC38-5753-4220-9FA3-0CC6AEBA75C3}" srcOrd="0" destOrd="0" presId="urn:microsoft.com/office/officeart/2018/2/layout/IconVerticalSolidList"/>
    <dgm:cxn modelId="{8565B528-62BF-4C27-B7B8-E2E7FD9650C0}" srcId="{44706A9E-3D73-4FE6-A110-8F3D4AF675D1}" destId="{94467488-C510-49B1-B1DB-EF852D09CC42}" srcOrd="0" destOrd="0" parTransId="{22EF2329-54DB-411F-B1A5-502B1850558C}" sibTransId="{E6F31B5E-6E59-4AC2-9A5A-429D19B20922}"/>
    <dgm:cxn modelId="{6F00B752-F9FA-4F28-BA70-FE5C4B720C76}" type="presOf" srcId="{94467488-C510-49B1-B1DB-EF852D09CC42}" destId="{A55204BE-4CD7-4F01-813A-5667F61CA7A1}" srcOrd="0" destOrd="0" presId="urn:microsoft.com/office/officeart/2018/2/layout/IconVerticalSolidList"/>
    <dgm:cxn modelId="{65DB225C-EF6C-4E2C-AA54-80AA5C12F918}" srcId="{44706A9E-3D73-4FE6-A110-8F3D4AF675D1}" destId="{BEFB4EAA-B5A9-4ECE-BEDC-207D76570040}" srcOrd="2" destOrd="0" parTransId="{0FF3DF8D-E861-4306-B367-FF34081E81D8}" sibTransId="{744E323D-19BF-4B5E-98F2-C2B4EEE1092D}"/>
    <dgm:cxn modelId="{E6C7C865-8CDF-4669-9EA6-C23345958371}" type="presOf" srcId="{BEFB4EAA-B5A9-4ECE-BEDC-207D76570040}" destId="{FC323DB9-C6AE-488F-93F2-F992B7E043DF}" srcOrd="0" destOrd="0" presId="urn:microsoft.com/office/officeart/2018/2/layout/IconVerticalSolidList"/>
    <dgm:cxn modelId="{0774077E-FBC1-4B61-A5ED-10B4C73CA139}" type="presOf" srcId="{44706A9E-3D73-4FE6-A110-8F3D4AF675D1}" destId="{66FE36D4-CC36-4475-A232-A620667D72DF}" srcOrd="0" destOrd="0" presId="urn:microsoft.com/office/officeart/2018/2/layout/IconVerticalSolidList"/>
    <dgm:cxn modelId="{952A9BBC-BB41-4100-A66D-BF05B8B8FFC7}" type="presParOf" srcId="{66FE36D4-CC36-4475-A232-A620667D72DF}" destId="{0B177674-C15B-46A2-96B5-CEFBB3EA2988}" srcOrd="0" destOrd="0" presId="urn:microsoft.com/office/officeart/2018/2/layout/IconVerticalSolidList"/>
    <dgm:cxn modelId="{B09B42DD-DE75-48EE-BFA3-1DB2BDDACC30}" type="presParOf" srcId="{0B177674-C15B-46A2-96B5-CEFBB3EA2988}" destId="{B8B0AC96-9348-40A6-A134-5F68C5F43977}" srcOrd="0" destOrd="0" presId="urn:microsoft.com/office/officeart/2018/2/layout/IconVerticalSolidList"/>
    <dgm:cxn modelId="{9FF51F56-86E8-4DBB-8C6A-8DFCBE7FA7D6}" type="presParOf" srcId="{0B177674-C15B-46A2-96B5-CEFBB3EA2988}" destId="{E6A1B4C1-EE27-47CE-A23D-563B3AB812C8}" srcOrd="1" destOrd="0" presId="urn:microsoft.com/office/officeart/2018/2/layout/IconVerticalSolidList"/>
    <dgm:cxn modelId="{0E3B3B05-7206-49EE-B94A-1BBED3676878}" type="presParOf" srcId="{0B177674-C15B-46A2-96B5-CEFBB3EA2988}" destId="{BCE8EA68-2DB4-45C1-9BAA-5745F6D9AEA5}" srcOrd="2" destOrd="0" presId="urn:microsoft.com/office/officeart/2018/2/layout/IconVerticalSolidList"/>
    <dgm:cxn modelId="{341A215E-EE51-4A88-AAC6-9D32F516DC67}" type="presParOf" srcId="{0B177674-C15B-46A2-96B5-CEFBB3EA2988}" destId="{A55204BE-4CD7-4F01-813A-5667F61CA7A1}" srcOrd="3" destOrd="0" presId="urn:microsoft.com/office/officeart/2018/2/layout/IconVerticalSolidList"/>
    <dgm:cxn modelId="{EE9E0B28-673B-435E-8BA5-8A998417F6E9}" type="presParOf" srcId="{66FE36D4-CC36-4475-A232-A620667D72DF}" destId="{DE9E81D8-A10B-4AAA-B356-8357A14DA9D1}" srcOrd="1" destOrd="0" presId="urn:microsoft.com/office/officeart/2018/2/layout/IconVerticalSolidList"/>
    <dgm:cxn modelId="{278FF85B-F122-4A7B-A0AA-DD4CED92285E}" type="presParOf" srcId="{66FE36D4-CC36-4475-A232-A620667D72DF}" destId="{F758402D-CC61-48D1-9EA6-9BF2A9BD9440}" srcOrd="2" destOrd="0" presId="urn:microsoft.com/office/officeart/2018/2/layout/IconVerticalSolidList"/>
    <dgm:cxn modelId="{2A445E0E-5A51-4E09-8C43-6BF6304DDCC3}" type="presParOf" srcId="{F758402D-CC61-48D1-9EA6-9BF2A9BD9440}" destId="{0CBBF466-810C-4AB1-BDCA-D81CCDF8BE0E}" srcOrd="0" destOrd="0" presId="urn:microsoft.com/office/officeart/2018/2/layout/IconVerticalSolidList"/>
    <dgm:cxn modelId="{40BD4124-79E3-4780-8D37-B0A7ADBC2AD4}" type="presParOf" srcId="{F758402D-CC61-48D1-9EA6-9BF2A9BD9440}" destId="{B0AE7789-700E-4F9E-A1F8-23B2F22CFE9B}" srcOrd="1" destOrd="0" presId="urn:microsoft.com/office/officeart/2018/2/layout/IconVerticalSolidList"/>
    <dgm:cxn modelId="{9B83F14C-C751-401A-82A2-48337F3C0996}" type="presParOf" srcId="{F758402D-CC61-48D1-9EA6-9BF2A9BD9440}" destId="{565DE623-94E2-434F-A1EE-DACBFD053FB5}" srcOrd="2" destOrd="0" presId="urn:microsoft.com/office/officeart/2018/2/layout/IconVerticalSolidList"/>
    <dgm:cxn modelId="{D7AEB437-7F6A-4970-89C8-0E81EBEA95D4}" type="presParOf" srcId="{F758402D-CC61-48D1-9EA6-9BF2A9BD9440}" destId="{473ABC38-5753-4220-9FA3-0CC6AEBA75C3}" srcOrd="3" destOrd="0" presId="urn:microsoft.com/office/officeart/2018/2/layout/IconVerticalSolidList"/>
    <dgm:cxn modelId="{CF3C03A4-36EE-4D68-9D0B-77D50571DC29}" type="presParOf" srcId="{66FE36D4-CC36-4475-A232-A620667D72DF}" destId="{DABB60B4-DF54-4BF5-BB74-8BE714B17DA0}" srcOrd="3" destOrd="0" presId="urn:microsoft.com/office/officeart/2018/2/layout/IconVerticalSolidList"/>
    <dgm:cxn modelId="{D1FCA5C7-3AF7-4CF0-ACE6-88910EC1B08F}" type="presParOf" srcId="{66FE36D4-CC36-4475-A232-A620667D72DF}" destId="{F4D298D0-6416-4325-88FC-CF29A668074C}" srcOrd="4" destOrd="0" presId="urn:microsoft.com/office/officeart/2018/2/layout/IconVerticalSolidList"/>
    <dgm:cxn modelId="{739EF8DB-5613-423E-AE27-E12841D6C273}" type="presParOf" srcId="{F4D298D0-6416-4325-88FC-CF29A668074C}" destId="{BC838038-7C10-463B-8647-2C8B100FE224}" srcOrd="0" destOrd="0" presId="urn:microsoft.com/office/officeart/2018/2/layout/IconVerticalSolidList"/>
    <dgm:cxn modelId="{900A744C-FED1-4A7B-A21B-DC63C804BDEA}" type="presParOf" srcId="{F4D298D0-6416-4325-88FC-CF29A668074C}" destId="{8CD1888F-3776-4F28-83F7-9841122F859A}" srcOrd="1" destOrd="0" presId="urn:microsoft.com/office/officeart/2018/2/layout/IconVerticalSolidList"/>
    <dgm:cxn modelId="{55AEEA8C-2D81-456C-99EA-C37DEDF27D51}" type="presParOf" srcId="{F4D298D0-6416-4325-88FC-CF29A668074C}" destId="{31D24A54-16FC-4C24-8CEA-FB3B7B1F13A9}" srcOrd="2" destOrd="0" presId="urn:microsoft.com/office/officeart/2018/2/layout/IconVerticalSolidList"/>
    <dgm:cxn modelId="{410DD4A7-EA1C-4C68-B3DC-7EC5FE3A5084}" type="presParOf" srcId="{F4D298D0-6416-4325-88FC-CF29A668074C}" destId="{FC323DB9-C6AE-488F-93F2-F992B7E043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A040E3D-F7E7-4D7F-9ABA-F22CD993ADC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8CA8E9-FF86-4E51-871B-3241260D3212}">
      <dgm:prSet/>
      <dgm:spPr/>
      <dgm:t>
        <a:bodyPr/>
        <a:lstStyle/>
        <a:p>
          <a:r>
            <a:rPr lang="en-US"/>
            <a:t>Hint: Since the universe is specified, you may use setdiff() to generate A’ from A and Universe</a:t>
          </a:r>
        </a:p>
      </dgm:t>
    </dgm:pt>
    <dgm:pt modelId="{B27F8FDC-FC9D-4DD6-B4A7-EEF7B1D4D41E}" type="parTrans" cxnId="{3CABFB9B-B391-4719-A9D0-37D21157EBFC}">
      <dgm:prSet/>
      <dgm:spPr/>
      <dgm:t>
        <a:bodyPr/>
        <a:lstStyle/>
        <a:p>
          <a:endParaRPr lang="en-US"/>
        </a:p>
      </dgm:t>
    </dgm:pt>
    <dgm:pt modelId="{3E0EA28C-6267-49C0-9686-CE0A3D8B9CD6}" type="sibTrans" cxnId="{3CABFB9B-B391-4719-A9D0-37D21157EBFC}">
      <dgm:prSet/>
      <dgm:spPr/>
      <dgm:t>
        <a:bodyPr/>
        <a:lstStyle/>
        <a:p>
          <a:endParaRPr lang="en-US"/>
        </a:p>
      </dgm:t>
    </dgm:pt>
    <dgm:pt modelId="{CE66ABAA-1BC7-406D-8B7B-2F0148C2CC1D}">
      <dgm:prSet/>
      <dgm:spPr/>
      <dgm:t>
        <a:bodyPr/>
        <a:lstStyle/>
        <a:p>
          <a:r>
            <a:rPr lang="en-US"/>
            <a:t>U &lt;- c(1:10)</a:t>
          </a:r>
        </a:p>
      </dgm:t>
    </dgm:pt>
    <dgm:pt modelId="{8019226A-AC2D-444E-8B49-003D27AB5291}" type="parTrans" cxnId="{A9540E55-E133-481F-9DA9-BCBDE0357219}">
      <dgm:prSet/>
      <dgm:spPr/>
      <dgm:t>
        <a:bodyPr/>
        <a:lstStyle/>
        <a:p>
          <a:endParaRPr lang="en-US"/>
        </a:p>
      </dgm:t>
    </dgm:pt>
    <dgm:pt modelId="{FCCBF4F8-FECA-4FAF-A2B5-124C640F035C}" type="sibTrans" cxnId="{A9540E55-E133-481F-9DA9-BCBDE0357219}">
      <dgm:prSet/>
      <dgm:spPr/>
      <dgm:t>
        <a:bodyPr/>
        <a:lstStyle/>
        <a:p>
          <a:endParaRPr lang="en-US"/>
        </a:p>
      </dgm:t>
    </dgm:pt>
    <dgm:pt modelId="{4ED5662A-FDC5-4E04-A02A-8FB96C1A26FD}">
      <dgm:prSet/>
      <dgm:spPr/>
      <dgm:t>
        <a:bodyPr/>
        <a:lstStyle/>
        <a:p>
          <a:r>
            <a:rPr lang="en-US"/>
            <a:t>A &lt;- c(1:4)</a:t>
          </a:r>
        </a:p>
      </dgm:t>
    </dgm:pt>
    <dgm:pt modelId="{FC36DB0F-AD17-4BDA-B411-0847BF3CBC9E}" type="parTrans" cxnId="{2515923C-5186-49EC-B24B-A0D1D0D4DFA2}">
      <dgm:prSet/>
      <dgm:spPr/>
      <dgm:t>
        <a:bodyPr/>
        <a:lstStyle/>
        <a:p>
          <a:endParaRPr lang="en-US"/>
        </a:p>
      </dgm:t>
    </dgm:pt>
    <dgm:pt modelId="{FD7D42AB-E365-491A-BC5A-2459F1527140}" type="sibTrans" cxnId="{2515923C-5186-49EC-B24B-A0D1D0D4DFA2}">
      <dgm:prSet/>
      <dgm:spPr/>
      <dgm:t>
        <a:bodyPr/>
        <a:lstStyle/>
        <a:p>
          <a:endParaRPr lang="en-US"/>
        </a:p>
      </dgm:t>
    </dgm:pt>
    <dgm:pt modelId="{77764A22-C6DE-4A5A-A0C1-9D551A68DCC1}">
      <dgm:prSet/>
      <dgm:spPr/>
      <dgm:t>
        <a:bodyPr/>
        <a:lstStyle/>
        <a:p>
          <a:r>
            <a:rPr lang="en-US"/>
            <a:t>B &lt;- c(3,6,7:8)</a:t>
          </a:r>
        </a:p>
      </dgm:t>
    </dgm:pt>
    <dgm:pt modelId="{DC4D9B27-33F2-45C1-A4DC-A6EA37E714F3}" type="parTrans" cxnId="{E346D049-3934-40C5-86B3-F81105A83237}">
      <dgm:prSet/>
      <dgm:spPr/>
      <dgm:t>
        <a:bodyPr/>
        <a:lstStyle/>
        <a:p>
          <a:endParaRPr lang="en-US"/>
        </a:p>
      </dgm:t>
    </dgm:pt>
    <dgm:pt modelId="{14F5F25D-4476-445C-86F8-BB6FFBDB39FB}" type="sibTrans" cxnId="{E346D049-3934-40C5-86B3-F81105A83237}">
      <dgm:prSet/>
      <dgm:spPr/>
      <dgm:t>
        <a:bodyPr/>
        <a:lstStyle/>
        <a:p>
          <a:endParaRPr lang="en-US"/>
        </a:p>
      </dgm:t>
    </dgm:pt>
    <dgm:pt modelId="{F52F12CD-4C5D-4680-9928-80A2A27D80E4}">
      <dgm:prSet/>
      <dgm:spPr/>
      <dgm:t>
        <a:bodyPr/>
        <a:lstStyle/>
        <a:p>
          <a:r>
            <a:rPr lang="en-US"/>
            <a:t>A_complement &lt;- setdiff(U, A) </a:t>
          </a:r>
        </a:p>
      </dgm:t>
    </dgm:pt>
    <dgm:pt modelId="{B3A15B22-4B24-4024-9FAB-D14379E0FAB4}" type="parTrans" cxnId="{50086038-55FC-4781-B080-78F1AA24214E}">
      <dgm:prSet/>
      <dgm:spPr/>
      <dgm:t>
        <a:bodyPr/>
        <a:lstStyle/>
        <a:p>
          <a:endParaRPr lang="en-US"/>
        </a:p>
      </dgm:t>
    </dgm:pt>
    <dgm:pt modelId="{01023A3E-2955-4A24-9B9A-4B3E65E20CD9}" type="sibTrans" cxnId="{50086038-55FC-4781-B080-78F1AA24214E}">
      <dgm:prSet/>
      <dgm:spPr/>
      <dgm:t>
        <a:bodyPr/>
        <a:lstStyle/>
        <a:p>
          <a:endParaRPr lang="en-US"/>
        </a:p>
      </dgm:t>
    </dgm:pt>
    <dgm:pt modelId="{71CC49EA-E762-47BF-BC2C-F54A8C39D35D}">
      <dgm:prSet/>
      <dgm:spPr/>
      <dgm:t>
        <a:bodyPr/>
        <a:lstStyle/>
        <a:p>
          <a:r>
            <a:rPr lang="en-US"/>
            <a:t>intersect(A_complement, B)</a:t>
          </a:r>
        </a:p>
      </dgm:t>
    </dgm:pt>
    <dgm:pt modelId="{456C4EC9-01B2-41CA-8D99-2DF5502CEC0B}" type="parTrans" cxnId="{10FF69D0-EB04-4C93-A3EB-759B008E4874}">
      <dgm:prSet/>
      <dgm:spPr/>
      <dgm:t>
        <a:bodyPr/>
        <a:lstStyle/>
        <a:p>
          <a:endParaRPr lang="en-US"/>
        </a:p>
      </dgm:t>
    </dgm:pt>
    <dgm:pt modelId="{7CAB568E-57B5-4268-B020-515F70C16584}" type="sibTrans" cxnId="{10FF69D0-EB04-4C93-A3EB-759B008E4874}">
      <dgm:prSet/>
      <dgm:spPr/>
      <dgm:t>
        <a:bodyPr/>
        <a:lstStyle/>
        <a:p>
          <a:endParaRPr lang="en-US"/>
        </a:p>
      </dgm:t>
    </dgm:pt>
    <dgm:pt modelId="{08D17EB0-C8B7-4863-AB60-8E2565CFD542}" type="pres">
      <dgm:prSet presAssocID="{3A040E3D-F7E7-4D7F-9ABA-F22CD993ADC2}" presName="root" presStyleCnt="0">
        <dgm:presLayoutVars>
          <dgm:dir/>
          <dgm:resizeHandles val="exact"/>
        </dgm:presLayoutVars>
      </dgm:prSet>
      <dgm:spPr/>
    </dgm:pt>
    <dgm:pt modelId="{984289CA-CA7C-4528-B6AF-E06294039A02}" type="pres">
      <dgm:prSet presAssocID="{158CA8E9-FF86-4E51-871B-3241260D3212}" presName="compNode" presStyleCnt="0"/>
      <dgm:spPr/>
    </dgm:pt>
    <dgm:pt modelId="{5F721378-6A62-45D9-B33C-FB4A32549EBE}" type="pres">
      <dgm:prSet presAssocID="{158CA8E9-FF86-4E51-871B-3241260D3212}" presName="bgRect" presStyleLbl="bgShp" presStyleIdx="0" presStyleCnt="6"/>
      <dgm:spPr/>
    </dgm:pt>
    <dgm:pt modelId="{A2F14086-7F3C-484F-8CC7-B2CFA12722E2}" type="pres">
      <dgm:prSet presAssocID="{158CA8E9-FF86-4E51-871B-3241260D321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ld2"/>
        </a:ext>
      </dgm:extLst>
    </dgm:pt>
    <dgm:pt modelId="{C11986B9-A6F3-4607-AAA0-B41F98D16014}" type="pres">
      <dgm:prSet presAssocID="{158CA8E9-FF86-4E51-871B-3241260D3212}" presName="spaceRect" presStyleCnt="0"/>
      <dgm:spPr/>
    </dgm:pt>
    <dgm:pt modelId="{520B74F5-04DC-4BD4-B064-F4A322DC89A3}" type="pres">
      <dgm:prSet presAssocID="{158CA8E9-FF86-4E51-871B-3241260D3212}" presName="parTx" presStyleLbl="revTx" presStyleIdx="0" presStyleCnt="6">
        <dgm:presLayoutVars>
          <dgm:chMax val="0"/>
          <dgm:chPref val="0"/>
        </dgm:presLayoutVars>
      </dgm:prSet>
      <dgm:spPr/>
    </dgm:pt>
    <dgm:pt modelId="{8FD3CF27-A4D7-415C-A6EB-42A0376F7E43}" type="pres">
      <dgm:prSet presAssocID="{3E0EA28C-6267-49C0-9686-CE0A3D8B9CD6}" presName="sibTrans" presStyleCnt="0"/>
      <dgm:spPr/>
    </dgm:pt>
    <dgm:pt modelId="{F6DD850F-BC8B-4A10-90E0-14E1A45346F2}" type="pres">
      <dgm:prSet presAssocID="{CE66ABAA-1BC7-406D-8B7B-2F0148C2CC1D}" presName="compNode" presStyleCnt="0"/>
      <dgm:spPr/>
    </dgm:pt>
    <dgm:pt modelId="{A7D569AB-2436-443B-BC7D-7A0E721E88EC}" type="pres">
      <dgm:prSet presAssocID="{CE66ABAA-1BC7-406D-8B7B-2F0148C2CC1D}" presName="bgRect" presStyleLbl="bgShp" presStyleIdx="1" presStyleCnt="6"/>
      <dgm:spPr/>
    </dgm:pt>
    <dgm:pt modelId="{0AF2701F-0044-485C-B425-B694D98CC19F}" type="pres">
      <dgm:prSet presAssocID="{CE66ABAA-1BC7-406D-8B7B-2F0148C2CC1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e"/>
        </a:ext>
      </dgm:extLst>
    </dgm:pt>
    <dgm:pt modelId="{7A43498A-169A-4D3B-A026-EF1CDA7CBD24}" type="pres">
      <dgm:prSet presAssocID="{CE66ABAA-1BC7-406D-8B7B-2F0148C2CC1D}" presName="spaceRect" presStyleCnt="0"/>
      <dgm:spPr/>
    </dgm:pt>
    <dgm:pt modelId="{87ECF15D-929F-4CD9-9D44-539C604A421A}" type="pres">
      <dgm:prSet presAssocID="{CE66ABAA-1BC7-406D-8B7B-2F0148C2CC1D}" presName="parTx" presStyleLbl="revTx" presStyleIdx="1" presStyleCnt="6">
        <dgm:presLayoutVars>
          <dgm:chMax val="0"/>
          <dgm:chPref val="0"/>
        </dgm:presLayoutVars>
      </dgm:prSet>
      <dgm:spPr/>
    </dgm:pt>
    <dgm:pt modelId="{58584123-DC10-450A-8FE9-C62E11D47FEC}" type="pres">
      <dgm:prSet presAssocID="{FCCBF4F8-FECA-4FAF-A2B5-124C640F035C}" presName="sibTrans" presStyleCnt="0"/>
      <dgm:spPr/>
    </dgm:pt>
    <dgm:pt modelId="{44C2B3E0-B177-4142-869E-A2B8254001BB}" type="pres">
      <dgm:prSet presAssocID="{4ED5662A-FDC5-4E04-A02A-8FB96C1A26FD}" presName="compNode" presStyleCnt="0"/>
      <dgm:spPr/>
    </dgm:pt>
    <dgm:pt modelId="{4F22850D-CA26-456F-8E8F-3B91B34F1379}" type="pres">
      <dgm:prSet presAssocID="{4ED5662A-FDC5-4E04-A02A-8FB96C1A26FD}" presName="bgRect" presStyleLbl="bgShp" presStyleIdx="2" presStyleCnt="6"/>
      <dgm:spPr/>
    </dgm:pt>
    <dgm:pt modelId="{AB4F81E9-77C4-4E05-8AF4-653DF8C38B87}" type="pres">
      <dgm:prSet presAssocID="{4ED5662A-FDC5-4E04-A02A-8FB96C1A26F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gOutline"/>
        </a:ext>
      </dgm:extLst>
    </dgm:pt>
    <dgm:pt modelId="{59AFEE6C-7DC0-4838-AE26-8427323941EB}" type="pres">
      <dgm:prSet presAssocID="{4ED5662A-FDC5-4E04-A02A-8FB96C1A26FD}" presName="spaceRect" presStyleCnt="0"/>
      <dgm:spPr/>
    </dgm:pt>
    <dgm:pt modelId="{CDB25157-4211-4891-9461-AA51F05408A8}" type="pres">
      <dgm:prSet presAssocID="{4ED5662A-FDC5-4E04-A02A-8FB96C1A26FD}" presName="parTx" presStyleLbl="revTx" presStyleIdx="2" presStyleCnt="6">
        <dgm:presLayoutVars>
          <dgm:chMax val="0"/>
          <dgm:chPref val="0"/>
        </dgm:presLayoutVars>
      </dgm:prSet>
      <dgm:spPr/>
    </dgm:pt>
    <dgm:pt modelId="{FE2DF205-BE9A-4089-9810-3E789A4250FC}" type="pres">
      <dgm:prSet presAssocID="{FD7D42AB-E365-491A-BC5A-2459F1527140}" presName="sibTrans" presStyleCnt="0"/>
      <dgm:spPr/>
    </dgm:pt>
    <dgm:pt modelId="{76E322A2-DF84-41C0-8EDE-74499DB0CE7E}" type="pres">
      <dgm:prSet presAssocID="{77764A22-C6DE-4A5A-A0C1-9D551A68DCC1}" presName="compNode" presStyleCnt="0"/>
      <dgm:spPr/>
    </dgm:pt>
    <dgm:pt modelId="{52BFEAB7-EADE-41D3-9D45-67789C9E4851}" type="pres">
      <dgm:prSet presAssocID="{77764A22-C6DE-4A5A-A0C1-9D551A68DCC1}" presName="bgRect" presStyleLbl="bgShp" presStyleIdx="3" presStyleCnt="6"/>
      <dgm:spPr/>
    </dgm:pt>
    <dgm:pt modelId="{B19DB980-EEFF-4D8B-B865-D0C1A622FE56}" type="pres">
      <dgm:prSet presAssocID="{77764A22-C6DE-4A5A-A0C1-9D551A68DCC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rror"/>
        </a:ext>
      </dgm:extLst>
    </dgm:pt>
    <dgm:pt modelId="{965B54DA-7097-4BF5-9FF9-BD3290845726}" type="pres">
      <dgm:prSet presAssocID="{77764A22-C6DE-4A5A-A0C1-9D551A68DCC1}" presName="spaceRect" presStyleCnt="0"/>
      <dgm:spPr/>
    </dgm:pt>
    <dgm:pt modelId="{EF67C566-030F-44EA-9F65-D25A0BF75E59}" type="pres">
      <dgm:prSet presAssocID="{77764A22-C6DE-4A5A-A0C1-9D551A68DCC1}" presName="parTx" presStyleLbl="revTx" presStyleIdx="3" presStyleCnt="6">
        <dgm:presLayoutVars>
          <dgm:chMax val="0"/>
          <dgm:chPref val="0"/>
        </dgm:presLayoutVars>
      </dgm:prSet>
      <dgm:spPr/>
    </dgm:pt>
    <dgm:pt modelId="{7A1994AC-938C-4CDD-9E3F-7038AC300746}" type="pres">
      <dgm:prSet presAssocID="{14F5F25D-4476-445C-86F8-BB6FFBDB39FB}" presName="sibTrans" presStyleCnt="0"/>
      <dgm:spPr/>
    </dgm:pt>
    <dgm:pt modelId="{2D9BD8AB-D5DF-4019-8424-F8F00BCE7D50}" type="pres">
      <dgm:prSet presAssocID="{F52F12CD-4C5D-4680-9928-80A2A27D80E4}" presName="compNode" presStyleCnt="0"/>
      <dgm:spPr/>
    </dgm:pt>
    <dgm:pt modelId="{24F5092D-C95B-498A-B081-129152ED8E17}" type="pres">
      <dgm:prSet presAssocID="{F52F12CD-4C5D-4680-9928-80A2A27D80E4}" presName="bgRect" presStyleLbl="bgShp" presStyleIdx="4" presStyleCnt="6"/>
      <dgm:spPr/>
    </dgm:pt>
    <dgm:pt modelId="{BE9B5D4B-FDD9-4E5A-9D26-40541BE695A8}" type="pres">
      <dgm:prSet presAssocID="{F52F12CD-4C5D-4680-9928-80A2A27D80E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ngerprint2"/>
        </a:ext>
      </dgm:extLst>
    </dgm:pt>
    <dgm:pt modelId="{34A51D63-7E31-4DF1-9544-C376BA7EAB64}" type="pres">
      <dgm:prSet presAssocID="{F52F12CD-4C5D-4680-9928-80A2A27D80E4}" presName="spaceRect" presStyleCnt="0"/>
      <dgm:spPr/>
    </dgm:pt>
    <dgm:pt modelId="{66C93064-56F8-41F5-AE31-07C6DB0C6076}" type="pres">
      <dgm:prSet presAssocID="{F52F12CD-4C5D-4680-9928-80A2A27D80E4}" presName="parTx" presStyleLbl="revTx" presStyleIdx="4" presStyleCnt="6">
        <dgm:presLayoutVars>
          <dgm:chMax val="0"/>
          <dgm:chPref val="0"/>
        </dgm:presLayoutVars>
      </dgm:prSet>
      <dgm:spPr/>
    </dgm:pt>
    <dgm:pt modelId="{99544323-8FBD-4BFF-A7D7-0FF10B65EEC5}" type="pres">
      <dgm:prSet presAssocID="{01023A3E-2955-4A24-9B9A-4B3E65E20CD9}" presName="sibTrans" presStyleCnt="0"/>
      <dgm:spPr/>
    </dgm:pt>
    <dgm:pt modelId="{254FB85B-C4E2-49D7-8835-F7642C58E7A7}" type="pres">
      <dgm:prSet presAssocID="{71CC49EA-E762-47BF-BC2C-F54A8C39D35D}" presName="compNode" presStyleCnt="0"/>
      <dgm:spPr/>
    </dgm:pt>
    <dgm:pt modelId="{4125F042-58A5-40B8-9CCE-BF7D308B1C39}" type="pres">
      <dgm:prSet presAssocID="{71CC49EA-E762-47BF-BC2C-F54A8C39D35D}" presName="bgRect" presStyleLbl="bgShp" presStyleIdx="5" presStyleCnt="6"/>
      <dgm:spPr/>
    </dgm:pt>
    <dgm:pt modelId="{A4707EBD-3202-4B25-B527-7CCF9CD75FB9}" type="pres">
      <dgm:prSet presAssocID="{71CC49EA-E762-47BF-BC2C-F54A8C39D35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otOutline"/>
        </a:ext>
      </dgm:extLst>
    </dgm:pt>
    <dgm:pt modelId="{7FB58C55-B35D-4EC6-936C-7F3D3459D068}" type="pres">
      <dgm:prSet presAssocID="{71CC49EA-E762-47BF-BC2C-F54A8C39D35D}" presName="spaceRect" presStyleCnt="0"/>
      <dgm:spPr/>
    </dgm:pt>
    <dgm:pt modelId="{697A5E90-815B-4789-B4F4-DCEFD9C44DED}" type="pres">
      <dgm:prSet presAssocID="{71CC49EA-E762-47BF-BC2C-F54A8C39D35D}" presName="parTx" presStyleLbl="revTx" presStyleIdx="5" presStyleCnt="6">
        <dgm:presLayoutVars>
          <dgm:chMax val="0"/>
          <dgm:chPref val="0"/>
        </dgm:presLayoutVars>
      </dgm:prSet>
      <dgm:spPr/>
    </dgm:pt>
  </dgm:ptLst>
  <dgm:cxnLst>
    <dgm:cxn modelId="{9377D029-635E-4D35-9FF9-60855FB042A8}" type="presOf" srcId="{77764A22-C6DE-4A5A-A0C1-9D551A68DCC1}" destId="{EF67C566-030F-44EA-9F65-D25A0BF75E59}" srcOrd="0" destOrd="0" presId="urn:microsoft.com/office/officeart/2018/2/layout/IconVerticalSolidList"/>
    <dgm:cxn modelId="{50086038-55FC-4781-B080-78F1AA24214E}" srcId="{3A040E3D-F7E7-4D7F-9ABA-F22CD993ADC2}" destId="{F52F12CD-4C5D-4680-9928-80A2A27D80E4}" srcOrd="4" destOrd="0" parTransId="{B3A15B22-4B24-4024-9FAB-D14379E0FAB4}" sibTransId="{01023A3E-2955-4A24-9B9A-4B3E65E20CD9}"/>
    <dgm:cxn modelId="{2515923C-5186-49EC-B24B-A0D1D0D4DFA2}" srcId="{3A040E3D-F7E7-4D7F-9ABA-F22CD993ADC2}" destId="{4ED5662A-FDC5-4E04-A02A-8FB96C1A26FD}" srcOrd="2" destOrd="0" parTransId="{FC36DB0F-AD17-4BDA-B411-0847BF3CBC9E}" sibTransId="{FD7D42AB-E365-491A-BC5A-2459F1527140}"/>
    <dgm:cxn modelId="{E346D049-3934-40C5-86B3-F81105A83237}" srcId="{3A040E3D-F7E7-4D7F-9ABA-F22CD993ADC2}" destId="{77764A22-C6DE-4A5A-A0C1-9D551A68DCC1}" srcOrd="3" destOrd="0" parTransId="{DC4D9B27-33F2-45C1-A4DC-A6EA37E714F3}" sibTransId="{14F5F25D-4476-445C-86F8-BB6FFBDB39FB}"/>
    <dgm:cxn modelId="{A9540E55-E133-481F-9DA9-BCBDE0357219}" srcId="{3A040E3D-F7E7-4D7F-9ABA-F22CD993ADC2}" destId="{CE66ABAA-1BC7-406D-8B7B-2F0148C2CC1D}" srcOrd="1" destOrd="0" parTransId="{8019226A-AC2D-444E-8B49-003D27AB5291}" sibTransId="{FCCBF4F8-FECA-4FAF-A2B5-124C640F035C}"/>
    <dgm:cxn modelId="{EB684C75-2BCE-497A-8197-6712E0233A44}" type="presOf" srcId="{F52F12CD-4C5D-4680-9928-80A2A27D80E4}" destId="{66C93064-56F8-41F5-AE31-07C6DB0C6076}" srcOrd="0" destOrd="0" presId="urn:microsoft.com/office/officeart/2018/2/layout/IconVerticalSolidList"/>
    <dgm:cxn modelId="{29A12492-17F4-41C2-81F2-A98178C4F738}" type="presOf" srcId="{3A040E3D-F7E7-4D7F-9ABA-F22CD993ADC2}" destId="{08D17EB0-C8B7-4863-AB60-8E2565CFD542}" srcOrd="0" destOrd="0" presId="urn:microsoft.com/office/officeart/2018/2/layout/IconVerticalSolidList"/>
    <dgm:cxn modelId="{FFB6629B-904D-4ECC-9A6D-B12EB6DF8A40}" type="presOf" srcId="{158CA8E9-FF86-4E51-871B-3241260D3212}" destId="{520B74F5-04DC-4BD4-B064-F4A322DC89A3}" srcOrd="0" destOrd="0" presId="urn:microsoft.com/office/officeart/2018/2/layout/IconVerticalSolidList"/>
    <dgm:cxn modelId="{3CABFB9B-B391-4719-A9D0-37D21157EBFC}" srcId="{3A040E3D-F7E7-4D7F-9ABA-F22CD993ADC2}" destId="{158CA8E9-FF86-4E51-871B-3241260D3212}" srcOrd="0" destOrd="0" parTransId="{B27F8FDC-FC9D-4DD6-B4A7-EEF7B1D4D41E}" sibTransId="{3E0EA28C-6267-49C0-9686-CE0A3D8B9CD6}"/>
    <dgm:cxn modelId="{637308A3-5405-4C73-92EE-89D20E5F211A}" type="presOf" srcId="{4ED5662A-FDC5-4E04-A02A-8FB96C1A26FD}" destId="{CDB25157-4211-4891-9461-AA51F05408A8}" srcOrd="0" destOrd="0" presId="urn:microsoft.com/office/officeart/2018/2/layout/IconVerticalSolidList"/>
    <dgm:cxn modelId="{809CA8B4-EF4E-4B46-9AA7-2A30BF7063B7}" type="presOf" srcId="{CE66ABAA-1BC7-406D-8B7B-2F0148C2CC1D}" destId="{87ECF15D-929F-4CD9-9D44-539C604A421A}" srcOrd="0" destOrd="0" presId="urn:microsoft.com/office/officeart/2018/2/layout/IconVerticalSolidList"/>
    <dgm:cxn modelId="{F94A36CB-26F2-40F3-BDEC-6D9FEE8E26FC}" type="presOf" srcId="{71CC49EA-E762-47BF-BC2C-F54A8C39D35D}" destId="{697A5E90-815B-4789-B4F4-DCEFD9C44DED}" srcOrd="0" destOrd="0" presId="urn:microsoft.com/office/officeart/2018/2/layout/IconVerticalSolidList"/>
    <dgm:cxn modelId="{10FF69D0-EB04-4C93-A3EB-759B008E4874}" srcId="{3A040E3D-F7E7-4D7F-9ABA-F22CD993ADC2}" destId="{71CC49EA-E762-47BF-BC2C-F54A8C39D35D}" srcOrd="5" destOrd="0" parTransId="{456C4EC9-01B2-41CA-8D99-2DF5502CEC0B}" sibTransId="{7CAB568E-57B5-4268-B020-515F70C16584}"/>
    <dgm:cxn modelId="{FAB26480-FB9F-472A-8668-B636D178462C}" type="presParOf" srcId="{08D17EB0-C8B7-4863-AB60-8E2565CFD542}" destId="{984289CA-CA7C-4528-B6AF-E06294039A02}" srcOrd="0" destOrd="0" presId="urn:microsoft.com/office/officeart/2018/2/layout/IconVerticalSolidList"/>
    <dgm:cxn modelId="{F02ABC4F-A63D-4A13-B9B9-07A396B35FEC}" type="presParOf" srcId="{984289CA-CA7C-4528-B6AF-E06294039A02}" destId="{5F721378-6A62-45D9-B33C-FB4A32549EBE}" srcOrd="0" destOrd="0" presId="urn:microsoft.com/office/officeart/2018/2/layout/IconVerticalSolidList"/>
    <dgm:cxn modelId="{589D12C6-9ED0-49AF-9100-A06E12892A0D}" type="presParOf" srcId="{984289CA-CA7C-4528-B6AF-E06294039A02}" destId="{A2F14086-7F3C-484F-8CC7-B2CFA12722E2}" srcOrd="1" destOrd="0" presId="urn:microsoft.com/office/officeart/2018/2/layout/IconVerticalSolidList"/>
    <dgm:cxn modelId="{87E52D07-6649-49BD-AAE5-98C3FD39E8AE}" type="presParOf" srcId="{984289CA-CA7C-4528-B6AF-E06294039A02}" destId="{C11986B9-A6F3-4607-AAA0-B41F98D16014}" srcOrd="2" destOrd="0" presId="urn:microsoft.com/office/officeart/2018/2/layout/IconVerticalSolidList"/>
    <dgm:cxn modelId="{F045238E-317E-4813-972E-0ED6612E5D8F}" type="presParOf" srcId="{984289CA-CA7C-4528-B6AF-E06294039A02}" destId="{520B74F5-04DC-4BD4-B064-F4A322DC89A3}" srcOrd="3" destOrd="0" presId="urn:microsoft.com/office/officeart/2018/2/layout/IconVerticalSolidList"/>
    <dgm:cxn modelId="{C8AC3407-2372-43F1-B207-1985E948E381}" type="presParOf" srcId="{08D17EB0-C8B7-4863-AB60-8E2565CFD542}" destId="{8FD3CF27-A4D7-415C-A6EB-42A0376F7E43}" srcOrd="1" destOrd="0" presId="urn:microsoft.com/office/officeart/2018/2/layout/IconVerticalSolidList"/>
    <dgm:cxn modelId="{17B08EDA-7447-4612-99EB-069BC2B4BD51}" type="presParOf" srcId="{08D17EB0-C8B7-4863-AB60-8E2565CFD542}" destId="{F6DD850F-BC8B-4A10-90E0-14E1A45346F2}" srcOrd="2" destOrd="0" presId="urn:microsoft.com/office/officeart/2018/2/layout/IconVerticalSolidList"/>
    <dgm:cxn modelId="{5B89276B-166C-4835-8394-F1ABB29AA022}" type="presParOf" srcId="{F6DD850F-BC8B-4A10-90E0-14E1A45346F2}" destId="{A7D569AB-2436-443B-BC7D-7A0E721E88EC}" srcOrd="0" destOrd="0" presId="urn:microsoft.com/office/officeart/2018/2/layout/IconVerticalSolidList"/>
    <dgm:cxn modelId="{38961F3F-5435-4FD3-983A-146E9BC2F364}" type="presParOf" srcId="{F6DD850F-BC8B-4A10-90E0-14E1A45346F2}" destId="{0AF2701F-0044-485C-B425-B694D98CC19F}" srcOrd="1" destOrd="0" presId="urn:microsoft.com/office/officeart/2018/2/layout/IconVerticalSolidList"/>
    <dgm:cxn modelId="{7D801CE6-2DF8-4856-86B6-39472A8173A2}" type="presParOf" srcId="{F6DD850F-BC8B-4A10-90E0-14E1A45346F2}" destId="{7A43498A-169A-4D3B-A026-EF1CDA7CBD24}" srcOrd="2" destOrd="0" presId="urn:microsoft.com/office/officeart/2018/2/layout/IconVerticalSolidList"/>
    <dgm:cxn modelId="{17DA9F01-1A01-4278-A286-68E6B7E3E307}" type="presParOf" srcId="{F6DD850F-BC8B-4A10-90E0-14E1A45346F2}" destId="{87ECF15D-929F-4CD9-9D44-539C604A421A}" srcOrd="3" destOrd="0" presId="urn:microsoft.com/office/officeart/2018/2/layout/IconVerticalSolidList"/>
    <dgm:cxn modelId="{08FAF28A-F4A7-4052-81A6-36229FFE8F2E}" type="presParOf" srcId="{08D17EB0-C8B7-4863-AB60-8E2565CFD542}" destId="{58584123-DC10-450A-8FE9-C62E11D47FEC}" srcOrd="3" destOrd="0" presId="urn:microsoft.com/office/officeart/2018/2/layout/IconVerticalSolidList"/>
    <dgm:cxn modelId="{9D2A1CC8-C28E-46C1-9E18-4E38A9DCB7EA}" type="presParOf" srcId="{08D17EB0-C8B7-4863-AB60-8E2565CFD542}" destId="{44C2B3E0-B177-4142-869E-A2B8254001BB}" srcOrd="4" destOrd="0" presId="urn:microsoft.com/office/officeart/2018/2/layout/IconVerticalSolidList"/>
    <dgm:cxn modelId="{16C4C907-8FD6-4FE7-91D7-EBA50AA3A54C}" type="presParOf" srcId="{44C2B3E0-B177-4142-869E-A2B8254001BB}" destId="{4F22850D-CA26-456F-8E8F-3B91B34F1379}" srcOrd="0" destOrd="0" presId="urn:microsoft.com/office/officeart/2018/2/layout/IconVerticalSolidList"/>
    <dgm:cxn modelId="{9719C55F-4C4C-4AE1-9A9F-EF3A5FC4AFD8}" type="presParOf" srcId="{44C2B3E0-B177-4142-869E-A2B8254001BB}" destId="{AB4F81E9-77C4-4E05-8AF4-653DF8C38B87}" srcOrd="1" destOrd="0" presId="urn:microsoft.com/office/officeart/2018/2/layout/IconVerticalSolidList"/>
    <dgm:cxn modelId="{7D8232B1-C97F-4FB1-AC1A-359673D2F14B}" type="presParOf" srcId="{44C2B3E0-B177-4142-869E-A2B8254001BB}" destId="{59AFEE6C-7DC0-4838-AE26-8427323941EB}" srcOrd="2" destOrd="0" presId="urn:microsoft.com/office/officeart/2018/2/layout/IconVerticalSolidList"/>
    <dgm:cxn modelId="{FAAB4E66-4083-442B-9FC2-EC2A811F79BA}" type="presParOf" srcId="{44C2B3E0-B177-4142-869E-A2B8254001BB}" destId="{CDB25157-4211-4891-9461-AA51F05408A8}" srcOrd="3" destOrd="0" presId="urn:microsoft.com/office/officeart/2018/2/layout/IconVerticalSolidList"/>
    <dgm:cxn modelId="{C24EC769-E9A9-4D29-9B62-6D6697EA5413}" type="presParOf" srcId="{08D17EB0-C8B7-4863-AB60-8E2565CFD542}" destId="{FE2DF205-BE9A-4089-9810-3E789A4250FC}" srcOrd="5" destOrd="0" presId="urn:microsoft.com/office/officeart/2018/2/layout/IconVerticalSolidList"/>
    <dgm:cxn modelId="{2F8EBB1D-6CB5-4B04-83CD-4C4F7000718B}" type="presParOf" srcId="{08D17EB0-C8B7-4863-AB60-8E2565CFD542}" destId="{76E322A2-DF84-41C0-8EDE-74499DB0CE7E}" srcOrd="6" destOrd="0" presId="urn:microsoft.com/office/officeart/2018/2/layout/IconVerticalSolidList"/>
    <dgm:cxn modelId="{5EAE605A-7C65-4EB5-BE1D-DBA192EDF953}" type="presParOf" srcId="{76E322A2-DF84-41C0-8EDE-74499DB0CE7E}" destId="{52BFEAB7-EADE-41D3-9D45-67789C9E4851}" srcOrd="0" destOrd="0" presId="urn:microsoft.com/office/officeart/2018/2/layout/IconVerticalSolidList"/>
    <dgm:cxn modelId="{FAAE5ABD-E0E6-492E-91D4-B423BC8E87BD}" type="presParOf" srcId="{76E322A2-DF84-41C0-8EDE-74499DB0CE7E}" destId="{B19DB980-EEFF-4D8B-B865-D0C1A622FE56}" srcOrd="1" destOrd="0" presId="urn:microsoft.com/office/officeart/2018/2/layout/IconVerticalSolidList"/>
    <dgm:cxn modelId="{F86A3823-70A7-4D79-A399-9E122A647115}" type="presParOf" srcId="{76E322A2-DF84-41C0-8EDE-74499DB0CE7E}" destId="{965B54DA-7097-4BF5-9FF9-BD3290845726}" srcOrd="2" destOrd="0" presId="urn:microsoft.com/office/officeart/2018/2/layout/IconVerticalSolidList"/>
    <dgm:cxn modelId="{556DEFC5-B2AA-4E1E-9769-133BFCA58212}" type="presParOf" srcId="{76E322A2-DF84-41C0-8EDE-74499DB0CE7E}" destId="{EF67C566-030F-44EA-9F65-D25A0BF75E59}" srcOrd="3" destOrd="0" presId="urn:microsoft.com/office/officeart/2018/2/layout/IconVerticalSolidList"/>
    <dgm:cxn modelId="{3AFBE91C-4ACA-4505-8852-24FC74D8ECF3}" type="presParOf" srcId="{08D17EB0-C8B7-4863-AB60-8E2565CFD542}" destId="{7A1994AC-938C-4CDD-9E3F-7038AC300746}" srcOrd="7" destOrd="0" presId="urn:microsoft.com/office/officeart/2018/2/layout/IconVerticalSolidList"/>
    <dgm:cxn modelId="{39D2024E-D5E2-4766-9F11-94CE8E5DE62B}" type="presParOf" srcId="{08D17EB0-C8B7-4863-AB60-8E2565CFD542}" destId="{2D9BD8AB-D5DF-4019-8424-F8F00BCE7D50}" srcOrd="8" destOrd="0" presId="urn:microsoft.com/office/officeart/2018/2/layout/IconVerticalSolidList"/>
    <dgm:cxn modelId="{547F5BCE-FAD0-4206-A7E6-F8A6B58FCBEF}" type="presParOf" srcId="{2D9BD8AB-D5DF-4019-8424-F8F00BCE7D50}" destId="{24F5092D-C95B-498A-B081-129152ED8E17}" srcOrd="0" destOrd="0" presId="urn:microsoft.com/office/officeart/2018/2/layout/IconVerticalSolidList"/>
    <dgm:cxn modelId="{8EACA133-BFF6-4C59-8193-63D99119F6D2}" type="presParOf" srcId="{2D9BD8AB-D5DF-4019-8424-F8F00BCE7D50}" destId="{BE9B5D4B-FDD9-4E5A-9D26-40541BE695A8}" srcOrd="1" destOrd="0" presId="urn:microsoft.com/office/officeart/2018/2/layout/IconVerticalSolidList"/>
    <dgm:cxn modelId="{BC6CBA7D-68C3-4FBB-8204-290120D983F7}" type="presParOf" srcId="{2D9BD8AB-D5DF-4019-8424-F8F00BCE7D50}" destId="{34A51D63-7E31-4DF1-9544-C376BA7EAB64}" srcOrd="2" destOrd="0" presId="urn:microsoft.com/office/officeart/2018/2/layout/IconVerticalSolidList"/>
    <dgm:cxn modelId="{9ADA23F3-768E-46D0-A1FD-C10F478E801F}" type="presParOf" srcId="{2D9BD8AB-D5DF-4019-8424-F8F00BCE7D50}" destId="{66C93064-56F8-41F5-AE31-07C6DB0C6076}" srcOrd="3" destOrd="0" presId="urn:microsoft.com/office/officeart/2018/2/layout/IconVerticalSolidList"/>
    <dgm:cxn modelId="{124FBAE0-7A4A-4DFD-8E7A-46345CDFC152}" type="presParOf" srcId="{08D17EB0-C8B7-4863-AB60-8E2565CFD542}" destId="{99544323-8FBD-4BFF-A7D7-0FF10B65EEC5}" srcOrd="9" destOrd="0" presId="urn:microsoft.com/office/officeart/2018/2/layout/IconVerticalSolidList"/>
    <dgm:cxn modelId="{5FC8D6BA-500E-441E-B392-DAD191700011}" type="presParOf" srcId="{08D17EB0-C8B7-4863-AB60-8E2565CFD542}" destId="{254FB85B-C4E2-49D7-8835-F7642C58E7A7}" srcOrd="10" destOrd="0" presId="urn:microsoft.com/office/officeart/2018/2/layout/IconVerticalSolidList"/>
    <dgm:cxn modelId="{4B3AE73D-8F8C-4ED8-ACAD-583A32476E67}" type="presParOf" srcId="{254FB85B-C4E2-49D7-8835-F7642C58E7A7}" destId="{4125F042-58A5-40B8-9CCE-BF7D308B1C39}" srcOrd="0" destOrd="0" presId="urn:microsoft.com/office/officeart/2018/2/layout/IconVerticalSolidList"/>
    <dgm:cxn modelId="{C2A1546C-F579-4D2B-9E7D-4E7EA70DB1A3}" type="presParOf" srcId="{254FB85B-C4E2-49D7-8835-F7642C58E7A7}" destId="{A4707EBD-3202-4B25-B527-7CCF9CD75FB9}" srcOrd="1" destOrd="0" presId="urn:microsoft.com/office/officeart/2018/2/layout/IconVerticalSolidList"/>
    <dgm:cxn modelId="{78D56361-0E84-43B7-BB23-076C9DE31C89}" type="presParOf" srcId="{254FB85B-C4E2-49D7-8835-F7642C58E7A7}" destId="{7FB58C55-B35D-4EC6-936C-7F3D3459D068}" srcOrd="2" destOrd="0" presId="urn:microsoft.com/office/officeart/2018/2/layout/IconVerticalSolidList"/>
    <dgm:cxn modelId="{51CEDE9A-38D2-4E7A-863C-B4F5E7996C72}" type="presParOf" srcId="{254FB85B-C4E2-49D7-8835-F7642C58E7A7}" destId="{697A5E90-815B-4789-B4F4-DCEFD9C44D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AB48E33-1386-4CB8-BBAA-A4B4540B647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F9BE2D4-3DEE-44E4-A1CD-67374753DFD5}">
      <dgm:prSet/>
      <dgm:spPr/>
      <dgm:t>
        <a:bodyPr/>
        <a:lstStyle/>
        <a:p>
          <a:r>
            <a:rPr lang="en-US"/>
            <a:t>Factorial in R is performed by factorial() function.</a:t>
          </a:r>
        </a:p>
      </dgm:t>
    </dgm:pt>
    <dgm:pt modelId="{05A9A9FD-61FB-4D85-BB51-B8DF82AF2AAE}" type="parTrans" cxnId="{D2F04181-57C9-4E9D-A250-FECC45CE27DC}">
      <dgm:prSet/>
      <dgm:spPr/>
      <dgm:t>
        <a:bodyPr/>
        <a:lstStyle/>
        <a:p>
          <a:endParaRPr lang="en-US"/>
        </a:p>
      </dgm:t>
    </dgm:pt>
    <dgm:pt modelId="{6802A265-BC91-4238-8E16-A0E04F1C7A74}" type="sibTrans" cxnId="{D2F04181-57C9-4E9D-A250-FECC45CE27DC}">
      <dgm:prSet/>
      <dgm:spPr/>
      <dgm:t>
        <a:bodyPr/>
        <a:lstStyle/>
        <a:p>
          <a:endParaRPr lang="en-US"/>
        </a:p>
      </dgm:t>
    </dgm:pt>
    <dgm:pt modelId="{FEF1C11D-2560-48CB-8BBA-E790F54FB841}">
      <dgm:prSet/>
      <dgm:spPr/>
      <dgm:t>
        <a:bodyPr/>
        <a:lstStyle/>
        <a:p>
          <a:r>
            <a:rPr lang="en-US"/>
            <a:t>Write a function in R that performs permutation by taking into account n items and number of k ways, returning a numerical value.</a:t>
          </a:r>
        </a:p>
      </dgm:t>
    </dgm:pt>
    <dgm:pt modelId="{285475EE-4996-456D-929C-0773D3454EA3}" type="parTrans" cxnId="{950BE939-1EA0-472E-946D-4214A97AF821}">
      <dgm:prSet/>
      <dgm:spPr/>
      <dgm:t>
        <a:bodyPr/>
        <a:lstStyle/>
        <a:p>
          <a:endParaRPr lang="en-US"/>
        </a:p>
      </dgm:t>
    </dgm:pt>
    <dgm:pt modelId="{3A80DFBE-790F-42EE-AE80-6A5718A5ABE3}" type="sibTrans" cxnId="{950BE939-1EA0-472E-946D-4214A97AF821}">
      <dgm:prSet/>
      <dgm:spPr/>
      <dgm:t>
        <a:bodyPr/>
        <a:lstStyle/>
        <a:p>
          <a:endParaRPr lang="en-US"/>
        </a:p>
      </dgm:t>
    </dgm:pt>
    <dgm:pt modelId="{AC2C2F49-3D3C-402C-9395-74161B63810A}">
      <dgm:prSet/>
      <dgm:spPr/>
      <dgm:t>
        <a:bodyPr/>
        <a:lstStyle/>
        <a:p>
          <a:r>
            <a:rPr lang="en-US" dirty="0"/>
            <a:t>Now, write a function </a:t>
          </a:r>
          <a:r>
            <a:rPr lang="en-US" dirty="0" err="1"/>
            <a:t>my_first_perm</a:t>
          </a:r>
          <a:r>
            <a:rPr lang="en-US" dirty="0"/>
            <a:t>(n, k) where n is the number of items, and k is the number of picks</a:t>
          </a:r>
        </a:p>
      </dgm:t>
    </dgm:pt>
    <dgm:pt modelId="{E4EAB613-9A50-4149-8FC1-27ED6ABB498E}" type="parTrans" cxnId="{D08D90FC-724B-451D-99C1-C8FAC40F8686}">
      <dgm:prSet/>
      <dgm:spPr/>
      <dgm:t>
        <a:bodyPr/>
        <a:lstStyle/>
        <a:p>
          <a:endParaRPr lang="en-US"/>
        </a:p>
      </dgm:t>
    </dgm:pt>
    <dgm:pt modelId="{409E10B6-E152-4082-A80C-81480B0EF11C}" type="sibTrans" cxnId="{D08D90FC-724B-451D-99C1-C8FAC40F8686}">
      <dgm:prSet/>
      <dgm:spPr/>
      <dgm:t>
        <a:bodyPr/>
        <a:lstStyle/>
        <a:p>
          <a:endParaRPr lang="en-US"/>
        </a:p>
      </dgm:t>
    </dgm:pt>
    <dgm:pt modelId="{24AA3A76-546F-4582-8811-F7F8C1424AE5}">
      <dgm:prSet/>
      <dgm:spPr/>
      <dgm:t>
        <a:bodyPr/>
        <a:lstStyle/>
        <a:p>
          <a:r>
            <a:rPr lang="en-US"/>
            <a:t>Validate the function with my_first_perm(8, 3)</a:t>
          </a:r>
        </a:p>
      </dgm:t>
    </dgm:pt>
    <dgm:pt modelId="{D27C12DC-6116-41BD-828E-F99E9722A999}" type="parTrans" cxnId="{422C71CF-A6BC-4051-AA0A-434107B12DED}">
      <dgm:prSet/>
      <dgm:spPr/>
      <dgm:t>
        <a:bodyPr/>
        <a:lstStyle/>
        <a:p>
          <a:endParaRPr lang="en-US"/>
        </a:p>
      </dgm:t>
    </dgm:pt>
    <dgm:pt modelId="{0C4D6712-FE7C-48CB-84AB-E04B81B6203D}" type="sibTrans" cxnId="{422C71CF-A6BC-4051-AA0A-434107B12DED}">
      <dgm:prSet/>
      <dgm:spPr/>
      <dgm:t>
        <a:bodyPr/>
        <a:lstStyle/>
        <a:p>
          <a:endParaRPr lang="en-US"/>
        </a:p>
      </dgm:t>
    </dgm:pt>
    <dgm:pt modelId="{9D43CC2F-603E-3E4F-95F9-15DE906133E8}" type="pres">
      <dgm:prSet presAssocID="{7AB48E33-1386-4CB8-BBAA-A4B4540B647E}" presName="linear" presStyleCnt="0">
        <dgm:presLayoutVars>
          <dgm:animLvl val="lvl"/>
          <dgm:resizeHandles val="exact"/>
        </dgm:presLayoutVars>
      </dgm:prSet>
      <dgm:spPr/>
    </dgm:pt>
    <dgm:pt modelId="{1D279B32-8B67-0C40-9B9A-62895C460EE2}" type="pres">
      <dgm:prSet presAssocID="{1F9BE2D4-3DEE-44E4-A1CD-67374753DFD5}" presName="parentText" presStyleLbl="node1" presStyleIdx="0" presStyleCnt="4">
        <dgm:presLayoutVars>
          <dgm:chMax val="0"/>
          <dgm:bulletEnabled val="1"/>
        </dgm:presLayoutVars>
      </dgm:prSet>
      <dgm:spPr/>
    </dgm:pt>
    <dgm:pt modelId="{40E9830D-AA5F-1040-B804-CD51D6099626}" type="pres">
      <dgm:prSet presAssocID="{6802A265-BC91-4238-8E16-A0E04F1C7A74}" presName="spacer" presStyleCnt="0"/>
      <dgm:spPr/>
    </dgm:pt>
    <dgm:pt modelId="{8F890471-7F61-844E-B24D-3DAE16E17462}" type="pres">
      <dgm:prSet presAssocID="{FEF1C11D-2560-48CB-8BBA-E790F54FB841}" presName="parentText" presStyleLbl="node1" presStyleIdx="1" presStyleCnt="4">
        <dgm:presLayoutVars>
          <dgm:chMax val="0"/>
          <dgm:bulletEnabled val="1"/>
        </dgm:presLayoutVars>
      </dgm:prSet>
      <dgm:spPr/>
    </dgm:pt>
    <dgm:pt modelId="{7E5BE16B-E76C-4B44-8CAC-DD4216C74E01}" type="pres">
      <dgm:prSet presAssocID="{3A80DFBE-790F-42EE-AE80-6A5718A5ABE3}" presName="spacer" presStyleCnt="0"/>
      <dgm:spPr/>
    </dgm:pt>
    <dgm:pt modelId="{1FF8E63E-742C-5249-A792-9F1EF13EABF5}" type="pres">
      <dgm:prSet presAssocID="{AC2C2F49-3D3C-402C-9395-74161B63810A}" presName="parentText" presStyleLbl="node1" presStyleIdx="2" presStyleCnt="4">
        <dgm:presLayoutVars>
          <dgm:chMax val="0"/>
          <dgm:bulletEnabled val="1"/>
        </dgm:presLayoutVars>
      </dgm:prSet>
      <dgm:spPr/>
    </dgm:pt>
    <dgm:pt modelId="{92BD61C2-BB91-B745-9FAF-1106699E6E62}" type="pres">
      <dgm:prSet presAssocID="{409E10B6-E152-4082-A80C-81480B0EF11C}" presName="spacer" presStyleCnt="0"/>
      <dgm:spPr/>
    </dgm:pt>
    <dgm:pt modelId="{F812FD04-08D0-F94D-9643-C8DCF379C47E}" type="pres">
      <dgm:prSet presAssocID="{24AA3A76-546F-4582-8811-F7F8C1424AE5}" presName="parentText" presStyleLbl="node1" presStyleIdx="3" presStyleCnt="4">
        <dgm:presLayoutVars>
          <dgm:chMax val="0"/>
          <dgm:bulletEnabled val="1"/>
        </dgm:presLayoutVars>
      </dgm:prSet>
      <dgm:spPr/>
    </dgm:pt>
  </dgm:ptLst>
  <dgm:cxnLst>
    <dgm:cxn modelId="{48931629-EC24-224D-98BA-FFD5255E1466}" type="presOf" srcId="{24AA3A76-546F-4582-8811-F7F8C1424AE5}" destId="{F812FD04-08D0-F94D-9643-C8DCF379C47E}" srcOrd="0" destOrd="0" presId="urn:microsoft.com/office/officeart/2005/8/layout/vList2"/>
    <dgm:cxn modelId="{52915B30-975C-964A-A009-5DE275FBFD5D}" type="presOf" srcId="{AC2C2F49-3D3C-402C-9395-74161B63810A}" destId="{1FF8E63E-742C-5249-A792-9F1EF13EABF5}" srcOrd="0" destOrd="0" presId="urn:microsoft.com/office/officeart/2005/8/layout/vList2"/>
    <dgm:cxn modelId="{950BE939-1EA0-472E-946D-4214A97AF821}" srcId="{7AB48E33-1386-4CB8-BBAA-A4B4540B647E}" destId="{FEF1C11D-2560-48CB-8BBA-E790F54FB841}" srcOrd="1" destOrd="0" parTransId="{285475EE-4996-456D-929C-0773D3454EA3}" sibTransId="{3A80DFBE-790F-42EE-AE80-6A5718A5ABE3}"/>
    <dgm:cxn modelId="{9A4B895D-7582-464D-B84A-D0189CCE7665}" type="presOf" srcId="{7AB48E33-1386-4CB8-BBAA-A4B4540B647E}" destId="{9D43CC2F-603E-3E4F-95F9-15DE906133E8}" srcOrd="0" destOrd="0" presId="urn:microsoft.com/office/officeart/2005/8/layout/vList2"/>
    <dgm:cxn modelId="{D2F04181-57C9-4E9D-A250-FECC45CE27DC}" srcId="{7AB48E33-1386-4CB8-BBAA-A4B4540B647E}" destId="{1F9BE2D4-3DEE-44E4-A1CD-67374753DFD5}" srcOrd="0" destOrd="0" parTransId="{05A9A9FD-61FB-4D85-BB51-B8DF82AF2AAE}" sibTransId="{6802A265-BC91-4238-8E16-A0E04F1C7A74}"/>
    <dgm:cxn modelId="{9B100CB1-B7C6-2C41-95B1-E617678095E1}" type="presOf" srcId="{1F9BE2D4-3DEE-44E4-A1CD-67374753DFD5}" destId="{1D279B32-8B67-0C40-9B9A-62895C460EE2}" srcOrd="0" destOrd="0" presId="urn:microsoft.com/office/officeart/2005/8/layout/vList2"/>
    <dgm:cxn modelId="{422C71CF-A6BC-4051-AA0A-434107B12DED}" srcId="{7AB48E33-1386-4CB8-BBAA-A4B4540B647E}" destId="{24AA3A76-546F-4582-8811-F7F8C1424AE5}" srcOrd="3" destOrd="0" parTransId="{D27C12DC-6116-41BD-828E-F99E9722A999}" sibTransId="{0C4D6712-FE7C-48CB-84AB-E04B81B6203D}"/>
    <dgm:cxn modelId="{76D75ED9-F82A-044C-A521-BE4A1A9BB5C2}" type="presOf" srcId="{FEF1C11D-2560-48CB-8BBA-E790F54FB841}" destId="{8F890471-7F61-844E-B24D-3DAE16E17462}" srcOrd="0" destOrd="0" presId="urn:microsoft.com/office/officeart/2005/8/layout/vList2"/>
    <dgm:cxn modelId="{D08D90FC-724B-451D-99C1-C8FAC40F8686}" srcId="{7AB48E33-1386-4CB8-BBAA-A4B4540B647E}" destId="{AC2C2F49-3D3C-402C-9395-74161B63810A}" srcOrd="2" destOrd="0" parTransId="{E4EAB613-9A50-4149-8FC1-27ED6ABB498E}" sibTransId="{409E10B6-E152-4082-A80C-81480B0EF11C}"/>
    <dgm:cxn modelId="{D20830DB-62FD-DF4B-8504-39122DDF1EAB}" type="presParOf" srcId="{9D43CC2F-603E-3E4F-95F9-15DE906133E8}" destId="{1D279B32-8B67-0C40-9B9A-62895C460EE2}" srcOrd="0" destOrd="0" presId="urn:microsoft.com/office/officeart/2005/8/layout/vList2"/>
    <dgm:cxn modelId="{13672651-FC9E-FE4B-A158-474F5E62EB2C}" type="presParOf" srcId="{9D43CC2F-603E-3E4F-95F9-15DE906133E8}" destId="{40E9830D-AA5F-1040-B804-CD51D6099626}" srcOrd="1" destOrd="0" presId="urn:microsoft.com/office/officeart/2005/8/layout/vList2"/>
    <dgm:cxn modelId="{B59376DE-FA64-8049-A9B4-0FD185558A07}" type="presParOf" srcId="{9D43CC2F-603E-3E4F-95F9-15DE906133E8}" destId="{8F890471-7F61-844E-B24D-3DAE16E17462}" srcOrd="2" destOrd="0" presId="urn:microsoft.com/office/officeart/2005/8/layout/vList2"/>
    <dgm:cxn modelId="{E0A2DF1F-09E8-3B46-AEFD-609E28D2DC73}" type="presParOf" srcId="{9D43CC2F-603E-3E4F-95F9-15DE906133E8}" destId="{7E5BE16B-E76C-4B44-8CAC-DD4216C74E01}" srcOrd="3" destOrd="0" presId="urn:microsoft.com/office/officeart/2005/8/layout/vList2"/>
    <dgm:cxn modelId="{8DAD081C-3E03-AD46-812F-D560FEDDA919}" type="presParOf" srcId="{9D43CC2F-603E-3E4F-95F9-15DE906133E8}" destId="{1FF8E63E-742C-5249-A792-9F1EF13EABF5}" srcOrd="4" destOrd="0" presId="urn:microsoft.com/office/officeart/2005/8/layout/vList2"/>
    <dgm:cxn modelId="{6AB30565-9827-2F40-BB2B-1158627F6051}" type="presParOf" srcId="{9D43CC2F-603E-3E4F-95F9-15DE906133E8}" destId="{92BD61C2-BB91-B745-9FAF-1106699E6E62}" srcOrd="5" destOrd="0" presId="urn:microsoft.com/office/officeart/2005/8/layout/vList2"/>
    <dgm:cxn modelId="{20F5614A-052E-D147-A118-8B9CBD04FD23}" type="presParOf" srcId="{9D43CC2F-603E-3E4F-95F9-15DE906133E8}" destId="{F812FD04-08D0-F94D-9643-C8DCF379C47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DD842A6-7048-417C-A6BE-FA222FAE62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722BACE-43C5-4CCC-A361-F3C629253338}">
      <dgm:prSet/>
      <dgm:spPr/>
      <dgm:t>
        <a:bodyPr/>
        <a:lstStyle/>
        <a:p>
          <a:r>
            <a:rPr lang="en-US"/>
            <a:t>This is a function that assigns some value to each a given outcome probabilistically</a:t>
          </a:r>
        </a:p>
      </dgm:t>
    </dgm:pt>
    <dgm:pt modelId="{AE315DAC-5BB8-4735-AF43-DFDB8351E278}" type="parTrans" cxnId="{32AB5DBE-7F8F-4503-8DF6-6DD2CE93DFBC}">
      <dgm:prSet/>
      <dgm:spPr/>
      <dgm:t>
        <a:bodyPr/>
        <a:lstStyle/>
        <a:p>
          <a:endParaRPr lang="en-US"/>
        </a:p>
      </dgm:t>
    </dgm:pt>
    <dgm:pt modelId="{A38A73C7-162D-4C55-8C4F-007AF4445FE1}" type="sibTrans" cxnId="{32AB5DBE-7F8F-4503-8DF6-6DD2CE93DFBC}">
      <dgm:prSet/>
      <dgm:spPr/>
      <dgm:t>
        <a:bodyPr/>
        <a:lstStyle/>
        <a:p>
          <a:endParaRPr lang="en-US"/>
        </a:p>
      </dgm:t>
    </dgm:pt>
    <dgm:pt modelId="{8FCCEF52-96B3-4B5A-A94B-2409AEBDB3A3}">
      <dgm:prSet/>
      <dgm:spPr/>
      <dgm:t>
        <a:bodyPr/>
        <a:lstStyle/>
        <a:p>
          <a:r>
            <a:rPr lang="en-US"/>
            <a:t>For example, gender distribution is a random variable where male and female each have 0.5 chance.</a:t>
          </a:r>
        </a:p>
      </dgm:t>
    </dgm:pt>
    <dgm:pt modelId="{D5BE1320-A8B6-48E4-B9C9-0CA46D83BFC8}" type="parTrans" cxnId="{0A3AAEA2-36F3-46D6-A7A6-2E9605ECC84D}">
      <dgm:prSet/>
      <dgm:spPr/>
      <dgm:t>
        <a:bodyPr/>
        <a:lstStyle/>
        <a:p>
          <a:endParaRPr lang="en-US"/>
        </a:p>
      </dgm:t>
    </dgm:pt>
    <dgm:pt modelId="{88C48181-3A83-45B4-9502-0C6E29CBC9CD}" type="sibTrans" cxnId="{0A3AAEA2-36F3-46D6-A7A6-2E9605ECC84D}">
      <dgm:prSet/>
      <dgm:spPr/>
      <dgm:t>
        <a:bodyPr/>
        <a:lstStyle/>
        <a:p>
          <a:endParaRPr lang="en-US"/>
        </a:p>
      </dgm:t>
    </dgm:pt>
    <dgm:pt modelId="{C4790D1F-7CEF-420D-AF97-EE83D30F41C6}">
      <dgm:prSet/>
      <dgm:spPr/>
      <dgm:t>
        <a:bodyPr/>
        <a:lstStyle/>
        <a:p>
          <a:r>
            <a:rPr lang="en-US"/>
            <a:t>Suppose I choose 10 people, then likelihood of me getting 6:4, 5:5, 7:3 M:F is determined by the chances as determined above</a:t>
          </a:r>
        </a:p>
      </dgm:t>
    </dgm:pt>
    <dgm:pt modelId="{EF1CAC48-B426-4F1C-A9D6-05BBF082B123}" type="parTrans" cxnId="{E264E0D7-246B-4291-9EA0-EE8F185277B0}">
      <dgm:prSet/>
      <dgm:spPr/>
      <dgm:t>
        <a:bodyPr/>
        <a:lstStyle/>
        <a:p>
          <a:endParaRPr lang="en-US"/>
        </a:p>
      </dgm:t>
    </dgm:pt>
    <dgm:pt modelId="{908798EE-2253-400C-B85C-E3959CB857A9}" type="sibTrans" cxnId="{E264E0D7-246B-4291-9EA0-EE8F185277B0}">
      <dgm:prSet/>
      <dgm:spPr/>
      <dgm:t>
        <a:bodyPr/>
        <a:lstStyle/>
        <a:p>
          <a:endParaRPr lang="en-US"/>
        </a:p>
      </dgm:t>
    </dgm:pt>
    <dgm:pt modelId="{1FAAC856-F864-4EBB-863C-EE68D79FF400}" type="pres">
      <dgm:prSet presAssocID="{DDD842A6-7048-417C-A6BE-FA222FAE628C}" presName="root" presStyleCnt="0">
        <dgm:presLayoutVars>
          <dgm:dir/>
          <dgm:resizeHandles val="exact"/>
        </dgm:presLayoutVars>
      </dgm:prSet>
      <dgm:spPr/>
    </dgm:pt>
    <dgm:pt modelId="{8FDD5F35-26A0-4D8A-8B23-46AC5C9A8451}" type="pres">
      <dgm:prSet presAssocID="{3722BACE-43C5-4CCC-A361-F3C629253338}" presName="compNode" presStyleCnt="0"/>
      <dgm:spPr/>
    </dgm:pt>
    <dgm:pt modelId="{694C9AB1-53B6-4C2E-BCBF-78206CFC0A41}" type="pres">
      <dgm:prSet presAssocID="{3722BACE-43C5-4CCC-A361-F3C629253338}" presName="bgRect" presStyleLbl="bgShp" presStyleIdx="0" presStyleCnt="3"/>
      <dgm:spPr/>
    </dgm:pt>
    <dgm:pt modelId="{2A8E1297-3468-4F97-B77C-2DF219742C06}" type="pres">
      <dgm:prSet presAssocID="{3722BACE-43C5-4CCC-A361-F3C6292533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ariable"/>
        </a:ext>
      </dgm:extLst>
    </dgm:pt>
    <dgm:pt modelId="{B6B20534-AA4C-4524-8746-D03B33E73549}" type="pres">
      <dgm:prSet presAssocID="{3722BACE-43C5-4CCC-A361-F3C629253338}" presName="spaceRect" presStyleCnt="0"/>
      <dgm:spPr/>
    </dgm:pt>
    <dgm:pt modelId="{08DA440A-A386-44E5-841F-8FCDBF68AB52}" type="pres">
      <dgm:prSet presAssocID="{3722BACE-43C5-4CCC-A361-F3C629253338}" presName="parTx" presStyleLbl="revTx" presStyleIdx="0" presStyleCnt="3">
        <dgm:presLayoutVars>
          <dgm:chMax val="0"/>
          <dgm:chPref val="0"/>
        </dgm:presLayoutVars>
      </dgm:prSet>
      <dgm:spPr/>
    </dgm:pt>
    <dgm:pt modelId="{0FB4A5C5-A2BF-4ABF-9B09-DCD995C1211B}" type="pres">
      <dgm:prSet presAssocID="{A38A73C7-162D-4C55-8C4F-007AF4445FE1}" presName="sibTrans" presStyleCnt="0"/>
      <dgm:spPr/>
    </dgm:pt>
    <dgm:pt modelId="{AACADFD7-D5A6-4EC2-A1E6-EF5F27EEAC5C}" type="pres">
      <dgm:prSet presAssocID="{8FCCEF52-96B3-4B5A-A94B-2409AEBDB3A3}" presName="compNode" presStyleCnt="0"/>
      <dgm:spPr/>
    </dgm:pt>
    <dgm:pt modelId="{BA973E03-70FC-406A-BFE1-49A293C7F475}" type="pres">
      <dgm:prSet presAssocID="{8FCCEF52-96B3-4B5A-A94B-2409AEBDB3A3}" presName="bgRect" presStyleLbl="bgShp" presStyleIdx="1" presStyleCnt="3"/>
      <dgm:spPr/>
    </dgm:pt>
    <dgm:pt modelId="{A92FFDC4-777F-4D98-A222-6FA73C4A90EE}" type="pres">
      <dgm:prSet presAssocID="{8FCCEF52-96B3-4B5A-A94B-2409AEBDB3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mily"/>
        </a:ext>
      </dgm:extLst>
    </dgm:pt>
    <dgm:pt modelId="{D1A71132-79C0-4F29-A123-D9F5C4790A68}" type="pres">
      <dgm:prSet presAssocID="{8FCCEF52-96B3-4B5A-A94B-2409AEBDB3A3}" presName="spaceRect" presStyleCnt="0"/>
      <dgm:spPr/>
    </dgm:pt>
    <dgm:pt modelId="{01FF477D-E1DE-4B08-A814-84DADF98A099}" type="pres">
      <dgm:prSet presAssocID="{8FCCEF52-96B3-4B5A-A94B-2409AEBDB3A3}" presName="parTx" presStyleLbl="revTx" presStyleIdx="1" presStyleCnt="3">
        <dgm:presLayoutVars>
          <dgm:chMax val="0"/>
          <dgm:chPref val="0"/>
        </dgm:presLayoutVars>
      </dgm:prSet>
      <dgm:spPr/>
    </dgm:pt>
    <dgm:pt modelId="{9D453E0E-F91B-4CDA-9B59-FC15464C25F7}" type="pres">
      <dgm:prSet presAssocID="{88C48181-3A83-45B4-9502-0C6E29CBC9CD}" presName="sibTrans" presStyleCnt="0"/>
      <dgm:spPr/>
    </dgm:pt>
    <dgm:pt modelId="{B8F2E98B-5459-45E6-A97A-BD882A28E9A4}" type="pres">
      <dgm:prSet presAssocID="{C4790D1F-7CEF-420D-AF97-EE83D30F41C6}" presName="compNode" presStyleCnt="0"/>
      <dgm:spPr/>
    </dgm:pt>
    <dgm:pt modelId="{9CAEF276-7EF3-4D78-A3AB-223F4F91F5BD}" type="pres">
      <dgm:prSet presAssocID="{C4790D1F-7CEF-420D-AF97-EE83D30F41C6}" presName="bgRect" presStyleLbl="bgShp" presStyleIdx="2" presStyleCnt="3"/>
      <dgm:spPr/>
    </dgm:pt>
    <dgm:pt modelId="{2481A7A1-FFB9-4C10-8FD8-46112267B0B9}" type="pres">
      <dgm:prSet presAssocID="{C4790D1F-7CEF-420D-AF97-EE83D30F41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oter"/>
        </a:ext>
      </dgm:extLst>
    </dgm:pt>
    <dgm:pt modelId="{A6AFFB85-FE18-44F7-8522-41F87BFDFF86}" type="pres">
      <dgm:prSet presAssocID="{C4790D1F-7CEF-420D-AF97-EE83D30F41C6}" presName="spaceRect" presStyleCnt="0"/>
      <dgm:spPr/>
    </dgm:pt>
    <dgm:pt modelId="{6199014A-A159-4332-82C2-006B333B2DAC}" type="pres">
      <dgm:prSet presAssocID="{C4790D1F-7CEF-420D-AF97-EE83D30F41C6}" presName="parTx" presStyleLbl="revTx" presStyleIdx="2" presStyleCnt="3">
        <dgm:presLayoutVars>
          <dgm:chMax val="0"/>
          <dgm:chPref val="0"/>
        </dgm:presLayoutVars>
      </dgm:prSet>
      <dgm:spPr/>
    </dgm:pt>
  </dgm:ptLst>
  <dgm:cxnLst>
    <dgm:cxn modelId="{081D9E3D-AA0D-4D11-A125-458C9D0844CA}" type="presOf" srcId="{DDD842A6-7048-417C-A6BE-FA222FAE628C}" destId="{1FAAC856-F864-4EBB-863C-EE68D79FF400}" srcOrd="0" destOrd="0" presId="urn:microsoft.com/office/officeart/2018/2/layout/IconVerticalSolidList"/>
    <dgm:cxn modelId="{0A3AAEA2-36F3-46D6-A7A6-2E9605ECC84D}" srcId="{DDD842A6-7048-417C-A6BE-FA222FAE628C}" destId="{8FCCEF52-96B3-4B5A-A94B-2409AEBDB3A3}" srcOrd="1" destOrd="0" parTransId="{D5BE1320-A8B6-48E4-B9C9-0CA46D83BFC8}" sibTransId="{88C48181-3A83-45B4-9502-0C6E29CBC9CD}"/>
    <dgm:cxn modelId="{4247FCB7-F363-4ADF-B84D-007DBDCC47C8}" type="presOf" srcId="{3722BACE-43C5-4CCC-A361-F3C629253338}" destId="{08DA440A-A386-44E5-841F-8FCDBF68AB52}" srcOrd="0" destOrd="0" presId="urn:microsoft.com/office/officeart/2018/2/layout/IconVerticalSolidList"/>
    <dgm:cxn modelId="{32AB5DBE-7F8F-4503-8DF6-6DD2CE93DFBC}" srcId="{DDD842A6-7048-417C-A6BE-FA222FAE628C}" destId="{3722BACE-43C5-4CCC-A361-F3C629253338}" srcOrd="0" destOrd="0" parTransId="{AE315DAC-5BB8-4735-AF43-DFDB8351E278}" sibTransId="{A38A73C7-162D-4C55-8C4F-007AF4445FE1}"/>
    <dgm:cxn modelId="{E264E0D7-246B-4291-9EA0-EE8F185277B0}" srcId="{DDD842A6-7048-417C-A6BE-FA222FAE628C}" destId="{C4790D1F-7CEF-420D-AF97-EE83D30F41C6}" srcOrd="2" destOrd="0" parTransId="{EF1CAC48-B426-4F1C-A9D6-05BBF082B123}" sibTransId="{908798EE-2253-400C-B85C-E3959CB857A9}"/>
    <dgm:cxn modelId="{CB9D81DB-D723-4E3E-86C1-63BBB041119F}" type="presOf" srcId="{8FCCEF52-96B3-4B5A-A94B-2409AEBDB3A3}" destId="{01FF477D-E1DE-4B08-A814-84DADF98A099}" srcOrd="0" destOrd="0" presId="urn:microsoft.com/office/officeart/2018/2/layout/IconVerticalSolidList"/>
    <dgm:cxn modelId="{58FD6EDF-5F82-4D04-9429-393D4368860B}" type="presOf" srcId="{C4790D1F-7CEF-420D-AF97-EE83D30F41C6}" destId="{6199014A-A159-4332-82C2-006B333B2DAC}" srcOrd="0" destOrd="0" presId="urn:microsoft.com/office/officeart/2018/2/layout/IconVerticalSolidList"/>
    <dgm:cxn modelId="{AA3DB482-FAEC-4E0F-97FE-B70CD35916A3}" type="presParOf" srcId="{1FAAC856-F864-4EBB-863C-EE68D79FF400}" destId="{8FDD5F35-26A0-4D8A-8B23-46AC5C9A8451}" srcOrd="0" destOrd="0" presId="urn:microsoft.com/office/officeart/2018/2/layout/IconVerticalSolidList"/>
    <dgm:cxn modelId="{EA3AC65B-04AD-452F-9C1B-1E020CAD661E}" type="presParOf" srcId="{8FDD5F35-26A0-4D8A-8B23-46AC5C9A8451}" destId="{694C9AB1-53B6-4C2E-BCBF-78206CFC0A41}" srcOrd="0" destOrd="0" presId="urn:microsoft.com/office/officeart/2018/2/layout/IconVerticalSolidList"/>
    <dgm:cxn modelId="{61A89D3C-9D81-48FE-A1E2-F492181A5E3C}" type="presParOf" srcId="{8FDD5F35-26A0-4D8A-8B23-46AC5C9A8451}" destId="{2A8E1297-3468-4F97-B77C-2DF219742C06}" srcOrd="1" destOrd="0" presId="urn:microsoft.com/office/officeart/2018/2/layout/IconVerticalSolidList"/>
    <dgm:cxn modelId="{B1EBF548-9FE4-4D0B-9C38-E221ADAE62CA}" type="presParOf" srcId="{8FDD5F35-26A0-4D8A-8B23-46AC5C9A8451}" destId="{B6B20534-AA4C-4524-8746-D03B33E73549}" srcOrd="2" destOrd="0" presId="urn:microsoft.com/office/officeart/2018/2/layout/IconVerticalSolidList"/>
    <dgm:cxn modelId="{C1C80D01-66FB-4667-9286-CB7CF4F1A71D}" type="presParOf" srcId="{8FDD5F35-26A0-4D8A-8B23-46AC5C9A8451}" destId="{08DA440A-A386-44E5-841F-8FCDBF68AB52}" srcOrd="3" destOrd="0" presId="urn:microsoft.com/office/officeart/2018/2/layout/IconVerticalSolidList"/>
    <dgm:cxn modelId="{44994F13-064A-467C-8444-49F38687F3F6}" type="presParOf" srcId="{1FAAC856-F864-4EBB-863C-EE68D79FF400}" destId="{0FB4A5C5-A2BF-4ABF-9B09-DCD995C1211B}" srcOrd="1" destOrd="0" presId="urn:microsoft.com/office/officeart/2018/2/layout/IconVerticalSolidList"/>
    <dgm:cxn modelId="{0CDA89F2-937B-4B30-8FF9-7FACF4418BA5}" type="presParOf" srcId="{1FAAC856-F864-4EBB-863C-EE68D79FF400}" destId="{AACADFD7-D5A6-4EC2-A1E6-EF5F27EEAC5C}" srcOrd="2" destOrd="0" presId="urn:microsoft.com/office/officeart/2018/2/layout/IconVerticalSolidList"/>
    <dgm:cxn modelId="{F9682F67-8612-4A25-87CF-D6BD6F3028D8}" type="presParOf" srcId="{AACADFD7-D5A6-4EC2-A1E6-EF5F27EEAC5C}" destId="{BA973E03-70FC-406A-BFE1-49A293C7F475}" srcOrd="0" destOrd="0" presId="urn:microsoft.com/office/officeart/2018/2/layout/IconVerticalSolidList"/>
    <dgm:cxn modelId="{B426D869-D15B-4AFF-A26A-D0FB2C7E325C}" type="presParOf" srcId="{AACADFD7-D5A6-4EC2-A1E6-EF5F27EEAC5C}" destId="{A92FFDC4-777F-4D98-A222-6FA73C4A90EE}" srcOrd="1" destOrd="0" presId="urn:microsoft.com/office/officeart/2018/2/layout/IconVerticalSolidList"/>
    <dgm:cxn modelId="{2C79A5C9-CAA3-4265-8BBC-50DC49BCBD6F}" type="presParOf" srcId="{AACADFD7-D5A6-4EC2-A1E6-EF5F27EEAC5C}" destId="{D1A71132-79C0-4F29-A123-D9F5C4790A68}" srcOrd="2" destOrd="0" presId="urn:microsoft.com/office/officeart/2018/2/layout/IconVerticalSolidList"/>
    <dgm:cxn modelId="{7DE468DA-2FA1-4257-9543-8C40A457A644}" type="presParOf" srcId="{AACADFD7-D5A6-4EC2-A1E6-EF5F27EEAC5C}" destId="{01FF477D-E1DE-4B08-A814-84DADF98A099}" srcOrd="3" destOrd="0" presId="urn:microsoft.com/office/officeart/2018/2/layout/IconVerticalSolidList"/>
    <dgm:cxn modelId="{4F822430-4CA5-445B-9460-F65A28278CF1}" type="presParOf" srcId="{1FAAC856-F864-4EBB-863C-EE68D79FF400}" destId="{9D453E0E-F91B-4CDA-9B59-FC15464C25F7}" srcOrd="3" destOrd="0" presId="urn:microsoft.com/office/officeart/2018/2/layout/IconVerticalSolidList"/>
    <dgm:cxn modelId="{ACB5713C-772C-4F73-8D0E-B7FA1298C335}" type="presParOf" srcId="{1FAAC856-F864-4EBB-863C-EE68D79FF400}" destId="{B8F2E98B-5459-45E6-A97A-BD882A28E9A4}" srcOrd="4" destOrd="0" presId="urn:microsoft.com/office/officeart/2018/2/layout/IconVerticalSolidList"/>
    <dgm:cxn modelId="{3D0CA82D-752B-4118-AE94-F606442D85CF}" type="presParOf" srcId="{B8F2E98B-5459-45E6-A97A-BD882A28E9A4}" destId="{9CAEF276-7EF3-4D78-A3AB-223F4F91F5BD}" srcOrd="0" destOrd="0" presId="urn:microsoft.com/office/officeart/2018/2/layout/IconVerticalSolidList"/>
    <dgm:cxn modelId="{BF807AA5-2199-478F-A556-4135EA5256BF}" type="presParOf" srcId="{B8F2E98B-5459-45E6-A97A-BD882A28E9A4}" destId="{2481A7A1-FFB9-4C10-8FD8-46112267B0B9}" srcOrd="1" destOrd="0" presId="urn:microsoft.com/office/officeart/2018/2/layout/IconVerticalSolidList"/>
    <dgm:cxn modelId="{64BC59CE-5C27-4857-A9CC-813F0475EFC9}" type="presParOf" srcId="{B8F2E98B-5459-45E6-A97A-BD882A28E9A4}" destId="{A6AFFB85-FE18-44F7-8522-41F87BFDFF86}" srcOrd="2" destOrd="0" presId="urn:microsoft.com/office/officeart/2018/2/layout/IconVerticalSolidList"/>
    <dgm:cxn modelId="{D33ECAFD-1D16-4825-842C-D0D8431DEFA6}" type="presParOf" srcId="{B8F2E98B-5459-45E6-A97A-BD882A28E9A4}" destId="{6199014A-A159-4332-82C2-006B333B2D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6CDF574-1F49-45B2-AA90-0137C45DE2A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2A113E-53C6-4D3B-9F00-26EA99F7D25E}">
      <dgm:prSet/>
      <dgm:spPr/>
      <dgm:t>
        <a:bodyPr/>
        <a:lstStyle/>
        <a:p>
          <a:r>
            <a:rPr lang="en-US"/>
            <a:t>Write a function called my_gender(n) where n is the number of selected people and returns a number of males and females</a:t>
          </a:r>
        </a:p>
      </dgm:t>
    </dgm:pt>
    <dgm:pt modelId="{C50663F7-8F0C-4276-93E4-060DBF37DBF6}" type="parTrans" cxnId="{04A15091-5FC2-4AF3-B895-C42734F2A445}">
      <dgm:prSet/>
      <dgm:spPr/>
      <dgm:t>
        <a:bodyPr/>
        <a:lstStyle/>
        <a:p>
          <a:endParaRPr lang="en-US"/>
        </a:p>
      </dgm:t>
    </dgm:pt>
    <dgm:pt modelId="{357B93C2-0C7F-46F1-A120-F6B9FBB3D291}" type="sibTrans" cxnId="{04A15091-5FC2-4AF3-B895-C42734F2A445}">
      <dgm:prSet/>
      <dgm:spPr/>
      <dgm:t>
        <a:bodyPr/>
        <a:lstStyle/>
        <a:p>
          <a:endParaRPr lang="en-US"/>
        </a:p>
      </dgm:t>
    </dgm:pt>
    <dgm:pt modelId="{C6614223-8D24-4F94-AD4A-61E502AE8ED2}">
      <dgm:prSet/>
      <dgm:spPr/>
      <dgm:t>
        <a:bodyPr/>
        <a:lstStyle/>
        <a:p>
          <a:r>
            <a:rPr lang="en-US"/>
            <a:t>Validate your expression with replicate(10, my_gender(100))</a:t>
          </a:r>
        </a:p>
      </dgm:t>
    </dgm:pt>
    <dgm:pt modelId="{D7E5C88C-BBB3-4F94-90EF-289275EBF9D3}" type="parTrans" cxnId="{57F3202A-B1BA-4C5E-A205-0645B964A518}">
      <dgm:prSet/>
      <dgm:spPr/>
      <dgm:t>
        <a:bodyPr/>
        <a:lstStyle/>
        <a:p>
          <a:endParaRPr lang="en-US"/>
        </a:p>
      </dgm:t>
    </dgm:pt>
    <dgm:pt modelId="{8909BA1D-DA06-4742-B9B8-E33F319E54CA}" type="sibTrans" cxnId="{57F3202A-B1BA-4C5E-A205-0645B964A518}">
      <dgm:prSet/>
      <dgm:spPr/>
      <dgm:t>
        <a:bodyPr/>
        <a:lstStyle/>
        <a:p>
          <a:endParaRPr lang="en-US"/>
        </a:p>
      </dgm:t>
    </dgm:pt>
    <dgm:pt modelId="{071FECED-E820-40D6-AF64-C17A44F339AC}">
      <dgm:prSet/>
      <dgm:spPr/>
      <dgm:t>
        <a:bodyPr/>
        <a:lstStyle/>
        <a:p>
          <a:r>
            <a:rPr lang="en-US"/>
            <a:t>What do you notice?</a:t>
          </a:r>
        </a:p>
      </dgm:t>
    </dgm:pt>
    <dgm:pt modelId="{51B7D9B1-E9AB-4D16-9288-179440F5051D}" type="parTrans" cxnId="{5840061A-61F3-4CA5-BD41-8EAE1CBA2DCC}">
      <dgm:prSet/>
      <dgm:spPr/>
      <dgm:t>
        <a:bodyPr/>
        <a:lstStyle/>
        <a:p>
          <a:endParaRPr lang="en-US"/>
        </a:p>
      </dgm:t>
    </dgm:pt>
    <dgm:pt modelId="{C6E21985-A578-42B0-B398-C87B594FD88F}" type="sibTrans" cxnId="{5840061A-61F3-4CA5-BD41-8EAE1CBA2DCC}">
      <dgm:prSet/>
      <dgm:spPr/>
      <dgm:t>
        <a:bodyPr/>
        <a:lstStyle/>
        <a:p>
          <a:endParaRPr lang="en-US"/>
        </a:p>
      </dgm:t>
    </dgm:pt>
    <dgm:pt modelId="{E6BAC760-E3CF-44C8-9AA9-C61534B1A0D0}" type="pres">
      <dgm:prSet presAssocID="{96CDF574-1F49-45B2-AA90-0137C45DE2A4}" presName="root" presStyleCnt="0">
        <dgm:presLayoutVars>
          <dgm:dir/>
          <dgm:resizeHandles val="exact"/>
        </dgm:presLayoutVars>
      </dgm:prSet>
      <dgm:spPr/>
    </dgm:pt>
    <dgm:pt modelId="{F1EF3E60-C026-4358-A145-F8215CADCFB4}" type="pres">
      <dgm:prSet presAssocID="{992A113E-53C6-4D3B-9F00-26EA99F7D25E}" presName="compNode" presStyleCnt="0"/>
      <dgm:spPr/>
    </dgm:pt>
    <dgm:pt modelId="{78C39425-C466-43EB-91E6-9DF72699B604}" type="pres">
      <dgm:prSet presAssocID="{992A113E-53C6-4D3B-9F00-26EA99F7D25E}" presName="bgRect" presStyleLbl="bgShp" presStyleIdx="0" presStyleCnt="3"/>
      <dgm:spPr/>
    </dgm:pt>
    <dgm:pt modelId="{8BEF9B42-3B78-40EB-99B5-993179F5EEF6}" type="pres">
      <dgm:prSet presAssocID="{992A113E-53C6-4D3B-9F00-26EA99F7D2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mily"/>
        </a:ext>
      </dgm:extLst>
    </dgm:pt>
    <dgm:pt modelId="{FDAE03EA-6D4B-448C-ADC9-E0815FA3D33A}" type="pres">
      <dgm:prSet presAssocID="{992A113E-53C6-4D3B-9F00-26EA99F7D25E}" presName="spaceRect" presStyleCnt="0"/>
      <dgm:spPr/>
    </dgm:pt>
    <dgm:pt modelId="{DF1A2CB7-EDDF-4DC1-BB76-5385FE92AAF3}" type="pres">
      <dgm:prSet presAssocID="{992A113E-53C6-4D3B-9F00-26EA99F7D25E}" presName="parTx" presStyleLbl="revTx" presStyleIdx="0" presStyleCnt="3">
        <dgm:presLayoutVars>
          <dgm:chMax val="0"/>
          <dgm:chPref val="0"/>
        </dgm:presLayoutVars>
      </dgm:prSet>
      <dgm:spPr/>
    </dgm:pt>
    <dgm:pt modelId="{D77B2E6B-9010-49DB-8C43-BFB6E788B7F8}" type="pres">
      <dgm:prSet presAssocID="{357B93C2-0C7F-46F1-A120-F6B9FBB3D291}" presName="sibTrans" presStyleCnt="0"/>
      <dgm:spPr/>
    </dgm:pt>
    <dgm:pt modelId="{86109340-1A95-418D-920C-8D23EECDE5C4}" type="pres">
      <dgm:prSet presAssocID="{C6614223-8D24-4F94-AD4A-61E502AE8ED2}" presName="compNode" presStyleCnt="0"/>
      <dgm:spPr/>
    </dgm:pt>
    <dgm:pt modelId="{6AF02B98-2439-43DF-A8D5-16218B001711}" type="pres">
      <dgm:prSet presAssocID="{C6614223-8D24-4F94-AD4A-61E502AE8ED2}" presName="bgRect" presStyleLbl="bgShp" presStyleIdx="1" presStyleCnt="3"/>
      <dgm:spPr/>
    </dgm:pt>
    <dgm:pt modelId="{89DC9781-1801-404C-BC1C-A0B0757BAAC7}" type="pres">
      <dgm:prSet presAssocID="{C6614223-8D24-4F94-AD4A-61E502AE8E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FD1B77E3-D050-41AD-8BD4-3CCEFF65F1F6}" type="pres">
      <dgm:prSet presAssocID="{C6614223-8D24-4F94-AD4A-61E502AE8ED2}" presName="spaceRect" presStyleCnt="0"/>
      <dgm:spPr/>
    </dgm:pt>
    <dgm:pt modelId="{1CC90166-3E27-4B82-B98C-17E31AE02C01}" type="pres">
      <dgm:prSet presAssocID="{C6614223-8D24-4F94-AD4A-61E502AE8ED2}" presName="parTx" presStyleLbl="revTx" presStyleIdx="1" presStyleCnt="3">
        <dgm:presLayoutVars>
          <dgm:chMax val="0"/>
          <dgm:chPref val="0"/>
        </dgm:presLayoutVars>
      </dgm:prSet>
      <dgm:spPr/>
    </dgm:pt>
    <dgm:pt modelId="{DD97D642-AB8F-463E-BC3B-E5F86D0659FE}" type="pres">
      <dgm:prSet presAssocID="{8909BA1D-DA06-4742-B9B8-E33F319E54CA}" presName="sibTrans" presStyleCnt="0"/>
      <dgm:spPr/>
    </dgm:pt>
    <dgm:pt modelId="{3DE3B729-19DC-454D-934F-5986B2435287}" type="pres">
      <dgm:prSet presAssocID="{071FECED-E820-40D6-AF64-C17A44F339AC}" presName="compNode" presStyleCnt="0"/>
      <dgm:spPr/>
    </dgm:pt>
    <dgm:pt modelId="{4BACA9CF-DDBA-47F9-BB6C-B23677527F1F}" type="pres">
      <dgm:prSet presAssocID="{071FECED-E820-40D6-AF64-C17A44F339AC}" presName="bgRect" presStyleLbl="bgShp" presStyleIdx="2" presStyleCnt="3"/>
      <dgm:spPr/>
    </dgm:pt>
    <dgm:pt modelId="{697EB56C-4C1F-4A47-80A7-5E9263491C86}" type="pres">
      <dgm:prSet presAssocID="{071FECED-E820-40D6-AF64-C17A44F339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g"/>
        </a:ext>
      </dgm:extLst>
    </dgm:pt>
    <dgm:pt modelId="{C399248E-5229-4417-97A5-AC32F74E25F3}" type="pres">
      <dgm:prSet presAssocID="{071FECED-E820-40D6-AF64-C17A44F339AC}" presName="spaceRect" presStyleCnt="0"/>
      <dgm:spPr/>
    </dgm:pt>
    <dgm:pt modelId="{4AED012F-C808-4AF5-8CE9-C8611CAC56A6}" type="pres">
      <dgm:prSet presAssocID="{071FECED-E820-40D6-AF64-C17A44F339AC}" presName="parTx" presStyleLbl="revTx" presStyleIdx="2" presStyleCnt="3">
        <dgm:presLayoutVars>
          <dgm:chMax val="0"/>
          <dgm:chPref val="0"/>
        </dgm:presLayoutVars>
      </dgm:prSet>
      <dgm:spPr/>
    </dgm:pt>
  </dgm:ptLst>
  <dgm:cxnLst>
    <dgm:cxn modelId="{5E7D5403-C55A-4BBC-908F-F3926DCFCCD9}" type="presOf" srcId="{071FECED-E820-40D6-AF64-C17A44F339AC}" destId="{4AED012F-C808-4AF5-8CE9-C8611CAC56A6}" srcOrd="0" destOrd="0" presId="urn:microsoft.com/office/officeart/2018/2/layout/IconVerticalSolidList"/>
    <dgm:cxn modelId="{553C5D0A-EE7A-448E-B647-315D682B8BDC}" type="presOf" srcId="{992A113E-53C6-4D3B-9F00-26EA99F7D25E}" destId="{DF1A2CB7-EDDF-4DC1-BB76-5385FE92AAF3}" srcOrd="0" destOrd="0" presId="urn:microsoft.com/office/officeart/2018/2/layout/IconVerticalSolidList"/>
    <dgm:cxn modelId="{5840061A-61F3-4CA5-BD41-8EAE1CBA2DCC}" srcId="{96CDF574-1F49-45B2-AA90-0137C45DE2A4}" destId="{071FECED-E820-40D6-AF64-C17A44F339AC}" srcOrd="2" destOrd="0" parTransId="{51B7D9B1-E9AB-4D16-9288-179440F5051D}" sibTransId="{C6E21985-A578-42B0-B398-C87B594FD88F}"/>
    <dgm:cxn modelId="{57F3202A-B1BA-4C5E-A205-0645B964A518}" srcId="{96CDF574-1F49-45B2-AA90-0137C45DE2A4}" destId="{C6614223-8D24-4F94-AD4A-61E502AE8ED2}" srcOrd="1" destOrd="0" parTransId="{D7E5C88C-BBB3-4F94-90EF-289275EBF9D3}" sibTransId="{8909BA1D-DA06-4742-B9B8-E33F319E54CA}"/>
    <dgm:cxn modelId="{2F74D26D-3657-4EEC-AEC6-F15BF3E5BF4D}" type="presOf" srcId="{96CDF574-1F49-45B2-AA90-0137C45DE2A4}" destId="{E6BAC760-E3CF-44C8-9AA9-C61534B1A0D0}" srcOrd="0" destOrd="0" presId="urn:microsoft.com/office/officeart/2018/2/layout/IconVerticalSolidList"/>
    <dgm:cxn modelId="{04A15091-5FC2-4AF3-B895-C42734F2A445}" srcId="{96CDF574-1F49-45B2-AA90-0137C45DE2A4}" destId="{992A113E-53C6-4D3B-9F00-26EA99F7D25E}" srcOrd="0" destOrd="0" parTransId="{C50663F7-8F0C-4276-93E4-060DBF37DBF6}" sibTransId="{357B93C2-0C7F-46F1-A120-F6B9FBB3D291}"/>
    <dgm:cxn modelId="{61DF66A1-BAF7-4BBA-8304-8700D57E850D}" type="presOf" srcId="{C6614223-8D24-4F94-AD4A-61E502AE8ED2}" destId="{1CC90166-3E27-4B82-B98C-17E31AE02C01}" srcOrd="0" destOrd="0" presId="urn:microsoft.com/office/officeart/2018/2/layout/IconVerticalSolidList"/>
    <dgm:cxn modelId="{05237319-5E26-4C65-9467-CDD6F1F8FF9C}" type="presParOf" srcId="{E6BAC760-E3CF-44C8-9AA9-C61534B1A0D0}" destId="{F1EF3E60-C026-4358-A145-F8215CADCFB4}" srcOrd="0" destOrd="0" presId="urn:microsoft.com/office/officeart/2018/2/layout/IconVerticalSolidList"/>
    <dgm:cxn modelId="{6CEA94F1-02C8-4494-89F9-ACBCE271419E}" type="presParOf" srcId="{F1EF3E60-C026-4358-A145-F8215CADCFB4}" destId="{78C39425-C466-43EB-91E6-9DF72699B604}" srcOrd="0" destOrd="0" presId="urn:microsoft.com/office/officeart/2018/2/layout/IconVerticalSolidList"/>
    <dgm:cxn modelId="{C1D76B36-36BD-4B8B-8FD7-13FD7A774AF2}" type="presParOf" srcId="{F1EF3E60-C026-4358-A145-F8215CADCFB4}" destId="{8BEF9B42-3B78-40EB-99B5-993179F5EEF6}" srcOrd="1" destOrd="0" presId="urn:microsoft.com/office/officeart/2018/2/layout/IconVerticalSolidList"/>
    <dgm:cxn modelId="{9E2E94A2-FFE4-490D-81BB-CA7B8F90E815}" type="presParOf" srcId="{F1EF3E60-C026-4358-A145-F8215CADCFB4}" destId="{FDAE03EA-6D4B-448C-ADC9-E0815FA3D33A}" srcOrd="2" destOrd="0" presId="urn:microsoft.com/office/officeart/2018/2/layout/IconVerticalSolidList"/>
    <dgm:cxn modelId="{20A3DA89-0B98-47DD-96C4-81EAB2783885}" type="presParOf" srcId="{F1EF3E60-C026-4358-A145-F8215CADCFB4}" destId="{DF1A2CB7-EDDF-4DC1-BB76-5385FE92AAF3}" srcOrd="3" destOrd="0" presId="urn:microsoft.com/office/officeart/2018/2/layout/IconVerticalSolidList"/>
    <dgm:cxn modelId="{DDFF1A6A-EF54-4F9F-B9D6-72BB0E49C80E}" type="presParOf" srcId="{E6BAC760-E3CF-44C8-9AA9-C61534B1A0D0}" destId="{D77B2E6B-9010-49DB-8C43-BFB6E788B7F8}" srcOrd="1" destOrd="0" presId="urn:microsoft.com/office/officeart/2018/2/layout/IconVerticalSolidList"/>
    <dgm:cxn modelId="{8486951B-D4E6-4902-96ED-A66B6BDC6F89}" type="presParOf" srcId="{E6BAC760-E3CF-44C8-9AA9-C61534B1A0D0}" destId="{86109340-1A95-418D-920C-8D23EECDE5C4}" srcOrd="2" destOrd="0" presId="urn:microsoft.com/office/officeart/2018/2/layout/IconVerticalSolidList"/>
    <dgm:cxn modelId="{40ACCD83-7FDD-4DB8-AFD2-1EF486B9018D}" type="presParOf" srcId="{86109340-1A95-418D-920C-8D23EECDE5C4}" destId="{6AF02B98-2439-43DF-A8D5-16218B001711}" srcOrd="0" destOrd="0" presId="urn:microsoft.com/office/officeart/2018/2/layout/IconVerticalSolidList"/>
    <dgm:cxn modelId="{C06A1339-162A-4B80-B176-3C278C92688E}" type="presParOf" srcId="{86109340-1A95-418D-920C-8D23EECDE5C4}" destId="{89DC9781-1801-404C-BC1C-A0B0757BAAC7}" srcOrd="1" destOrd="0" presId="urn:microsoft.com/office/officeart/2018/2/layout/IconVerticalSolidList"/>
    <dgm:cxn modelId="{89A1EFE7-221B-4EB7-8200-49ED64D8ED25}" type="presParOf" srcId="{86109340-1A95-418D-920C-8D23EECDE5C4}" destId="{FD1B77E3-D050-41AD-8BD4-3CCEFF65F1F6}" srcOrd="2" destOrd="0" presId="urn:microsoft.com/office/officeart/2018/2/layout/IconVerticalSolidList"/>
    <dgm:cxn modelId="{6A9F4BEF-CD69-49C9-AD4D-B6A99275678B}" type="presParOf" srcId="{86109340-1A95-418D-920C-8D23EECDE5C4}" destId="{1CC90166-3E27-4B82-B98C-17E31AE02C01}" srcOrd="3" destOrd="0" presId="urn:microsoft.com/office/officeart/2018/2/layout/IconVerticalSolidList"/>
    <dgm:cxn modelId="{DCC6D9BE-D5D1-4AD5-95FF-359C33BB5601}" type="presParOf" srcId="{E6BAC760-E3CF-44C8-9AA9-C61534B1A0D0}" destId="{DD97D642-AB8F-463E-BC3B-E5F86D0659FE}" srcOrd="3" destOrd="0" presId="urn:microsoft.com/office/officeart/2018/2/layout/IconVerticalSolidList"/>
    <dgm:cxn modelId="{2297AA42-7882-478D-8054-727E814F48A1}" type="presParOf" srcId="{E6BAC760-E3CF-44C8-9AA9-C61534B1A0D0}" destId="{3DE3B729-19DC-454D-934F-5986B2435287}" srcOrd="4" destOrd="0" presId="urn:microsoft.com/office/officeart/2018/2/layout/IconVerticalSolidList"/>
    <dgm:cxn modelId="{25997624-4D55-4A54-9A0F-D2959DA3FFBD}" type="presParOf" srcId="{3DE3B729-19DC-454D-934F-5986B2435287}" destId="{4BACA9CF-DDBA-47F9-BB6C-B23677527F1F}" srcOrd="0" destOrd="0" presId="urn:microsoft.com/office/officeart/2018/2/layout/IconVerticalSolidList"/>
    <dgm:cxn modelId="{77797D9E-38F7-4FF8-9110-FEF29C63CD9F}" type="presParOf" srcId="{3DE3B729-19DC-454D-934F-5986B2435287}" destId="{697EB56C-4C1F-4A47-80A7-5E9263491C86}" srcOrd="1" destOrd="0" presId="urn:microsoft.com/office/officeart/2018/2/layout/IconVerticalSolidList"/>
    <dgm:cxn modelId="{E0886AA3-2095-4E61-9CDA-A39A76E37CFE}" type="presParOf" srcId="{3DE3B729-19DC-454D-934F-5986B2435287}" destId="{C399248E-5229-4417-97A5-AC32F74E25F3}" srcOrd="2" destOrd="0" presId="urn:microsoft.com/office/officeart/2018/2/layout/IconVerticalSolidList"/>
    <dgm:cxn modelId="{B194F86F-0970-415F-A19E-F42EE02E22E3}" type="presParOf" srcId="{3DE3B729-19DC-454D-934F-5986B2435287}" destId="{4AED012F-C808-4AF5-8CE9-C8611CAC56A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54562D8-5F32-49D5-89EC-6AE0ABCC693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929E1D2-4E25-4BB9-BAD7-35A53E70895A}">
      <dgm:prSet/>
      <dgm:spPr/>
      <dgm:t>
        <a:bodyPr/>
        <a:lstStyle/>
        <a:p>
          <a:r>
            <a:rPr lang="en-SG"/>
            <a:t>Problem</a:t>
          </a:r>
          <a:endParaRPr lang="en-US"/>
        </a:p>
      </dgm:t>
    </dgm:pt>
    <dgm:pt modelId="{A7BA8120-568E-4A60-BCFD-80AF129065F2}" type="parTrans" cxnId="{40AD6F75-A937-438F-BBFF-16A5A4A37B6D}">
      <dgm:prSet/>
      <dgm:spPr/>
      <dgm:t>
        <a:bodyPr/>
        <a:lstStyle/>
        <a:p>
          <a:endParaRPr lang="en-US"/>
        </a:p>
      </dgm:t>
    </dgm:pt>
    <dgm:pt modelId="{25B432EA-7E59-4B21-A81E-D2EB4C54E73A}" type="sibTrans" cxnId="{40AD6F75-A937-438F-BBFF-16A5A4A37B6D}">
      <dgm:prSet/>
      <dgm:spPr/>
      <dgm:t>
        <a:bodyPr/>
        <a:lstStyle/>
        <a:p>
          <a:endParaRPr lang="en-US"/>
        </a:p>
      </dgm:t>
    </dgm:pt>
    <dgm:pt modelId="{D802FD62-AA3B-44A5-AD2F-922E3578FB45}">
      <dgm:prSet/>
      <dgm:spPr/>
      <dgm:t>
        <a:bodyPr/>
        <a:lstStyle/>
        <a:p>
          <a:r>
            <a:rPr lang="en-SG"/>
            <a:t>Suppose there are twelve multiple choice questions in an English class quiz. Each question has five possible answers, and only one of them is correct. Find the probability of having four or less correct answers if a student attempts to answer every question at random.</a:t>
          </a:r>
          <a:endParaRPr lang="en-US"/>
        </a:p>
      </dgm:t>
    </dgm:pt>
    <dgm:pt modelId="{49633040-D156-4378-B9AF-C058CFF66EB6}" type="parTrans" cxnId="{3B17667B-A06C-42ED-A9B5-07D02D2C61F3}">
      <dgm:prSet/>
      <dgm:spPr/>
      <dgm:t>
        <a:bodyPr/>
        <a:lstStyle/>
        <a:p>
          <a:endParaRPr lang="en-US"/>
        </a:p>
      </dgm:t>
    </dgm:pt>
    <dgm:pt modelId="{9631D1EB-33A1-4B99-855B-9A6CDB9B31CD}" type="sibTrans" cxnId="{3B17667B-A06C-42ED-A9B5-07D02D2C61F3}">
      <dgm:prSet/>
      <dgm:spPr/>
      <dgm:t>
        <a:bodyPr/>
        <a:lstStyle/>
        <a:p>
          <a:endParaRPr lang="en-US"/>
        </a:p>
      </dgm:t>
    </dgm:pt>
    <dgm:pt modelId="{A3205F2D-17BA-49E7-BAD8-0131880445DD}">
      <dgm:prSet/>
      <dgm:spPr/>
      <dgm:t>
        <a:bodyPr/>
        <a:lstStyle/>
        <a:p>
          <a:r>
            <a:rPr lang="en-SG"/>
            <a:t>Solution</a:t>
          </a:r>
          <a:endParaRPr lang="en-US"/>
        </a:p>
      </dgm:t>
    </dgm:pt>
    <dgm:pt modelId="{FCE0149A-DD15-4ACF-9C90-A67FD43D3B3B}" type="parTrans" cxnId="{6EAF0BB1-60BF-4F2D-AE84-45BAF57829FD}">
      <dgm:prSet/>
      <dgm:spPr/>
      <dgm:t>
        <a:bodyPr/>
        <a:lstStyle/>
        <a:p>
          <a:endParaRPr lang="en-US"/>
        </a:p>
      </dgm:t>
    </dgm:pt>
    <dgm:pt modelId="{29F8FCD9-088D-43BC-9F56-7CCF71E7E392}" type="sibTrans" cxnId="{6EAF0BB1-60BF-4F2D-AE84-45BAF57829FD}">
      <dgm:prSet/>
      <dgm:spPr/>
      <dgm:t>
        <a:bodyPr/>
        <a:lstStyle/>
        <a:p>
          <a:endParaRPr lang="en-US"/>
        </a:p>
      </dgm:t>
    </dgm:pt>
    <dgm:pt modelId="{C3644097-DA5C-4DC3-B6A0-FD2B5A03B8F2}">
      <dgm:prSet/>
      <dgm:spPr/>
      <dgm:t>
        <a:bodyPr/>
        <a:lstStyle/>
        <a:p>
          <a:r>
            <a:rPr lang="en-SG"/>
            <a:t>Since only one out of five possible answers is correct, the probability of answering a question correctly by random is 1/5=0.2. We can find the probability of having exactly 4 correct answers by random attempts as follows.</a:t>
          </a:r>
          <a:endParaRPr lang="en-US"/>
        </a:p>
      </dgm:t>
    </dgm:pt>
    <dgm:pt modelId="{4BA1A4FF-A3FF-4D16-844D-34EE3177783F}" type="parTrans" cxnId="{F15EB92E-5BBC-45CC-8F99-3F3A38C7805C}">
      <dgm:prSet/>
      <dgm:spPr/>
      <dgm:t>
        <a:bodyPr/>
        <a:lstStyle/>
        <a:p>
          <a:endParaRPr lang="en-US"/>
        </a:p>
      </dgm:t>
    </dgm:pt>
    <dgm:pt modelId="{E945899A-3AA0-4C6D-8AD0-4920488698D7}" type="sibTrans" cxnId="{F15EB92E-5BBC-45CC-8F99-3F3A38C7805C}">
      <dgm:prSet/>
      <dgm:spPr/>
      <dgm:t>
        <a:bodyPr/>
        <a:lstStyle/>
        <a:p>
          <a:endParaRPr lang="en-US"/>
        </a:p>
      </dgm:t>
    </dgm:pt>
    <dgm:pt modelId="{DCB4A1C0-0F43-435C-94CA-C7195726CB4D}">
      <dgm:prSet/>
      <dgm:spPr/>
      <dgm:t>
        <a:bodyPr/>
        <a:lstStyle/>
        <a:p>
          <a:r>
            <a:rPr lang="en-SG" dirty="0" err="1"/>
            <a:t>dbinom</a:t>
          </a:r>
          <a:r>
            <a:rPr lang="en-SG" dirty="0"/>
            <a:t>(4, size=12, prob=0.2) </a:t>
          </a:r>
          <a:endParaRPr lang="en-US" dirty="0"/>
        </a:p>
      </dgm:t>
    </dgm:pt>
    <dgm:pt modelId="{4A580623-491C-4512-96E3-CC87941A6FC4}" type="parTrans" cxnId="{3C8E9D08-DB66-4648-9B7A-6F62DBD28A6C}">
      <dgm:prSet/>
      <dgm:spPr/>
      <dgm:t>
        <a:bodyPr/>
        <a:lstStyle/>
        <a:p>
          <a:endParaRPr lang="en-US"/>
        </a:p>
      </dgm:t>
    </dgm:pt>
    <dgm:pt modelId="{7DEDD4F3-3A46-49A5-ABBE-CD8E609E7AA6}" type="sibTrans" cxnId="{3C8E9D08-DB66-4648-9B7A-6F62DBD28A6C}">
      <dgm:prSet/>
      <dgm:spPr/>
      <dgm:t>
        <a:bodyPr/>
        <a:lstStyle/>
        <a:p>
          <a:endParaRPr lang="en-US"/>
        </a:p>
      </dgm:t>
    </dgm:pt>
    <dgm:pt modelId="{E1F734B4-E0D5-6345-8651-B5FA510F3E45}" type="pres">
      <dgm:prSet presAssocID="{B54562D8-5F32-49D5-89EC-6AE0ABCC6932}" presName="linear" presStyleCnt="0">
        <dgm:presLayoutVars>
          <dgm:animLvl val="lvl"/>
          <dgm:resizeHandles val="exact"/>
        </dgm:presLayoutVars>
      </dgm:prSet>
      <dgm:spPr/>
    </dgm:pt>
    <dgm:pt modelId="{231BDC60-3950-8A42-BA45-484B67733BD7}" type="pres">
      <dgm:prSet presAssocID="{7929E1D2-4E25-4BB9-BAD7-35A53E70895A}" presName="parentText" presStyleLbl="node1" presStyleIdx="0" presStyleCnt="2">
        <dgm:presLayoutVars>
          <dgm:chMax val="0"/>
          <dgm:bulletEnabled val="1"/>
        </dgm:presLayoutVars>
      </dgm:prSet>
      <dgm:spPr/>
    </dgm:pt>
    <dgm:pt modelId="{3E46D23E-C9D9-864C-9C6F-BF9F74BE37F1}" type="pres">
      <dgm:prSet presAssocID="{7929E1D2-4E25-4BB9-BAD7-35A53E70895A}" presName="childText" presStyleLbl="revTx" presStyleIdx="0" presStyleCnt="2">
        <dgm:presLayoutVars>
          <dgm:bulletEnabled val="1"/>
        </dgm:presLayoutVars>
      </dgm:prSet>
      <dgm:spPr/>
    </dgm:pt>
    <dgm:pt modelId="{1F18D4F9-BB98-0846-9D37-5ECFE6F3B5A2}" type="pres">
      <dgm:prSet presAssocID="{A3205F2D-17BA-49E7-BAD8-0131880445DD}" presName="parentText" presStyleLbl="node1" presStyleIdx="1" presStyleCnt="2">
        <dgm:presLayoutVars>
          <dgm:chMax val="0"/>
          <dgm:bulletEnabled val="1"/>
        </dgm:presLayoutVars>
      </dgm:prSet>
      <dgm:spPr/>
    </dgm:pt>
    <dgm:pt modelId="{3DD73AA3-6ACB-BE41-802B-655A1C2C7D12}" type="pres">
      <dgm:prSet presAssocID="{A3205F2D-17BA-49E7-BAD8-0131880445DD}" presName="childText" presStyleLbl="revTx" presStyleIdx="1" presStyleCnt="2">
        <dgm:presLayoutVars>
          <dgm:bulletEnabled val="1"/>
        </dgm:presLayoutVars>
      </dgm:prSet>
      <dgm:spPr/>
    </dgm:pt>
  </dgm:ptLst>
  <dgm:cxnLst>
    <dgm:cxn modelId="{3C8E9D08-DB66-4648-9B7A-6F62DBD28A6C}" srcId="{A3205F2D-17BA-49E7-BAD8-0131880445DD}" destId="{DCB4A1C0-0F43-435C-94CA-C7195726CB4D}" srcOrd="1" destOrd="0" parTransId="{4A580623-491C-4512-96E3-CC87941A6FC4}" sibTransId="{7DEDD4F3-3A46-49A5-ABBE-CD8E609E7AA6}"/>
    <dgm:cxn modelId="{A1186613-B5BA-1C47-8D5E-D944A829A803}" type="presOf" srcId="{DCB4A1C0-0F43-435C-94CA-C7195726CB4D}" destId="{3DD73AA3-6ACB-BE41-802B-655A1C2C7D12}" srcOrd="0" destOrd="1" presId="urn:microsoft.com/office/officeart/2005/8/layout/vList2"/>
    <dgm:cxn modelId="{F15EB92E-5BBC-45CC-8F99-3F3A38C7805C}" srcId="{A3205F2D-17BA-49E7-BAD8-0131880445DD}" destId="{C3644097-DA5C-4DC3-B6A0-FD2B5A03B8F2}" srcOrd="0" destOrd="0" parTransId="{4BA1A4FF-A3FF-4D16-844D-34EE3177783F}" sibTransId="{E945899A-3AA0-4C6D-8AD0-4920488698D7}"/>
    <dgm:cxn modelId="{6B492A32-7FCF-BC4F-98CF-53B181BF3CB8}" type="presOf" srcId="{7929E1D2-4E25-4BB9-BAD7-35A53E70895A}" destId="{231BDC60-3950-8A42-BA45-484B67733BD7}" srcOrd="0" destOrd="0" presId="urn:microsoft.com/office/officeart/2005/8/layout/vList2"/>
    <dgm:cxn modelId="{C2414A53-A5C4-5740-845B-18989741ECC9}" type="presOf" srcId="{A3205F2D-17BA-49E7-BAD8-0131880445DD}" destId="{1F18D4F9-BB98-0846-9D37-5ECFE6F3B5A2}" srcOrd="0" destOrd="0" presId="urn:microsoft.com/office/officeart/2005/8/layout/vList2"/>
    <dgm:cxn modelId="{E03BCE60-D40E-D940-AF68-5927566419C5}" type="presOf" srcId="{D802FD62-AA3B-44A5-AD2F-922E3578FB45}" destId="{3E46D23E-C9D9-864C-9C6F-BF9F74BE37F1}" srcOrd="0" destOrd="0" presId="urn:microsoft.com/office/officeart/2005/8/layout/vList2"/>
    <dgm:cxn modelId="{40AD6F75-A937-438F-BBFF-16A5A4A37B6D}" srcId="{B54562D8-5F32-49D5-89EC-6AE0ABCC6932}" destId="{7929E1D2-4E25-4BB9-BAD7-35A53E70895A}" srcOrd="0" destOrd="0" parTransId="{A7BA8120-568E-4A60-BCFD-80AF129065F2}" sibTransId="{25B432EA-7E59-4B21-A81E-D2EB4C54E73A}"/>
    <dgm:cxn modelId="{3B17667B-A06C-42ED-A9B5-07D02D2C61F3}" srcId="{7929E1D2-4E25-4BB9-BAD7-35A53E70895A}" destId="{D802FD62-AA3B-44A5-AD2F-922E3578FB45}" srcOrd="0" destOrd="0" parTransId="{49633040-D156-4378-B9AF-C058CFF66EB6}" sibTransId="{9631D1EB-33A1-4B99-855B-9A6CDB9B31CD}"/>
    <dgm:cxn modelId="{56D8ECA5-8436-034B-A37C-721498A4FD3A}" type="presOf" srcId="{B54562D8-5F32-49D5-89EC-6AE0ABCC6932}" destId="{E1F734B4-E0D5-6345-8651-B5FA510F3E45}" srcOrd="0" destOrd="0" presId="urn:microsoft.com/office/officeart/2005/8/layout/vList2"/>
    <dgm:cxn modelId="{6EAF0BB1-60BF-4F2D-AE84-45BAF57829FD}" srcId="{B54562D8-5F32-49D5-89EC-6AE0ABCC6932}" destId="{A3205F2D-17BA-49E7-BAD8-0131880445DD}" srcOrd="1" destOrd="0" parTransId="{FCE0149A-DD15-4ACF-9C90-A67FD43D3B3B}" sibTransId="{29F8FCD9-088D-43BC-9F56-7CCF71E7E392}"/>
    <dgm:cxn modelId="{06B9ACE2-7377-5540-A8B6-7F0CBF5EB92B}" type="presOf" srcId="{C3644097-DA5C-4DC3-B6A0-FD2B5A03B8F2}" destId="{3DD73AA3-6ACB-BE41-802B-655A1C2C7D12}" srcOrd="0" destOrd="0" presId="urn:microsoft.com/office/officeart/2005/8/layout/vList2"/>
    <dgm:cxn modelId="{6080664B-CAE2-414D-9735-1FCD338CDEE6}" type="presParOf" srcId="{E1F734B4-E0D5-6345-8651-B5FA510F3E45}" destId="{231BDC60-3950-8A42-BA45-484B67733BD7}" srcOrd="0" destOrd="0" presId="urn:microsoft.com/office/officeart/2005/8/layout/vList2"/>
    <dgm:cxn modelId="{996381BD-88D6-3140-BF1E-329B7620F018}" type="presParOf" srcId="{E1F734B4-E0D5-6345-8651-B5FA510F3E45}" destId="{3E46D23E-C9D9-864C-9C6F-BF9F74BE37F1}" srcOrd="1" destOrd="0" presId="urn:microsoft.com/office/officeart/2005/8/layout/vList2"/>
    <dgm:cxn modelId="{8647250C-B35A-AB48-B4CD-E11B9606C140}" type="presParOf" srcId="{E1F734B4-E0D5-6345-8651-B5FA510F3E45}" destId="{1F18D4F9-BB98-0846-9D37-5ECFE6F3B5A2}" srcOrd="2" destOrd="0" presId="urn:microsoft.com/office/officeart/2005/8/layout/vList2"/>
    <dgm:cxn modelId="{FE15FECB-2674-C444-A189-89FAEFFFFEB8}" type="presParOf" srcId="{E1F734B4-E0D5-6345-8651-B5FA510F3E45}" destId="{3DD73AA3-6ACB-BE41-802B-655A1C2C7D1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234F4-9571-4972-A05A-C7A27EE9592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FFD5FE-0E69-4505-9C1C-1C89812A22C6}">
      <dgm:prSet/>
      <dgm:spPr/>
      <dgm:t>
        <a:bodyPr/>
        <a:lstStyle/>
        <a:p>
          <a:r>
            <a:rPr lang="en-US"/>
            <a:t>Randomness (chance) is everywhere</a:t>
          </a:r>
        </a:p>
      </dgm:t>
    </dgm:pt>
    <dgm:pt modelId="{88F6F576-6F6E-46A1-8CB7-39F720BC78CC}" type="parTrans" cxnId="{B47928FA-6418-4C80-984B-36491900C155}">
      <dgm:prSet/>
      <dgm:spPr/>
      <dgm:t>
        <a:bodyPr/>
        <a:lstStyle/>
        <a:p>
          <a:endParaRPr lang="en-US"/>
        </a:p>
      </dgm:t>
    </dgm:pt>
    <dgm:pt modelId="{A5C036B9-7D93-4279-BFF3-FC9D3CAE88E0}" type="sibTrans" cxnId="{B47928FA-6418-4C80-984B-36491900C155}">
      <dgm:prSet/>
      <dgm:spPr/>
      <dgm:t>
        <a:bodyPr/>
        <a:lstStyle/>
        <a:p>
          <a:endParaRPr lang="en-US"/>
        </a:p>
      </dgm:t>
    </dgm:pt>
    <dgm:pt modelId="{268CA472-7944-45AA-A2C6-4A1F904C7CAD}">
      <dgm:prSet/>
      <dgm:spPr/>
      <dgm:t>
        <a:bodyPr/>
        <a:lstStyle/>
        <a:p>
          <a:r>
            <a:rPr lang="en-US"/>
            <a:t>Probability theory allows us to understand chance logically</a:t>
          </a:r>
        </a:p>
      </dgm:t>
    </dgm:pt>
    <dgm:pt modelId="{ED35758F-2AFF-487C-AE1F-73DC8450CA5E}" type="parTrans" cxnId="{9FF930DD-E2D7-41BB-A2BA-B9622E5186DA}">
      <dgm:prSet/>
      <dgm:spPr/>
      <dgm:t>
        <a:bodyPr/>
        <a:lstStyle/>
        <a:p>
          <a:endParaRPr lang="en-US"/>
        </a:p>
      </dgm:t>
    </dgm:pt>
    <dgm:pt modelId="{DE0159D2-BB7C-4CFE-95E0-2BC1A26FA2EE}" type="sibTrans" cxnId="{9FF930DD-E2D7-41BB-A2BA-B9622E5186DA}">
      <dgm:prSet/>
      <dgm:spPr/>
      <dgm:t>
        <a:bodyPr/>
        <a:lstStyle/>
        <a:p>
          <a:endParaRPr lang="en-US"/>
        </a:p>
      </dgm:t>
    </dgm:pt>
    <dgm:pt modelId="{5B943EF8-555C-4165-9D1E-2467842A575D}">
      <dgm:prSet/>
      <dgm:spPr/>
      <dgm:t>
        <a:bodyPr/>
        <a:lstStyle/>
        <a:p>
          <a:r>
            <a:rPr lang="en-US"/>
            <a:t>P(Event) = how likely that event will occur</a:t>
          </a:r>
        </a:p>
      </dgm:t>
    </dgm:pt>
    <dgm:pt modelId="{A5CF2E85-8E65-4EE3-92EB-90CC5D897FAC}" type="parTrans" cxnId="{C3864A55-9C19-4685-81ED-70287AD8487A}">
      <dgm:prSet/>
      <dgm:spPr/>
      <dgm:t>
        <a:bodyPr/>
        <a:lstStyle/>
        <a:p>
          <a:endParaRPr lang="en-US"/>
        </a:p>
      </dgm:t>
    </dgm:pt>
    <dgm:pt modelId="{34093C3C-55F9-4537-8F0E-EF756A2E1472}" type="sibTrans" cxnId="{C3864A55-9C19-4685-81ED-70287AD8487A}">
      <dgm:prSet/>
      <dgm:spPr/>
      <dgm:t>
        <a:bodyPr/>
        <a:lstStyle/>
        <a:p>
          <a:endParaRPr lang="en-US"/>
        </a:p>
      </dgm:t>
    </dgm:pt>
    <dgm:pt modelId="{4E7F9B7C-DCD6-4FFB-9486-81C95DCAC2BC}">
      <dgm:prSet/>
      <dgm:spPr/>
      <dgm:t>
        <a:bodyPr/>
        <a:lstStyle/>
        <a:p>
          <a:r>
            <a:rPr lang="en-US"/>
            <a:t>Classic example is fair coin toss where P(heads) = P(tails) = 0.5</a:t>
          </a:r>
        </a:p>
      </dgm:t>
    </dgm:pt>
    <dgm:pt modelId="{211FBCF6-4632-4EA9-AFC2-80018703D572}" type="parTrans" cxnId="{C51A6533-45C3-4C7A-89D7-630B77027299}">
      <dgm:prSet/>
      <dgm:spPr/>
      <dgm:t>
        <a:bodyPr/>
        <a:lstStyle/>
        <a:p>
          <a:endParaRPr lang="en-US"/>
        </a:p>
      </dgm:t>
    </dgm:pt>
    <dgm:pt modelId="{3F0B6C9C-DF7E-4AB9-A440-06D86EA592BA}" type="sibTrans" cxnId="{C51A6533-45C3-4C7A-89D7-630B77027299}">
      <dgm:prSet/>
      <dgm:spPr/>
      <dgm:t>
        <a:bodyPr/>
        <a:lstStyle/>
        <a:p>
          <a:endParaRPr lang="en-US"/>
        </a:p>
      </dgm:t>
    </dgm:pt>
    <dgm:pt modelId="{3FBEB231-E790-4576-9D5D-460FD100F983}" type="pres">
      <dgm:prSet presAssocID="{A02234F4-9571-4972-A05A-C7A27EE9592C}" presName="root" presStyleCnt="0">
        <dgm:presLayoutVars>
          <dgm:dir/>
          <dgm:resizeHandles val="exact"/>
        </dgm:presLayoutVars>
      </dgm:prSet>
      <dgm:spPr/>
    </dgm:pt>
    <dgm:pt modelId="{D80CD5BF-7ECD-4773-89B3-B2A0D4D8F542}" type="pres">
      <dgm:prSet presAssocID="{86FFD5FE-0E69-4505-9C1C-1C89812A22C6}" presName="compNode" presStyleCnt="0"/>
      <dgm:spPr/>
    </dgm:pt>
    <dgm:pt modelId="{FA1D4EBD-2FD2-4699-A092-57EBC11DEBCD}" type="pres">
      <dgm:prSet presAssocID="{86FFD5FE-0E69-4505-9C1C-1C89812A22C6}" presName="bgRect" presStyleLbl="bgShp" presStyleIdx="0" presStyleCnt="4"/>
      <dgm:spPr/>
    </dgm:pt>
    <dgm:pt modelId="{A0148C17-B5BE-4DF6-8859-DA3298FFD4F9}" type="pres">
      <dgm:prSet presAssocID="{86FFD5FE-0E69-4505-9C1C-1C89812A22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2"/>
        </a:ext>
      </dgm:extLst>
    </dgm:pt>
    <dgm:pt modelId="{E9D8F505-6E5C-4C1C-AE32-05447EBB1534}" type="pres">
      <dgm:prSet presAssocID="{86FFD5FE-0E69-4505-9C1C-1C89812A22C6}" presName="spaceRect" presStyleCnt="0"/>
      <dgm:spPr/>
    </dgm:pt>
    <dgm:pt modelId="{2D68358F-106C-4C93-8A68-43F61E2C6A41}" type="pres">
      <dgm:prSet presAssocID="{86FFD5FE-0E69-4505-9C1C-1C89812A22C6}" presName="parTx" presStyleLbl="revTx" presStyleIdx="0" presStyleCnt="4">
        <dgm:presLayoutVars>
          <dgm:chMax val="0"/>
          <dgm:chPref val="0"/>
        </dgm:presLayoutVars>
      </dgm:prSet>
      <dgm:spPr/>
    </dgm:pt>
    <dgm:pt modelId="{63800ABD-482B-4E6A-9C46-11BD0AB609DC}" type="pres">
      <dgm:prSet presAssocID="{A5C036B9-7D93-4279-BFF3-FC9D3CAE88E0}" presName="sibTrans" presStyleCnt="0"/>
      <dgm:spPr/>
    </dgm:pt>
    <dgm:pt modelId="{3F381A9E-04AE-4ABC-ADEB-498697BD26E8}" type="pres">
      <dgm:prSet presAssocID="{268CA472-7944-45AA-A2C6-4A1F904C7CAD}" presName="compNode" presStyleCnt="0"/>
      <dgm:spPr/>
    </dgm:pt>
    <dgm:pt modelId="{285FBC3B-2144-47D0-B780-7CE04C3D1AE8}" type="pres">
      <dgm:prSet presAssocID="{268CA472-7944-45AA-A2C6-4A1F904C7CAD}" presName="bgRect" presStyleLbl="bgShp" presStyleIdx="1" presStyleCnt="4"/>
      <dgm:spPr/>
    </dgm:pt>
    <dgm:pt modelId="{0C0A81F5-2460-4512-BE9E-F0AD19A3DEA0}" type="pres">
      <dgm:prSet presAssocID="{268CA472-7944-45AA-A2C6-4A1F904C7C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DiagramOutline"/>
        </a:ext>
      </dgm:extLst>
    </dgm:pt>
    <dgm:pt modelId="{E2DDDCCE-CEBA-4906-BCBA-6F2CE5E96233}" type="pres">
      <dgm:prSet presAssocID="{268CA472-7944-45AA-A2C6-4A1F904C7CAD}" presName="spaceRect" presStyleCnt="0"/>
      <dgm:spPr/>
    </dgm:pt>
    <dgm:pt modelId="{DFA5C144-113C-4775-941D-119502D20A55}" type="pres">
      <dgm:prSet presAssocID="{268CA472-7944-45AA-A2C6-4A1F904C7CAD}" presName="parTx" presStyleLbl="revTx" presStyleIdx="1" presStyleCnt="4">
        <dgm:presLayoutVars>
          <dgm:chMax val="0"/>
          <dgm:chPref val="0"/>
        </dgm:presLayoutVars>
      </dgm:prSet>
      <dgm:spPr/>
    </dgm:pt>
    <dgm:pt modelId="{70B49424-513C-4DA9-896C-8BE4B3A5B132}" type="pres">
      <dgm:prSet presAssocID="{DE0159D2-BB7C-4CFE-95E0-2BC1A26FA2EE}" presName="sibTrans" presStyleCnt="0"/>
      <dgm:spPr/>
    </dgm:pt>
    <dgm:pt modelId="{CA23B8AC-DEDD-482E-94B4-9BB565B3A7B4}" type="pres">
      <dgm:prSet presAssocID="{5B943EF8-555C-4165-9D1E-2467842A575D}" presName="compNode" presStyleCnt="0"/>
      <dgm:spPr/>
    </dgm:pt>
    <dgm:pt modelId="{CEF71A63-9A81-4103-8CB4-DBCA28A26065}" type="pres">
      <dgm:prSet presAssocID="{5B943EF8-555C-4165-9D1E-2467842A575D}" presName="bgRect" presStyleLbl="bgShp" presStyleIdx="2" presStyleCnt="4"/>
      <dgm:spPr/>
    </dgm:pt>
    <dgm:pt modelId="{70F06B83-403F-42CA-AF21-F172B648FB9E}" type="pres">
      <dgm:prSet presAssocID="{5B943EF8-555C-4165-9D1E-2467842A57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vent"/>
        </a:ext>
      </dgm:extLst>
    </dgm:pt>
    <dgm:pt modelId="{BA8161DE-4930-4D74-8FC8-DBC4C4530A66}" type="pres">
      <dgm:prSet presAssocID="{5B943EF8-555C-4165-9D1E-2467842A575D}" presName="spaceRect" presStyleCnt="0"/>
      <dgm:spPr/>
    </dgm:pt>
    <dgm:pt modelId="{B83B8506-337F-428F-87EE-D8AFE98654AE}" type="pres">
      <dgm:prSet presAssocID="{5B943EF8-555C-4165-9D1E-2467842A575D}" presName="parTx" presStyleLbl="revTx" presStyleIdx="2" presStyleCnt="4">
        <dgm:presLayoutVars>
          <dgm:chMax val="0"/>
          <dgm:chPref val="0"/>
        </dgm:presLayoutVars>
      </dgm:prSet>
      <dgm:spPr/>
    </dgm:pt>
    <dgm:pt modelId="{7AE16FF4-AB92-44E4-B880-4FE918C1AFB8}" type="pres">
      <dgm:prSet presAssocID="{34093C3C-55F9-4537-8F0E-EF756A2E1472}" presName="sibTrans" presStyleCnt="0"/>
      <dgm:spPr/>
    </dgm:pt>
    <dgm:pt modelId="{60C170DD-22D2-4F17-B80A-72FFB9728489}" type="pres">
      <dgm:prSet presAssocID="{4E7F9B7C-DCD6-4FFB-9486-81C95DCAC2BC}" presName="compNode" presStyleCnt="0"/>
      <dgm:spPr/>
    </dgm:pt>
    <dgm:pt modelId="{A828F353-AF1C-47F5-BD67-195C2AD81765}" type="pres">
      <dgm:prSet presAssocID="{4E7F9B7C-DCD6-4FFB-9486-81C95DCAC2BC}" presName="bgRect" presStyleLbl="bgShp" presStyleIdx="3" presStyleCnt="4"/>
      <dgm:spPr/>
    </dgm:pt>
    <dgm:pt modelId="{9A66252E-67FF-4EB1-8338-1BD2B36EB581}" type="pres">
      <dgm:prSet presAssocID="{4E7F9B7C-DCD6-4FFB-9486-81C95DCAC2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rror"/>
        </a:ext>
      </dgm:extLst>
    </dgm:pt>
    <dgm:pt modelId="{B5483B46-E1B1-4A05-958F-62F33079E48A}" type="pres">
      <dgm:prSet presAssocID="{4E7F9B7C-DCD6-4FFB-9486-81C95DCAC2BC}" presName="spaceRect" presStyleCnt="0"/>
      <dgm:spPr/>
    </dgm:pt>
    <dgm:pt modelId="{8384B0C6-48C3-47C6-AC1E-9D0E49DD12DD}" type="pres">
      <dgm:prSet presAssocID="{4E7F9B7C-DCD6-4FFB-9486-81C95DCAC2BC}" presName="parTx" presStyleLbl="revTx" presStyleIdx="3" presStyleCnt="4">
        <dgm:presLayoutVars>
          <dgm:chMax val="0"/>
          <dgm:chPref val="0"/>
        </dgm:presLayoutVars>
      </dgm:prSet>
      <dgm:spPr/>
    </dgm:pt>
  </dgm:ptLst>
  <dgm:cxnLst>
    <dgm:cxn modelId="{F524622D-9EAA-47CC-B2B0-A988E568300E}" type="presOf" srcId="{86FFD5FE-0E69-4505-9C1C-1C89812A22C6}" destId="{2D68358F-106C-4C93-8A68-43F61E2C6A41}" srcOrd="0" destOrd="0" presId="urn:microsoft.com/office/officeart/2018/2/layout/IconVerticalSolidList"/>
    <dgm:cxn modelId="{C51A6533-45C3-4C7A-89D7-630B77027299}" srcId="{A02234F4-9571-4972-A05A-C7A27EE9592C}" destId="{4E7F9B7C-DCD6-4FFB-9486-81C95DCAC2BC}" srcOrd="3" destOrd="0" parTransId="{211FBCF6-4632-4EA9-AFC2-80018703D572}" sibTransId="{3F0B6C9C-DF7E-4AB9-A440-06D86EA592BA}"/>
    <dgm:cxn modelId="{C3864A55-9C19-4685-81ED-70287AD8487A}" srcId="{A02234F4-9571-4972-A05A-C7A27EE9592C}" destId="{5B943EF8-555C-4165-9D1E-2467842A575D}" srcOrd="2" destOrd="0" parTransId="{A5CF2E85-8E65-4EE3-92EB-90CC5D897FAC}" sibTransId="{34093C3C-55F9-4537-8F0E-EF756A2E1472}"/>
    <dgm:cxn modelId="{2899DB5F-E53D-4948-B212-70BDD2150201}" type="presOf" srcId="{A02234F4-9571-4972-A05A-C7A27EE9592C}" destId="{3FBEB231-E790-4576-9D5D-460FD100F983}" srcOrd="0" destOrd="0" presId="urn:microsoft.com/office/officeart/2018/2/layout/IconVerticalSolidList"/>
    <dgm:cxn modelId="{263782BD-2983-413E-967B-48767C3C026E}" type="presOf" srcId="{5B943EF8-555C-4165-9D1E-2467842A575D}" destId="{B83B8506-337F-428F-87EE-D8AFE98654AE}" srcOrd="0" destOrd="0" presId="urn:microsoft.com/office/officeart/2018/2/layout/IconVerticalSolidList"/>
    <dgm:cxn modelId="{91ACE0DC-A1AA-464D-B6E8-DC699F995DC7}" type="presOf" srcId="{4E7F9B7C-DCD6-4FFB-9486-81C95DCAC2BC}" destId="{8384B0C6-48C3-47C6-AC1E-9D0E49DD12DD}" srcOrd="0" destOrd="0" presId="urn:microsoft.com/office/officeart/2018/2/layout/IconVerticalSolidList"/>
    <dgm:cxn modelId="{9FF930DD-E2D7-41BB-A2BA-B9622E5186DA}" srcId="{A02234F4-9571-4972-A05A-C7A27EE9592C}" destId="{268CA472-7944-45AA-A2C6-4A1F904C7CAD}" srcOrd="1" destOrd="0" parTransId="{ED35758F-2AFF-487C-AE1F-73DC8450CA5E}" sibTransId="{DE0159D2-BB7C-4CFE-95E0-2BC1A26FA2EE}"/>
    <dgm:cxn modelId="{4535F7F7-69D6-459D-939B-5083764C8141}" type="presOf" srcId="{268CA472-7944-45AA-A2C6-4A1F904C7CAD}" destId="{DFA5C144-113C-4775-941D-119502D20A55}" srcOrd="0" destOrd="0" presId="urn:microsoft.com/office/officeart/2018/2/layout/IconVerticalSolidList"/>
    <dgm:cxn modelId="{B47928FA-6418-4C80-984B-36491900C155}" srcId="{A02234F4-9571-4972-A05A-C7A27EE9592C}" destId="{86FFD5FE-0E69-4505-9C1C-1C89812A22C6}" srcOrd="0" destOrd="0" parTransId="{88F6F576-6F6E-46A1-8CB7-39F720BC78CC}" sibTransId="{A5C036B9-7D93-4279-BFF3-FC9D3CAE88E0}"/>
    <dgm:cxn modelId="{BE2D4F8C-7A72-41D0-B4AF-B862BA86DE0D}" type="presParOf" srcId="{3FBEB231-E790-4576-9D5D-460FD100F983}" destId="{D80CD5BF-7ECD-4773-89B3-B2A0D4D8F542}" srcOrd="0" destOrd="0" presId="urn:microsoft.com/office/officeart/2018/2/layout/IconVerticalSolidList"/>
    <dgm:cxn modelId="{7ABD5F99-5A14-432D-9D1A-F31C2C013642}" type="presParOf" srcId="{D80CD5BF-7ECD-4773-89B3-B2A0D4D8F542}" destId="{FA1D4EBD-2FD2-4699-A092-57EBC11DEBCD}" srcOrd="0" destOrd="0" presId="urn:microsoft.com/office/officeart/2018/2/layout/IconVerticalSolidList"/>
    <dgm:cxn modelId="{51564DB6-6299-4835-B941-6193AB36174F}" type="presParOf" srcId="{D80CD5BF-7ECD-4773-89B3-B2A0D4D8F542}" destId="{A0148C17-B5BE-4DF6-8859-DA3298FFD4F9}" srcOrd="1" destOrd="0" presId="urn:microsoft.com/office/officeart/2018/2/layout/IconVerticalSolidList"/>
    <dgm:cxn modelId="{6E364F69-A742-42A9-9225-5842F14B6F67}" type="presParOf" srcId="{D80CD5BF-7ECD-4773-89B3-B2A0D4D8F542}" destId="{E9D8F505-6E5C-4C1C-AE32-05447EBB1534}" srcOrd="2" destOrd="0" presId="urn:microsoft.com/office/officeart/2018/2/layout/IconVerticalSolidList"/>
    <dgm:cxn modelId="{E6DF25B7-6CBF-4F59-B6E6-87A603E3C394}" type="presParOf" srcId="{D80CD5BF-7ECD-4773-89B3-B2A0D4D8F542}" destId="{2D68358F-106C-4C93-8A68-43F61E2C6A41}" srcOrd="3" destOrd="0" presId="urn:microsoft.com/office/officeart/2018/2/layout/IconVerticalSolidList"/>
    <dgm:cxn modelId="{3F55B80F-13B7-4A20-9E91-05E0CDD2A918}" type="presParOf" srcId="{3FBEB231-E790-4576-9D5D-460FD100F983}" destId="{63800ABD-482B-4E6A-9C46-11BD0AB609DC}" srcOrd="1" destOrd="0" presId="urn:microsoft.com/office/officeart/2018/2/layout/IconVerticalSolidList"/>
    <dgm:cxn modelId="{668D6CB5-CF05-4E43-AA5E-08025FCE36B9}" type="presParOf" srcId="{3FBEB231-E790-4576-9D5D-460FD100F983}" destId="{3F381A9E-04AE-4ABC-ADEB-498697BD26E8}" srcOrd="2" destOrd="0" presId="urn:microsoft.com/office/officeart/2018/2/layout/IconVerticalSolidList"/>
    <dgm:cxn modelId="{812C261D-C05F-4201-8D41-E439EC0C0C8C}" type="presParOf" srcId="{3F381A9E-04AE-4ABC-ADEB-498697BD26E8}" destId="{285FBC3B-2144-47D0-B780-7CE04C3D1AE8}" srcOrd="0" destOrd="0" presId="urn:microsoft.com/office/officeart/2018/2/layout/IconVerticalSolidList"/>
    <dgm:cxn modelId="{53DD913B-13EA-47E5-9EC2-83A6FB7B6993}" type="presParOf" srcId="{3F381A9E-04AE-4ABC-ADEB-498697BD26E8}" destId="{0C0A81F5-2460-4512-BE9E-F0AD19A3DEA0}" srcOrd="1" destOrd="0" presId="urn:microsoft.com/office/officeart/2018/2/layout/IconVerticalSolidList"/>
    <dgm:cxn modelId="{88044074-42C6-4A9A-B7DD-7E3143944825}" type="presParOf" srcId="{3F381A9E-04AE-4ABC-ADEB-498697BD26E8}" destId="{E2DDDCCE-CEBA-4906-BCBA-6F2CE5E96233}" srcOrd="2" destOrd="0" presId="urn:microsoft.com/office/officeart/2018/2/layout/IconVerticalSolidList"/>
    <dgm:cxn modelId="{E555C5F0-1EB2-456E-8E5C-D60EEF608A72}" type="presParOf" srcId="{3F381A9E-04AE-4ABC-ADEB-498697BD26E8}" destId="{DFA5C144-113C-4775-941D-119502D20A55}" srcOrd="3" destOrd="0" presId="urn:microsoft.com/office/officeart/2018/2/layout/IconVerticalSolidList"/>
    <dgm:cxn modelId="{D731920A-F8C1-4021-86C6-641014627378}" type="presParOf" srcId="{3FBEB231-E790-4576-9D5D-460FD100F983}" destId="{70B49424-513C-4DA9-896C-8BE4B3A5B132}" srcOrd="3" destOrd="0" presId="urn:microsoft.com/office/officeart/2018/2/layout/IconVerticalSolidList"/>
    <dgm:cxn modelId="{B85EC7B1-378A-4250-8C1C-4EA25242D988}" type="presParOf" srcId="{3FBEB231-E790-4576-9D5D-460FD100F983}" destId="{CA23B8AC-DEDD-482E-94B4-9BB565B3A7B4}" srcOrd="4" destOrd="0" presId="urn:microsoft.com/office/officeart/2018/2/layout/IconVerticalSolidList"/>
    <dgm:cxn modelId="{6976ACC3-A019-4369-8EDC-F4999D1EDED6}" type="presParOf" srcId="{CA23B8AC-DEDD-482E-94B4-9BB565B3A7B4}" destId="{CEF71A63-9A81-4103-8CB4-DBCA28A26065}" srcOrd="0" destOrd="0" presId="urn:microsoft.com/office/officeart/2018/2/layout/IconVerticalSolidList"/>
    <dgm:cxn modelId="{44F72455-B34D-4B14-AD6C-BDE6581AAF8E}" type="presParOf" srcId="{CA23B8AC-DEDD-482E-94B4-9BB565B3A7B4}" destId="{70F06B83-403F-42CA-AF21-F172B648FB9E}" srcOrd="1" destOrd="0" presId="urn:microsoft.com/office/officeart/2018/2/layout/IconVerticalSolidList"/>
    <dgm:cxn modelId="{A934F021-87D4-4A94-B039-1B3738CE4F87}" type="presParOf" srcId="{CA23B8AC-DEDD-482E-94B4-9BB565B3A7B4}" destId="{BA8161DE-4930-4D74-8FC8-DBC4C4530A66}" srcOrd="2" destOrd="0" presId="urn:microsoft.com/office/officeart/2018/2/layout/IconVerticalSolidList"/>
    <dgm:cxn modelId="{156051E8-D0AF-4715-BABE-D72F03A014F8}" type="presParOf" srcId="{CA23B8AC-DEDD-482E-94B4-9BB565B3A7B4}" destId="{B83B8506-337F-428F-87EE-D8AFE98654AE}" srcOrd="3" destOrd="0" presId="urn:microsoft.com/office/officeart/2018/2/layout/IconVerticalSolidList"/>
    <dgm:cxn modelId="{B1551B86-A747-4B87-8915-66E3CEA1ADBA}" type="presParOf" srcId="{3FBEB231-E790-4576-9D5D-460FD100F983}" destId="{7AE16FF4-AB92-44E4-B880-4FE918C1AFB8}" srcOrd="5" destOrd="0" presId="urn:microsoft.com/office/officeart/2018/2/layout/IconVerticalSolidList"/>
    <dgm:cxn modelId="{44AB4111-7EEA-4C17-9D64-177B3C21CD10}" type="presParOf" srcId="{3FBEB231-E790-4576-9D5D-460FD100F983}" destId="{60C170DD-22D2-4F17-B80A-72FFB9728489}" srcOrd="6" destOrd="0" presId="urn:microsoft.com/office/officeart/2018/2/layout/IconVerticalSolidList"/>
    <dgm:cxn modelId="{80460D51-BD63-4936-8D45-8481894C9952}" type="presParOf" srcId="{60C170DD-22D2-4F17-B80A-72FFB9728489}" destId="{A828F353-AF1C-47F5-BD67-195C2AD81765}" srcOrd="0" destOrd="0" presId="urn:microsoft.com/office/officeart/2018/2/layout/IconVerticalSolidList"/>
    <dgm:cxn modelId="{429B8BF4-9196-4463-9D1A-9579CF4B961F}" type="presParOf" srcId="{60C170DD-22D2-4F17-B80A-72FFB9728489}" destId="{9A66252E-67FF-4EB1-8338-1BD2B36EB581}" srcOrd="1" destOrd="0" presId="urn:microsoft.com/office/officeart/2018/2/layout/IconVerticalSolidList"/>
    <dgm:cxn modelId="{B582AAD2-7442-4A24-869C-04A60AC63BD1}" type="presParOf" srcId="{60C170DD-22D2-4F17-B80A-72FFB9728489}" destId="{B5483B46-E1B1-4A05-958F-62F33079E48A}" srcOrd="2" destOrd="0" presId="urn:microsoft.com/office/officeart/2018/2/layout/IconVerticalSolidList"/>
    <dgm:cxn modelId="{A0CD4C6D-6AFA-481E-9C60-4CDA31C9B816}" type="presParOf" srcId="{60C170DD-22D2-4F17-B80A-72FFB9728489}" destId="{8384B0C6-48C3-47C6-AC1E-9D0E49DD12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308D1ED-49D5-499A-B458-A8499A9AE15D}"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E107BBE7-7D4A-4064-ACD5-064E1AA7CA78}">
      <dgm:prSet/>
      <dgm:spPr/>
      <dgm:t>
        <a:bodyPr/>
        <a:lstStyle/>
        <a:p>
          <a:r>
            <a:rPr lang="en-SG"/>
            <a:t>Solution (cont.)</a:t>
          </a:r>
          <a:endParaRPr lang="en-US"/>
        </a:p>
      </dgm:t>
    </dgm:pt>
    <dgm:pt modelId="{71EBA363-006C-466D-B983-1E656EDA1A23}" type="parTrans" cxnId="{47368003-2DA8-4A5B-96E5-F35CDEFBE058}">
      <dgm:prSet/>
      <dgm:spPr/>
      <dgm:t>
        <a:bodyPr/>
        <a:lstStyle/>
        <a:p>
          <a:endParaRPr lang="en-US"/>
        </a:p>
      </dgm:t>
    </dgm:pt>
    <dgm:pt modelId="{6B1E4B39-B7F0-4F15-B3EE-A8EAE11EDC49}" type="sibTrans" cxnId="{47368003-2DA8-4A5B-96E5-F35CDEFBE058}">
      <dgm:prSet/>
      <dgm:spPr/>
      <dgm:t>
        <a:bodyPr/>
        <a:lstStyle/>
        <a:p>
          <a:endParaRPr lang="en-US"/>
        </a:p>
      </dgm:t>
    </dgm:pt>
    <dgm:pt modelId="{40C8962C-50BD-4D52-86FC-B02EA4DCCC88}">
      <dgm:prSet custT="1"/>
      <dgm:spPr/>
      <dgm:t>
        <a:bodyPr/>
        <a:lstStyle/>
        <a:p>
          <a:r>
            <a:rPr lang="en-SG" sz="1400" dirty="0"/>
            <a:t>To find the probability of having four or less correct answers by random attempts, we apply the function </a:t>
          </a:r>
          <a:r>
            <a:rPr lang="en-SG" sz="1400" dirty="0" err="1"/>
            <a:t>dbinom</a:t>
          </a:r>
          <a:r>
            <a:rPr lang="en-SG" sz="1400" dirty="0"/>
            <a:t> with </a:t>
          </a:r>
          <a:r>
            <a:rPr lang="en-SG" sz="1400" i="1" dirty="0"/>
            <a:t>x </a:t>
          </a:r>
          <a:r>
            <a:rPr lang="en-SG" sz="1400" dirty="0"/>
            <a:t>= 0</a:t>
          </a:r>
          <a:r>
            <a:rPr lang="en-SG" sz="1400" i="1" dirty="0"/>
            <a:t>,…,</a:t>
          </a:r>
          <a:r>
            <a:rPr lang="en-SG" sz="1400" dirty="0"/>
            <a:t>4.</a:t>
          </a:r>
          <a:endParaRPr lang="en-US" sz="1400" dirty="0"/>
        </a:p>
      </dgm:t>
    </dgm:pt>
    <dgm:pt modelId="{85294F34-A0C3-407F-919C-C4B79692B5C3}" type="parTrans" cxnId="{071D6008-172E-402E-9439-C8CFC058972C}">
      <dgm:prSet/>
      <dgm:spPr/>
      <dgm:t>
        <a:bodyPr/>
        <a:lstStyle/>
        <a:p>
          <a:endParaRPr lang="en-US"/>
        </a:p>
      </dgm:t>
    </dgm:pt>
    <dgm:pt modelId="{8D5A8A4D-D9B6-4F43-ADED-D19D58D54392}" type="sibTrans" cxnId="{071D6008-172E-402E-9439-C8CFC058972C}">
      <dgm:prSet/>
      <dgm:spPr/>
      <dgm:t>
        <a:bodyPr/>
        <a:lstStyle/>
        <a:p>
          <a:endParaRPr lang="en-US"/>
        </a:p>
      </dgm:t>
    </dgm:pt>
    <dgm:pt modelId="{EFD6FB73-DDAC-4631-BB8A-0335C1D5C5FD}">
      <dgm:prSet custT="1"/>
      <dgm:spPr/>
      <dgm:t>
        <a:bodyPr/>
        <a:lstStyle/>
        <a:p>
          <a:r>
            <a:rPr lang="en-SG" sz="1400" dirty="0" err="1"/>
            <a:t>dbinom</a:t>
          </a:r>
          <a:r>
            <a:rPr lang="en-SG" sz="1400" dirty="0"/>
            <a:t>(0, size=12, prob=0.2) + </a:t>
          </a:r>
          <a:r>
            <a:rPr lang="en-SG" sz="1400" dirty="0" err="1"/>
            <a:t>dbinom</a:t>
          </a:r>
          <a:r>
            <a:rPr lang="en-SG" sz="1400" dirty="0"/>
            <a:t>(1, size=12, prob=0.2) + </a:t>
          </a:r>
          <a:r>
            <a:rPr lang="en-SG" sz="1400" dirty="0" err="1"/>
            <a:t>dbinom</a:t>
          </a:r>
          <a:r>
            <a:rPr lang="en-SG" sz="1400" dirty="0"/>
            <a:t>(2, size=12, prob=0.2) + </a:t>
          </a:r>
          <a:r>
            <a:rPr lang="en-SG" sz="1400" dirty="0" err="1"/>
            <a:t>dbinom</a:t>
          </a:r>
          <a:r>
            <a:rPr lang="en-SG" sz="1400" dirty="0"/>
            <a:t>(3, size=12, prob=0.2) + </a:t>
          </a:r>
          <a:r>
            <a:rPr lang="en-SG" sz="1400" dirty="0" err="1"/>
            <a:t>dbinom</a:t>
          </a:r>
          <a:r>
            <a:rPr lang="en-SG" sz="1400" dirty="0"/>
            <a:t>(4, size=12, prob=0.2)</a:t>
          </a:r>
          <a:endParaRPr lang="en-US" sz="1400" dirty="0"/>
        </a:p>
      </dgm:t>
    </dgm:pt>
    <dgm:pt modelId="{FA67DF52-7946-41D8-ABAA-E7B32795B175}" type="parTrans" cxnId="{76DCF3A4-5D9F-438C-9682-8EA387DA8B74}">
      <dgm:prSet/>
      <dgm:spPr/>
      <dgm:t>
        <a:bodyPr/>
        <a:lstStyle/>
        <a:p>
          <a:endParaRPr lang="en-US"/>
        </a:p>
      </dgm:t>
    </dgm:pt>
    <dgm:pt modelId="{34C43DFB-695E-4788-8CE4-C645E54932A7}" type="sibTrans" cxnId="{76DCF3A4-5D9F-438C-9682-8EA387DA8B74}">
      <dgm:prSet/>
      <dgm:spPr/>
      <dgm:t>
        <a:bodyPr/>
        <a:lstStyle/>
        <a:p>
          <a:endParaRPr lang="en-US"/>
        </a:p>
      </dgm:t>
    </dgm:pt>
    <dgm:pt modelId="{43852FC8-7969-4B8B-96E9-8E5AF96724B6}">
      <dgm:prSet/>
      <dgm:spPr/>
      <dgm:t>
        <a:bodyPr/>
        <a:lstStyle/>
        <a:p>
          <a:r>
            <a:rPr lang="en-SG"/>
            <a:t>Solution (quicker)</a:t>
          </a:r>
          <a:endParaRPr lang="en-US"/>
        </a:p>
      </dgm:t>
    </dgm:pt>
    <dgm:pt modelId="{644A2A13-06B5-4134-9037-E54B48EE756C}" type="parTrans" cxnId="{14E132B8-EBE1-4638-B5E1-0B8DA86E39FE}">
      <dgm:prSet/>
      <dgm:spPr/>
      <dgm:t>
        <a:bodyPr/>
        <a:lstStyle/>
        <a:p>
          <a:endParaRPr lang="en-US"/>
        </a:p>
      </dgm:t>
    </dgm:pt>
    <dgm:pt modelId="{604239BA-3B8B-485E-8D37-2AB98B05D6EA}" type="sibTrans" cxnId="{14E132B8-EBE1-4638-B5E1-0B8DA86E39FE}">
      <dgm:prSet/>
      <dgm:spPr/>
      <dgm:t>
        <a:bodyPr/>
        <a:lstStyle/>
        <a:p>
          <a:endParaRPr lang="en-US"/>
        </a:p>
      </dgm:t>
    </dgm:pt>
    <dgm:pt modelId="{E9339ABB-3792-4418-BD20-D5B32C8EA1EC}">
      <dgm:prSet/>
      <dgm:spPr/>
      <dgm:t>
        <a:bodyPr/>
        <a:lstStyle/>
        <a:p>
          <a:r>
            <a:rPr lang="en-SG"/>
            <a:t>pbinom(4, size=12, prob=0.2)</a:t>
          </a:r>
          <a:endParaRPr lang="en-US"/>
        </a:p>
      </dgm:t>
    </dgm:pt>
    <dgm:pt modelId="{D4309982-B297-4FE2-B639-628EC0678DC0}" type="parTrans" cxnId="{1D6D0EED-A9EA-4FE3-B52B-D53E49240F97}">
      <dgm:prSet/>
      <dgm:spPr/>
      <dgm:t>
        <a:bodyPr/>
        <a:lstStyle/>
        <a:p>
          <a:endParaRPr lang="en-US"/>
        </a:p>
      </dgm:t>
    </dgm:pt>
    <dgm:pt modelId="{D4754B12-E3D9-460F-9B92-7018FE3AAD12}" type="sibTrans" cxnId="{1D6D0EED-A9EA-4FE3-B52B-D53E49240F97}">
      <dgm:prSet/>
      <dgm:spPr/>
      <dgm:t>
        <a:bodyPr/>
        <a:lstStyle/>
        <a:p>
          <a:endParaRPr lang="en-US"/>
        </a:p>
      </dgm:t>
    </dgm:pt>
    <dgm:pt modelId="{CAAEB7B8-D010-4E41-AE0D-3B6C3F7BB93C}">
      <dgm:prSet/>
      <dgm:spPr/>
      <dgm:t>
        <a:bodyPr/>
        <a:lstStyle/>
        <a:p>
          <a:r>
            <a:rPr lang="en-SG"/>
            <a:t>Answer</a:t>
          </a:r>
          <a:endParaRPr lang="en-US"/>
        </a:p>
      </dgm:t>
    </dgm:pt>
    <dgm:pt modelId="{818F0800-90D2-4C34-956D-4C5EB39067FF}" type="parTrans" cxnId="{07796C72-4B7C-4A2F-B09F-81B31324C77F}">
      <dgm:prSet/>
      <dgm:spPr/>
      <dgm:t>
        <a:bodyPr/>
        <a:lstStyle/>
        <a:p>
          <a:endParaRPr lang="en-US"/>
        </a:p>
      </dgm:t>
    </dgm:pt>
    <dgm:pt modelId="{C0624EB0-69BB-4C17-BD02-1E585814627B}" type="sibTrans" cxnId="{07796C72-4B7C-4A2F-B09F-81B31324C77F}">
      <dgm:prSet/>
      <dgm:spPr/>
      <dgm:t>
        <a:bodyPr/>
        <a:lstStyle/>
        <a:p>
          <a:endParaRPr lang="en-US"/>
        </a:p>
      </dgm:t>
    </dgm:pt>
    <dgm:pt modelId="{02B45D65-F3C6-43BF-A343-5CA765110AB3}">
      <dgm:prSet/>
      <dgm:spPr/>
      <dgm:t>
        <a:bodyPr/>
        <a:lstStyle/>
        <a:p>
          <a:r>
            <a:rPr lang="en-SG"/>
            <a:t>The probability of four or less questions answered correctly by random in a twelve question multiple choice quiz is 92.7%.</a:t>
          </a:r>
          <a:endParaRPr lang="en-US"/>
        </a:p>
      </dgm:t>
    </dgm:pt>
    <dgm:pt modelId="{938FFD49-99D7-4341-BC53-4EE918E42EF1}" type="parTrans" cxnId="{3BEE4CD5-3690-43BA-84FC-36D5BB79BE24}">
      <dgm:prSet/>
      <dgm:spPr/>
      <dgm:t>
        <a:bodyPr/>
        <a:lstStyle/>
        <a:p>
          <a:endParaRPr lang="en-US"/>
        </a:p>
      </dgm:t>
    </dgm:pt>
    <dgm:pt modelId="{615EF1C9-8830-4B9B-B417-2A1447D61036}" type="sibTrans" cxnId="{3BEE4CD5-3690-43BA-84FC-36D5BB79BE24}">
      <dgm:prSet/>
      <dgm:spPr/>
      <dgm:t>
        <a:bodyPr/>
        <a:lstStyle/>
        <a:p>
          <a:endParaRPr lang="en-US"/>
        </a:p>
      </dgm:t>
    </dgm:pt>
    <dgm:pt modelId="{B08C760F-2E88-2444-83C7-D135CA686B8A}" type="pres">
      <dgm:prSet presAssocID="{6308D1ED-49D5-499A-B458-A8499A9AE15D}" presName="Name0" presStyleCnt="0">
        <dgm:presLayoutVars>
          <dgm:dir/>
          <dgm:animLvl val="lvl"/>
          <dgm:resizeHandles val="exact"/>
        </dgm:presLayoutVars>
      </dgm:prSet>
      <dgm:spPr/>
    </dgm:pt>
    <dgm:pt modelId="{20F6DD30-CEA7-1041-991D-B00DAC0D302D}" type="pres">
      <dgm:prSet presAssocID="{E107BBE7-7D4A-4064-ACD5-064E1AA7CA78}" presName="linNode" presStyleCnt="0"/>
      <dgm:spPr/>
    </dgm:pt>
    <dgm:pt modelId="{A63C6410-3E9A-A14A-9743-C985EAC44D22}" type="pres">
      <dgm:prSet presAssocID="{E107BBE7-7D4A-4064-ACD5-064E1AA7CA78}" presName="parentText" presStyleLbl="node1" presStyleIdx="0" presStyleCnt="3">
        <dgm:presLayoutVars>
          <dgm:chMax val="1"/>
          <dgm:bulletEnabled val="1"/>
        </dgm:presLayoutVars>
      </dgm:prSet>
      <dgm:spPr/>
    </dgm:pt>
    <dgm:pt modelId="{415F8733-8C64-2448-8513-EE3E8F0A2015}" type="pres">
      <dgm:prSet presAssocID="{E107BBE7-7D4A-4064-ACD5-064E1AA7CA78}" presName="descendantText" presStyleLbl="alignAccFollowNode1" presStyleIdx="0" presStyleCnt="3">
        <dgm:presLayoutVars>
          <dgm:bulletEnabled val="1"/>
        </dgm:presLayoutVars>
      </dgm:prSet>
      <dgm:spPr/>
    </dgm:pt>
    <dgm:pt modelId="{1A3E5712-8E03-5D4A-8EC8-823E6C70F97B}" type="pres">
      <dgm:prSet presAssocID="{6B1E4B39-B7F0-4F15-B3EE-A8EAE11EDC49}" presName="sp" presStyleCnt="0"/>
      <dgm:spPr/>
    </dgm:pt>
    <dgm:pt modelId="{31DDFE7E-FA49-DC42-804F-E56EBE41A58C}" type="pres">
      <dgm:prSet presAssocID="{43852FC8-7969-4B8B-96E9-8E5AF96724B6}" presName="linNode" presStyleCnt="0"/>
      <dgm:spPr/>
    </dgm:pt>
    <dgm:pt modelId="{3FD9342D-D3E8-5E45-A731-45B052E51AA7}" type="pres">
      <dgm:prSet presAssocID="{43852FC8-7969-4B8B-96E9-8E5AF96724B6}" presName="parentText" presStyleLbl="node1" presStyleIdx="1" presStyleCnt="3">
        <dgm:presLayoutVars>
          <dgm:chMax val="1"/>
          <dgm:bulletEnabled val="1"/>
        </dgm:presLayoutVars>
      </dgm:prSet>
      <dgm:spPr/>
    </dgm:pt>
    <dgm:pt modelId="{C71100A4-C446-944B-A425-7228858B7BF0}" type="pres">
      <dgm:prSet presAssocID="{43852FC8-7969-4B8B-96E9-8E5AF96724B6}" presName="descendantText" presStyleLbl="alignAccFollowNode1" presStyleIdx="1" presStyleCnt="3">
        <dgm:presLayoutVars>
          <dgm:bulletEnabled val="1"/>
        </dgm:presLayoutVars>
      </dgm:prSet>
      <dgm:spPr/>
    </dgm:pt>
    <dgm:pt modelId="{76A39BB3-03B7-DA49-9665-58FEF9A0EFDE}" type="pres">
      <dgm:prSet presAssocID="{604239BA-3B8B-485E-8D37-2AB98B05D6EA}" presName="sp" presStyleCnt="0"/>
      <dgm:spPr/>
    </dgm:pt>
    <dgm:pt modelId="{D6819921-407C-8F4E-A2D0-E7BAE5E57A58}" type="pres">
      <dgm:prSet presAssocID="{CAAEB7B8-D010-4E41-AE0D-3B6C3F7BB93C}" presName="linNode" presStyleCnt="0"/>
      <dgm:spPr/>
    </dgm:pt>
    <dgm:pt modelId="{DE681115-B4A1-F84D-8596-072E33825C25}" type="pres">
      <dgm:prSet presAssocID="{CAAEB7B8-D010-4E41-AE0D-3B6C3F7BB93C}" presName="parentText" presStyleLbl="node1" presStyleIdx="2" presStyleCnt="3">
        <dgm:presLayoutVars>
          <dgm:chMax val="1"/>
          <dgm:bulletEnabled val="1"/>
        </dgm:presLayoutVars>
      </dgm:prSet>
      <dgm:spPr/>
    </dgm:pt>
    <dgm:pt modelId="{71B2D875-4802-3D42-B5A0-1F583801CBE9}" type="pres">
      <dgm:prSet presAssocID="{CAAEB7B8-D010-4E41-AE0D-3B6C3F7BB93C}" presName="descendantText" presStyleLbl="alignAccFollowNode1" presStyleIdx="2" presStyleCnt="3">
        <dgm:presLayoutVars>
          <dgm:bulletEnabled val="1"/>
        </dgm:presLayoutVars>
      </dgm:prSet>
      <dgm:spPr/>
    </dgm:pt>
  </dgm:ptLst>
  <dgm:cxnLst>
    <dgm:cxn modelId="{47368003-2DA8-4A5B-96E5-F35CDEFBE058}" srcId="{6308D1ED-49D5-499A-B458-A8499A9AE15D}" destId="{E107BBE7-7D4A-4064-ACD5-064E1AA7CA78}" srcOrd="0" destOrd="0" parTransId="{71EBA363-006C-466D-B983-1E656EDA1A23}" sibTransId="{6B1E4B39-B7F0-4F15-B3EE-A8EAE11EDC49}"/>
    <dgm:cxn modelId="{17C9A907-6E12-1F4E-B045-A53F187A99E5}" type="presOf" srcId="{CAAEB7B8-D010-4E41-AE0D-3B6C3F7BB93C}" destId="{DE681115-B4A1-F84D-8596-072E33825C25}" srcOrd="0" destOrd="0" presId="urn:microsoft.com/office/officeart/2005/8/layout/vList5"/>
    <dgm:cxn modelId="{071D6008-172E-402E-9439-C8CFC058972C}" srcId="{E107BBE7-7D4A-4064-ACD5-064E1AA7CA78}" destId="{40C8962C-50BD-4D52-86FC-B02EA4DCCC88}" srcOrd="0" destOrd="0" parTransId="{85294F34-A0C3-407F-919C-C4B79692B5C3}" sibTransId="{8D5A8A4D-D9B6-4F43-ADED-D19D58D54392}"/>
    <dgm:cxn modelId="{4C2D2C19-83F4-5243-8C9D-3CC2F92FA0AD}" type="presOf" srcId="{02B45D65-F3C6-43BF-A343-5CA765110AB3}" destId="{71B2D875-4802-3D42-B5A0-1F583801CBE9}" srcOrd="0" destOrd="0" presId="urn:microsoft.com/office/officeart/2005/8/layout/vList5"/>
    <dgm:cxn modelId="{4AF71227-3F17-C143-926A-256DD4D7D1A6}" type="presOf" srcId="{40C8962C-50BD-4D52-86FC-B02EA4DCCC88}" destId="{415F8733-8C64-2448-8513-EE3E8F0A2015}" srcOrd="0" destOrd="0" presId="urn:microsoft.com/office/officeart/2005/8/layout/vList5"/>
    <dgm:cxn modelId="{20966440-1081-ED4B-AF60-4702E421831F}" type="presOf" srcId="{43852FC8-7969-4B8B-96E9-8E5AF96724B6}" destId="{3FD9342D-D3E8-5E45-A731-45B052E51AA7}" srcOrd="0" destOrd="0" presId="urn:microsoft.com/office/officeart/2005/8/layout/vList5"/>
    <dgm:cxn modelId="{C6335B58-CACE-C448-8E0D-B490F78E2BB7}" type="presOf" srcId="{EFD6FB73-DDAC-4631-BB8A-0335C1D5C5FD}" destId="{415F8733-8C64-2448-8513-EE3E8F0A2015}" srcOrd="0" destOrd="1" presId="urn:microsoft.com/office/officeart/2005/8/layout/vList5"/>
    <dgm:cxn modelId="{07796C72-4B7C-4A2F-B09F-81B31324C77F}" srcId="{6308D1ED-49D5-499A-B458-A8499A9AE15D}" destId="{CAAEB7B8-D010-4E41-AE0D-3B6C3F7BB93C}" srcOrd="2" destOrd="0" parTransId="{818F0800-90D2-4C34-956D-4C5EB39067FF}" sibTransId="{C0624EB0-69BB-4C17-BD02-1E585814627B}"/>
    <dgm:cxn modelId="{91FBAC88-194E-B34C-A638-BE692113A638}" type="presOf" srcId="{E9339ABB-3792-4418-BD20-D5B32C8EA1EC}" destId="{C71100A4-C446-944B-A425-7228858B7BF0}" srcOrd="0" destOrd="0" presId="urn:microsoft.com/office/officeart/2005/8/layout/vList5"/>
    <dgm:cxn modelId="{76DCF3A4-5D9F-438C-9682-8EA387DA8B74}" srcId="{E107BBE7-7D4A-4064-ACD5-064E1AA7CA78}" destId="{EFD6FB73-DDAC-4631-BB8A-0335C1D5C5FD}" srcOrd="1" destOrd="0" parTransId="{FA67DF52-7946-41D8-ABAA-E7B32795B175}" sibTransId="{34C43DFB-695E-4788-8CE4-C645E54932A7}"/>
    <dgm:cxn modelId="{14E132B8-EBE1-4638-B5E1-0B8DA86E39FE}" srcId="{6308D1ED-49D5-499A-B458-A8499A9AE15D}" destId="{43852FC8-7969-4B8B-96E9-8E5AF96724B6}" srcOrd="1" destOrd="0" parTransId="{644A2A13-06B5-4134-9037-E54B48EE756C}" sibTransId="{604239BA-3B8B-485E-8D37-2AB98B05D6EA}"/>
    <dgm:cxn modelId="{3BEE4CD5-3690-43BA-84FC-36D5BB79BE24}" srcId="{CAAEB7B8-D010-4E41-AE0D-3B6C3F7BB93C}" destId="{02B45D65-F3C6-43BF-A343-5CA765110AB3}" srcOrd="0" destOrd="0" parTransId="{938FFD49-99D7-4341-BC53-4EE918E42EF1}" sibTransId="{615EF1C9-8830-4B9B-B417-2A1447D61036}"/>
    <dgm:cxn modelId="{C09120D7-301A-074C-8758-BAA818F713B3}" type="presOf" srcId="{6308D1ED-49D5-499A-B458-A8499A9AE15D}" destId="{B08C760F-2E88-2444-83C7-D135CA686B8A}" srcOrd="0" destOrd="0" presId="urn:microsoft.com/office/officeart/2005/8/layout/vList5"/>
    <dgm:cxn modelId="{1D6D0EED-A9EA-4FE3-B52B-D53E49240F97}" srcId="{43852FC8-7969-4B8B-96E9-8E5AF96724B6}" destId="{E9339ABB-3792-4418-BD20-D5B32C8EA1EC}" srcOrd="0" destOrd="0" parTransId="{D4309982-B297-4FE2-B639-628EC0678DC0}" sibTransId="{D4754B12-E3D9-460F-9B92-7018FE3AAD12}"/>
    <dgm:cxn modelId="{EC32A9FA-DBB7-1045-A20A-C4C92A857BB3}" type="presOf" srcId="{E107BBE7-7D4A-4064-ACD5-064E1AA7CA78}" destId="{A63C6410-3E9A-A14A-9743-C985EAC44D22}" srcOrd="0" destOrd="0" presId="urn:microsoft.com/office/officeart/2005/8/layout/vList5"/>
    <dgm:cxn modelId="{A0C7403C-2BF3-5043-B52F-571DCA4CFE68}" type="presParOf" srcId="{B08C760F-2E88-2444-83C7-D135CA686B8A}" destId="{20F6DD30-CEA7-1041-991D-B00DAC0D302D}" srcOrd="0" destOrd="0" presId="urn:microsoft.com/office/officeart/2005/8/layout/vList5"/>
    <dgm:cxn modelId="{12CBA595-575D-254C-904D-E974CACF753B}" type="presParOf" srcId="{20F6DD30-CEA7-1041-991D-B00DAC0D302D}" destId="{A63C6410-3E9A-A14A-9743-C985EAC44D22}" srcOrd="0" destOrd="0" presId="urn:microsoft.com/office/officeart/2005/8/layout/vList5"/>
    <dgm:cxn modelId="{96D201C5-11D1-684D-AD29-42AC298302E1}" type="presParOf" srcId="{20F6DD30-CEA7-1041-991D-B00DAC0D302D}" destId="{415F8733-8C64-2448-8513-EE3E8F0A2015}" srcOrd="1" destOrd="0" presId="urn:microsoft.com/office/officeart/2005/8/layout/vList5"/>
    <dgm:cxn modelId="{969AE503-B031-5F4F-9D81-ED16D895E7ED}" type="presParOf" srcId="{B08C760F-2E88-2444-83C7-D135CA686B8A}" destId="{1A3E5712-8E03-5D4A-8EC8-823E6C70F97B}" srcOrd="1" destOrd="0" presId="urn:microsoft.com/office/officeart/2005/8/layout/vList5"/>
    <dgm:cxn modelId="{5A8DDDA0-3595-2941-9676-999BDD11F242}" type="presParOf" srcId="{B08C760F-2E88-2444-83C7-D135CA686B8A}" destId="{31DDFE7E-FA49-DC42-804F-E56EBE41A58C}" srcOrd="2" destOrd="0" presId="urn:microsoft.com/office/officeart/2005/8/layout/vList5"/>
    <dgm:cxn modelId="{21774B1C-4DD9-6D4E-8F82-B507ADA26C91}" type="presParOf" srcId="{31DDFE7E-FA49-DC42-804F-E56EBE41A58C}" destId="{3FD9342D-D3E8-5E45-A731-45B052E51AA7}" srcOrd="0" destOrd="0" presId="urn:microsoft.com/office/officeart/2005/8/layout/vList5"/>
    <dgm:cxn modelId="{CA3D68D6-93A6-7A48-BB51-A8FDC87E5409}" type="presParOf" srcId="{31DDFE7E-FA49-DC42-804F-E56EBE41A58C}" destId="{C71100A4-C446-944B-A425-7228858B7BF0}" srcOrd="1" destOrd="0" presId="urn:microsoft.com/office/officeart/2005/8/layout/vList5"/>
    <dgm:cxn modelId="{40CC41AD-3E32-124C-AE44-FAB95B4DE456}" type="presParOf" srcId="{B08C760F-2E88-2444-83C7-D135CA686B8A}" destId="{76A39BB3-03B7-DA49-9665-58FEF9A0EFDE}" srcOrd="3" destOrd="0" presId="urn:microsoft.com/office/officeart/2005/8/layout/vList5"/>
    <dgm:cxn modelId="{C7B70562-9914-F844-A3CA-A78236136470}" type="presParOf" srcId="{B08C760F-2E88-2444-83C7-D135CA686B8A}" destId="{D6819921-407C-8F4E-A2D0-E7BAE5E57A58}" srcOrd="4" destOrd="0" presId="urn:microsoft.com/office/officeart/2005/8/layout/vList5"/>
    <dgm:cxn modelId="{C1D544F8-F724-A647-8DE9-AEB1DF903EA4}" type="presParOf" srcId="{D6819921-407C-8F4E-A2D0-E7BAE5E57A58}" destId="{DE681115-B4A1-F84D-8596-072E33825C25}" srcOrd="0" destOrd="0" presId="urn:microsoft.com/office/officeart/2005/8/layout/vList5"/>
    <dgm:cxn modelId="{864BC48D-52DD-6449-9D9B-1D6EE10BA0A5}" type="presParOf" srcId="{D6819921-407C-8F4E-A2D0-E7BAE5E57A58}" destId="{71B2D875-4802-3D42-B5A0-1F583801CBE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DDB080A-BE29-4B84-999D-C7865A955F1A}"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FC1C59A-4F32-41DB-A875-EFEE79EF3EC1}">
      <dgm:prSet/>
      <dgm:spPr/>
      <dgm:t>
        <a:bodyPr/>
        <a:lstStyle/>
        <a:p>
          <a:r>
            <a:rPr lang="en-SG"/>
            <a:t>The normal distribution is important because of the </a:t>
          </a:r>
          <a:r>
            <a:rPr lang="en-SG" b="1"/>
            <a:t>Central Limit Theorem</a:t>
          </a:r>
          <a:r>
            <a:rPr lang="en-SG"/>
            <a:t>, which states that the population of all possible samples of size </a:t>
          </a:r>
          <a:r>
            <a:rPr lang="en-SG" i="1"/>
            <a:t>n </a:t>
          </a:r>
          <a:r>
            <a:rPr lang="en-SG"/>
            <a:t>from a population with mean </a:t>
          </a:r>
          <a:r>
            <a:rPr lang="el-GR" i="1"/>
            <a:t>μ </a:t>
          </a:r>
          <a:r>
            <a:rPr lang="en-SG"/>
            <a:t>and variance </a:t>
          </a:r>
          <a:r>
            <a:rPr lang="el-GR" i="1"/>
            <a:t>σ</a:t>
          </a:r>
          <a:r>
            <a:rPr lang="el-GR" baseline="30000"/>
            <a:t>2</a:t>
          </a:r>
          <a:r>
            <a:rPr lang="el-GR"/>
            <a:t> </a:t>
          </a:r>
          <a:r>
            <a:rPr lang="en-SG"/>
            <a:t>approaches a normal distribution with mean </a:t>
          </a:r>
          <a:r>
            <a:rPr lang="el-GR" i="1"/>
            <a:t>μ </a:t>
          </a:r>
          <a:r>
            <a:rPr lang="en-SG"/>
            <a:t>and </a:t>
          </a:r>
          <a:r>
            <a:rPr lang="el-GR" i="1"/>
            <a:t>σ</a:t>
          </a:r>
          <a:r>
            <a:rPr lang="el-GR" baseline="30000"/>
            <a:t>2</a:t>
          </a:r>
          <a:r>
            <a:rPr lang="el-GR" i="1"/>
            <a:t>∕</a:t>
          </a:r>
          <a:r>
            <a:rPr lang="en-SG" i="1"/>
            <a:t>n </a:t>
          </a:r>
          <a:r>
            <a:rPr lang="en-SG"/>
            <a:t>when </a:t>
          </a:r>
          <a:r>
            <a:rPr lang="en-SG" i="1"/>
            <a:t>n </a:t>
          </a:r>
          <a:r>
            <a:rPr lang="en-SG"/>
            <a:t>approaches infinity.</a:t>
          </a:r>
          <a:endParaRPr lang="en-US"/>
        </a:p>
      </dgm:t>
    </dgm:pt>
    <dgm:pt modelId="{0AED2D28-DFAA-4D82-97C6-19D66EAAF9E0}" type="parTrans" cxnId="{5CBAADF7-A63D-47EE-82D7-B9CA2E744CC8}">
      <dgm:prSet/>
      <dgm:spPr/>
      <dgm:t>
        <a:bodyPr/>
        <a:lstStyle/>
        <a:p>
          <a:endParaRPr lang="en-US"/>
        </a:p>
      </dgm:t>
    </dgm:pt>
    <dgm:pt modelId="{6900B3EA-0478-47BD-BC89-8970EC4C7687}" type="sibTrans" cxnId="{5CBAADF7-A63D-47EE-82D7-B9CA2E744CC8}">
      <dgm:prSet/>
      <dgm:spPr/>
      <dgm:t>
        <a:bodyPr/>
        <a:lstStyle/>
        <a:p>
          <a:endParaRPr lang="en-US"/>
        </a:p>
      </dgm:t>
    </dgm:pt>
    <dgm:pt modelId="{85854C14-9067-4659-9264-175E3E9E78E5}">
      <dgm:prSet/>
      <dgm:spPr/>
      <dgm:t>
        <a:bodyPr/>
        <a:lstStyle/>
        <a:p>
          <a:r>
            <a:rPr lang="en-SG"/>
            <a:t>More on the Central Limit theorem in the next section</a:t>
          </a:r>
          <a:endParaRPr lang="en-US"/>
        </a:p>
      </dgm:t>
    </dgm:pt>
    <dgm:pt modelId="{63776719-1391-45F2-B061-79EDDCB9C00D}" type="parTrans" cxnId="{8986C606-B024-471F-88B6-682E241851E4}">
      <dgm:prSet/>
      <dgm:spPr/>
      <dgm:t>
        <a:bodyPr/>
        <a:lstStyle/>
        <a:p>
          <a:endParaRPr lang="en-US"/>
        </a:p>
      </dgm:t>
    </dgm:pt>
    <dgm:pt modelId="{5523ADA2-C6C1-45C7-AAF8-0513391CC535}" type="sibTrans" cxnId="{8986C606-B024-471F-88B6-682E241851E4}">
      <dgm:prSet/>
      <dgm:spPr/>
      <dgm:t>
        <a:bodyPr/>
        <a:lstStyle/>
        <a:p>
          <a:endParaRPr lang="en-US"/>
        </a:p>
      </dgm:t>
    </dgm:pt>
    <dgm:pt modelId="{37DBD655-56D7-BA4F-B079-AB2EF8C51330}" type="pres">
      <dgm:prSet presAssocID="{BDDB080A-BE29-4B84-999D-C7865A955F1A}" presName="linear" presStyleCnt="0">
        <dgm:presLayoutVars>
          <dgm:animLvl val="lvl"/>
          <dgm:resizeHandles val="exact"/>
        </dgm:presLayoutVars>
      </dgm:prSet>
      <dgm:spPr/>
    </dgm:pt>
    <dgm:pt modelId="{A807BA89-3291-064C-A178-CF971579045A}" type="pres">
      <dgm:prSet presAssocID="{FFC1C59A-4F32-41DB-A875-EFEE79EF3EC1}" presName="parentText" presStyleLbl="node1" presStyleIdx="0" presStyleCnt="2">
        <dgm:presLayoutVars>
          <dgm:chMax val="0"/>
          <dgm:bulletEnabled val="1"/>
        </dgm:presLayoutVars>
      </dgm:prSet>
      <dgm:spPr/>
    </dgm:pt>
    <dgm:pt modelId="{B7124175-28F5-664D-8D57-986BD1F6DEC1}" type="pres">
      <dgm:prSet presAssocID="{6900B3EA-0478-47BD-BC89-8970EC4C7687}" presName="spacer" presStyleCnt="0"/>
      <dgm:spPr/>
    </dgm:pt>
    <dgm:pt modelId="{B489BCD5-801E-204E-9F7B-160D6C4134D2}" type="pres">
      <dgm:prSet presAssocID="{85854C14-9067-4659-9264-175E3E9E78E5}" presName="parentText" presStyleLbl="node1" presStyleIdx="1" presStyleCnt="2">
        <dgm:presLayoutVars>
          <dgm:chMax val="0"/>
          <dgm:bulletEnabled val="1"/>
        </dgm:presLayoutVars>
      </dgm:prSet>
      <dgm:spPr/>
    </dgm:pt>
  </dgm:ptLst>
  <dgm:cxnLst>
    <dgm:cxn modelId="{8986C606-B024-471F-88B6-682E241851E4}" srcId="{BDDB080A-BE29-4B84-999D-C7865A955F1A}" destId="{85854C14-9067-4659-9264-175E3E9E78E5}" srcOrd="1" destOrd="0" parTransId="{63776719-1391-45F2-B061-79EDDCB9C00D}" sibTransId="{5523ADA2-C6C1-45C7-AAF8-0513391CC535}"/>
    <dgm:cxn modelId="{BAA19125-A7C9-FD44-A65D-AE67AFAEC222}" type="presOf" srcId="{FFC1C59A-4F32-41DB-A875-EFEE79EF3EC1}" destId="{A807BA89-3291-064C-A178-CF971579045A}" srcOrd="0" destOrd="0" presId="urn:microsoft.com/office/officeart/2005/8/layout/vList2"/>
    <dgm:cxn modelId="{6B55A95E-C69B-D049-85DD-8528564970FD}" type="presOf" srcId="{BDDB080A-BE29-4B84-999D-C7865A955F1A}" destId="{37DBD655-56D7-BA4F-B079-AB2EF8C51330}" srcOrd="0" destOrd="0" presId="urn:microsoft.com/office/officeart/2005/8/layout/vList2"/>
    <dgm:cxn modelId="{0082F0AC-7631-944F-9217-B104B1C93896}" type="presOf" srcId="{85854C14-9067-4659-9264-175E3E9E78E5}" destId="{B489BCD5-801E-204E-9F7B-160D6C4134D2}" srcOrd="0" destOrd="0" presId="urn:microsoft.com/office/officeart/2005/8/layout/vList2"/>
    <dgm:cxn modelId="{5CBAADF7-A63D-47EE-82D7-B9CA2E744CC8}" srcId="{BDDB080A-BE29-4B84-999D-C7865A955F1A}" destId="{FFC1C59A-4F32-41DB-A875-EFEE79EF3EC1}" srcOrd="0" destOrd="0" parTransId="{0AED2D28-DFAA-4D82-97C6-19D66EAAF9E0}" sibTransId="{6900B3EA-0478-47BD-BC89-8970EC4C7687}"/>
    <dgm:cxn modelId="{8A75AF4C-6D6E-7E48-9925-A926A07BAA55}" type="presParOf" srcId="{37DBD655-56D7-BA4F-B079-AB2EF8C51330}" destId="{A807BA89-3291-064C-A178-CF971579045A}" srcOrd="0" destOrd="0" presId="urn:microsoft.com/office/officeart/2005/8/layout/vList2"/>
    <dgm:cxn modelId="{02A33B0C-9DB3-2D42-B249-8E4AD2ED17EB}" type="presParOf" srcId="{37DBD655-56D7-BA4F-B079-AB2EF8C51330}" destId="{B7124175-28F5-664D-8D57-986BD1F6DEC1}" srcOrd="1" destOrd="0" presId="urn:microsoft.com/office/officeart/2005/8/layout/vList2"/>
    <dgm:cxn modelId="{CDBC8609-BC5D-B440-A112-2C929587667A}" type="presParOf" srcId="{37DBD655-56D7-BA4F-B079-AB2EF8C51330}" destId="{B489BCD5-801E-204E-9F7B-160D6C4134D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0C683D2-328C-42E3-8500-17F36FE2E03B}"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2C465FB3-BA56-4365-9D4F-42CF06992921}">
      <dgm:prSet/>
      <dgm:spPr/>
      <dgm:t>
        <a:bodyPr/>
        <a:lstStyle/>
        <a:p>
          <a:r>
            <a:rPr lang="en-US"/>
            <a:t>Problem</a:t>
          </a:r>
        </a:p>
      </dgm:t>
    </dgm:pt>
    <dgm:pt modelId="{FBFF99E0-854A-4A41-B0F0-4EA357D4BA8E}" type="parTrans" cxnId="{E75FFBE6-064B-4CE6-BBE0-077D5E3E9357}">
      <dgm:prSet/>
      <dgm:spPr/>
      <dgm:t>
        <a:bodyPr/>
        <a:lstStyle/>
        <a:p>
          <a:endParaRPr lang="en-US"/>
        </a:p>
      </dgm:t>
    </dgm:pt>
    <dgm:pt modelId="{F10FC0D8-BD6E-405C-AFC1-D7C887C7416E}" type="sibTrans" cxnId="{E75FFBE6-064B-4CE6-BBE0-077D5E3E9357}">
      <dgm:prSet/>
      <dgm:spPr/>
      <dgm:t>
        <a:bodyPr/>
        <a:lstStyle/>
        <a:p>
          <a:endParaRPr lang="en-US"/>
        </a:p>
      </dgm:t>
    </dgm:pt>
    <dgm:pt modelId="{9EE841AF-0808-41C3-AE16-8530F3585C80}">
      <dgm:prSet/>
      <dgm:spPr/>
      <dgm:t>
        <a:bodyPr/>
        <a:lstStyle/>
        <a:p>
          <a:r>
            <a:rPr lang="en-SG"/>
            <a:t>Assume that the test scores of a college entrance exam fits a normal distribution. Furthermore, the mean test score is 72, and the standard deviation is 15.2. What is the percentage of students scoring 84 or more in the exam?</a:t>
          </a:r>
          <a:endParaRPr lang="en-US"/>
        </a:p>
      </dgm:t>
    </dgm:pt>
    <dgm:pt modelId="{0B414125-315F-45AF-97AE-53391FD1038F}" type="parTrans" cxnId="{16254B3E-3EB2-48BA-BDE3-2B8AF76BF224}">
      <dgm:prSet/>
      <dgm:spPr/>
      <dgm:t>
        <a:bodyPr/>
        <a:lstStyle/>
        <a:p>
          <a:endParaRPr lang="en-US"/>
        </a:p>
      </dgm:t>
    </dgm:pt>
    <dgm:pt modelId="{293F869B-948B-4B6A-B114-356ABC43FBB0}" type="sibTrans" cxnId="{16254B3E-3EB2-48BA-BDE3-2B8AF76BF224}">
      <dgm:prSet/>
      <dgm:spPr/>
      <dgm:t>
        <a:bodyPr/>
        <a:lstStyle/>
        <a:p>
          <a:endParaRPr lang="en-US"/>
        </a:p>
      </dgm:t>
    </dgm:pt>
    <dgm:pt modelId="{CC9D6065-EDA9-4CF1-AF6E-478A7848E203}">
      <dgm:prSet/>
      <dgm:spPr/>
      <dgm:t>
        <a:bodyPr/>
        <a:lstStyle/>
        <a:p>
          <a:r>
            <a:rPr lang="en-SG"/>
            <a:t>Solution</a:t>
          </a:r>
          <a:endParaRPr lang="en-US"/>
        </a:p>
      </dgm:t>
    </dgm:pt>
    <dgm:pt modelId="{E0B76216-8711-4DEA-AD51-B464235AFEBA}" type="parTrans" cxnId="{F9FB08B2-94ED-4DFA-A6DD-0AEFB305CCD6}">
      <dgm:prSet/>
      <dgm:spPr/>
      <dgm:t>
        <a:bodyPr/>
        <a:lstStyle/>
        <a:p>
          <a:endParaRPr lang="en-US"/>
        </a:p>
      </dgm:t>
    </dgm:pt>
    <dgm:pt modelId="{285513A2-44D3-497B-9326-B6D478E9BD8E}" type="sibTrans" cxnId="{F9FB08B2-94ED-4DFA-A6DD-0AEFB305CCD6}">
      <dgm:prSet/>
      <dgm:spPr/>
      <dgm:t>
        <a:bodyPr/>
        <a:lstStyle/>
        <a:p>
          <a:endParaRPr lang="en-US"/>
        </a:p>
      </dgm:t>
    </dgm:pt>
    <dgm:pt modelId="{F3C4C4AE-2639-41A2-89B1-E86F1EE8AB05}">
      <dgm:prSet/>
      <dgm:spPr/>
      <dgm:t>
        <a:bodyPr/>
        <a:lstStyle/>
        <a:p>
          <a:r>
            <a:rPr lang="en-SG"/>
            <a:t>We apply the function pnorm of the normal distribution with mean 72 and standard deviation 15.2. Since we are looking for the percentage of students scoring higher than 84, we are interested in the </a:t>
          </a:r>
          <a:r>
            <a:rPr lang="en-SG" i="1"/>
            <a:t>upper tail </a:t>
          </a:r>
          <a:r>
            <a:rPr lang="en-SG"/>
            <a:t>of the normal distribution.</a:t>
          </a:r>
          <a:endParaRPr lang="en-US"/>
        </a:p>
      </dgm:t>
    </dgm:pt>
    <dgm:pt modelId="{98AD46B6-AC0E-4F2B-BD5D-CA00F10C8471}" type="parTrans" cxnId="{1B89B5D0-3199-494B-BB61-79EAA7023210}">
      <dgm:prSet/>
      <dgm:spPr/>
      <dgm:t>
        <a:bodyPr/>
        <a:lstStyle/>
        <a:p>
          <a:endParaRPr lang="en-US"/>
        </a:p>
      </dgm:t>
    </dgm:pt>
    <dgm:pt modelId="{941E34E2-46D8-4C1E-B41D-F2FA2A2F3485}" type="sibTrans" cxnId="{1B89B5D0-3199-494B-BB61-79EAA7023210}">
      <dgm:prSet/>
      <dgm:spPr/>
      <dgm:t>
        <a:bodyPr/>
        <a:lstStyle/>
        <a:p>
          <a:endParaRPr lang="en-US"/>
        </a:p>
      </dgm:t>
    </dgm:pt>
    <dgm:pt modelId="{1B387CA9-4FB2-EA42-B153-F209980484A7}" type="pres">
      <dgm:prSet presAssocID="{C0C683D2-328C-42E3-8500-17F36FE2E03B}" presName="Name0" presStyleCnt="0">
        <dgm:presLayoutVars>
          <dgm:dir/>
          <dgm:animLvl val="lvl"/>
          <dgm:resizeHandles val="exact"/>
        </dgm:presLayoutVars>
      </dgm:prSet>
      <dgm:spPr/>
    </dgm:pt>
    <dgm:pt modelId="{4BAA6E47-6597-D348-8CE9-9B173AF854AD}" type="pres">
      <dgm:prSet presAssocID="{2C465FB3-BA56-4365-9D4F-42CF06992921}" presName="linNode" presStyleCnt="0"/>
      <dgm:spPr/>
    </dgm:pt>
    <dgm:pt modelId="{AD6C5489-D800-6244-A5E1-42FED379F8A9}" type="pres">
      <dgm:prSet presAssocID="{2C465FB3-BA56-4365-9D4F-42CF06992921}" presName="parentText" presStyleLbl="node1" presStyleIdx="0" presStyleCnt="2">
        <dgm:presLayoutVars>
          <dgm:chMax val="1"/>
          <dgm:bulletEnabled val="1"/>
        </dgm:presLayoutVars>
      </dgm:prSet>
      <dgm:spPr/>
    </dgm:pt>
    <dgm:pt modelId="{9BFDF0F9-5EB5-9C4B-AD26-B66892CB8C32}" type="pres">
      <dgm:prSet presAssocID="{2C465FB3-BA56-4365-9D4F-42CF06992921}" presName="descendantText" presStyleLbl="alignAccFollowNode1" presStyleIdx="0" presStyleCnt="2">
        <dgm:presLayoutVars>
          <dgm:bulletEnabled val="1"/>
        </dgm:presLayoutVars>
      </dgm:prSet>
      <dgm:spPr/>
    </dgm:pt>
    <dgm:pt modelId="{79B2AC53-A55F-A944-8580-AFD87FE12319}" type="pres">
      <dgm:prSet presAssocID="{F10FC0D8-BD6E-405C-AFC1-D7C887C7416E}" presName="sp" presStyleCnt="0"/>
      <dgm:spPr/>
    </dgm:pt>
    <dgm:pt modelId="{68385A15-9619-734D-B653-E7A0B3C0C84B}" type="pres">
      <dgm:prSet presAssocID="{CC9D6065-EDA9-4CF1-AF6E-478A7848E203}" presName="linNode" presStyleCnt="0"/>
      <dgm:spPr/>
    </dgm:pt>
    <dgm:pt modelId="{04C62A58-1D54-C045-9A80-092161406B25}" type="pres">
      <dgm:prSet presAssocID="{CC9D6065-EDA9-4CF1-AF6E-478A7848E203}" presName="parentText" presStyleLbl="node1" presStyleIdx="1" presStyleCnt="2">
        <dgm:presLayoutVars>
          <dgm:chMax val="1"/>
          <dgm:bulletEnabled val="1"/>
        </dgm:presLayoutVars>
      </dgm:prSet>
      <dgm:spPr/>
    </dgm:pt>
    <dgm:pt modelId="{9D5A3777-C140-C743-A901-0702E5227EF7}" type="pres">
      <dgm:prSet presAssocID="{CC9D6065-EDA9-4CF1-AF6E-478A7848E203}" presName="descendantText" presStyleLbl="alignAccFollowNode1" presStyleIdx="1" presStyleCnt="2">
        <dgm:presLayoutVars>
          <dgm:bulletEnabled val="1"/>
        </dgm:presLayoutVars>
      </dgm:prSet>
      <dgm:spPr/>
    </dgm:pt>
  </dgm:ptLst>
  <dgm:cxnLst>
    <dgm:cxn modelId="{16254B3E-3EB2-48BA-BDE3-2B8AF76BF224}" srcId="{2C465FB3-BA56-4365-9D4F-42CF06992921}" destId="{9EE841AF-0808-41C3-AE16-8530F3585C80}" srcOrd="0" destOrd="0" parTransId="{0B414125-315F-45AF-97AE-53391FD1038F}" sibTransId="{293F869B-948B-4B6A-B114-356ABC43FBB0}"/>
    <dgm:cxn modelId="{DF701444-4602-8049-A6D4-D6E947D0A925}" type="presOf" srcId="{C0C683D2-328C-42E3-8500-17F36FE2E03B}" destId="{1B387CA9-4FB2-EA42-B153-F209980484A7}" srcOrd="0" destOrd="0" presId="urn:microsoft.com/office/officeart/2005/8/layout/vList5"/>
    <dgm:cxn modelId="{D78ABE83-F5E8-9348-88D8-E3AEB20EA71A}" type="presOf" srcId="{9EE841AF-0808-41C3-AE16-8530F3585C80}" destId="{9BFDF0F9-5EB5-9C4B-AD26-B66892CB8C32}" srcOrd="0" destOrd="0" presId="urn:microsoft.com/office/officeart/2005/8/layout/vList5"/>
    <dgm:cxn modelId="{F3859896-DCAD-4B42-B5F1-49D0143E797D}" type="presOf" srcId="{F3C4C4AE-2639-41A2-89B1-E86F1EE8AB05}" destId="{9D5A3777-C140-C743-A901-0702E5227EF7}" srcOrd="0" destOrd="0" presId="urn:microsoft.com/office/officeart/2005/8/layout/vList5"/>
    <dgm:cxn modelId="{F9FB08B2-94ED-4DFA-A6DD-0AEFB305CCD6}" srcId="{C0C683D2-328C-42E3-8500-17F36FE2E03B}" destId="{CC9D6065-EDA9-4CF1-AF6E-478A7848E203}" srcOrd="1" destOrd="0" parTransId="{E0B76216-8711-4DEA-AD51-B464235AFEBA}" sibTransId="{285513A2-44D3-497B-9326-B6D478E9BD8E}"/>
    <dgm:cxn modelId="{59AF6BBB-BBC9-0945-9946-DC0C131C06C9}" type="presOf" srcId="{2C465FB3-BA56-4365-9D4F-42CF06992921}" destId="{AD6C5489-D800-6244-A5E1-42FED379F8A9}" srcOrd="0" destOrd="0" presId="urn:microsoft.com/office/officeart/2005/8/layout/vList5"/>
    <dgm:cxn modelId="{1B89B5D0-3199-494B-BB61-79EAA7023210}" srcId="{CC9D6065-EDA9-4CF1-AF6E-478A7848E203}" destId="{F3C4C4AE-2639-41A2-89B1-E86F1EE8AB05}" srcOrd="0" destOrd="0" parTransId="{98AD46B6-AC0E-4F2B-BD5D-CA00F10C8471}" sibTransId="{941E34E2-46D8-4C1E-B41D-F2FA2A2F3485}"/>
    <dgm:cxn modelId="{E75FFBE6-064B-4CE6-BBE0-077D5E3E9357}" srcId="{C0C683D2-328C-42E3-8500-17F36FE2E03B}" destId="{2C465FB3-BA56-4365-9D4F-42CF06992921}" srcOrd="0" destOrd="0" parTransId="{FBFF99E0-854A-4A41-B0F0-4EA357D4BA8E}" sibTransId="{F10FC0D8-BD6E-405C-AFC1-D7C887C7416E}"/>
    <dgm:cxn modelId="{748630E9-0A69-1546-A0F1-00F656E20384}" type="presOf" srcId="{CC9D6065-EDA9-4CF1-AF6E-478A7848E203}" destId="{04C62A58-1D54-C045-9A80-092161406B25}" srcOrd="0" destOrd="0" presId="urn:microsoft.com/office/officeart/2005/8/layout/vList5"/>
    <dgm:cxn modelId="{3FF1DDA9-D6AF-3849-8AA1-01D99E6BB2BB}" type="presParOf" srcId="{1B387CA9-4FB2-EA42-B153-F209980484A7}" destId="{4BAA6E47-6597-D348-8CE9-9B173AF854AD}" srcOrd="0" destOrd="0" presId="urn:microsoft.com/office/officeart/2005/8/layout/vList5"/>
    <dgm:cxn modelId="{964337A5-8804-FF4B-885F-C45C783EC8EA}" type="presParOf" srcId="{4BAA6E47-6597-D348-8CE9-9B173AF854AD}" destId="{AD6C5489-D800-6244-A5E1-42FED379F8A9}" srcOrd="0" destOrd="0" presId="urn:microsoft.com/office/officeart/2005/8/layout/vList5"/>
    <dgm:cxn modelId="{45AFF3AC-E839-C34B-9830-5F126906694C}" type="presParOf" srcId="{4BAA6E47-6597-D348-8CE9-9B173AF854AD}" destId="{9BFDF0F9-5EB5-9C4B-AD26-B66892CB8C32}" srcOrd="1" destOrd="0" presId="urn:microsoft.com/office/officeart/2005/8/layout/vList5"/>
    <dgm:cxn modelId="{B9958DEB-9CC8-C94B-A52E-0870CCE2CF60}" type="presParOf" srcId="{1B387CA9-4FB2-EA42-B153-F209980484A7}" destId="{79B2AC53-A55F-A944-8580-AFD87FE12319}" srcOrd="1" destOrd="0" presId="urn:microsoft.com/office/officeart/2005/8/layout/vList5"/>
    <dgm:cxn modelId="{D2C78C39-5A47-0040-9A49-81F087B177DD}" type="presParOf" srcId="{1B387CA9-4FB2-EA42-B153-F209980484A7}" destId="{68385A15-9619-734D-B653-E7A0B3C0C84B}" srcOrd="2" destOrd="0" presId="urn:microsoft.com/office/officeart/2005/8/layout/vList5"/>
    <dgm:cxn modelId="{96442C91-EA3F-CB4E-A8C3-E5856D68C6C1}" type="presParOf" srcId="{68385A15-9619-734D-B653-E7A0B3C0C84B}" destId="{04C62A58-1D54-C045-9A80-092161406B25}" srcOrd="0" destOrd="0" presId="urn:microsoft.com/office/officeart/2005/8/layout/vList5"/>
    <dgm:cxn modelId="{61586223-DE04-4842-BD39-2438027E6CF1}" type="presParOf" srcId="{68385A15-9619-734D-B653-E7A0B3C0C84B}" destId="{9D5A3777-C140-C743-A901-0702E5227EF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68C402B-0A1E-4943-9BB5-C75CBAFA18EE}"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F27EF57E-B0B6-4700-A919-E2E23E57B914}">
      <dgm:prSet/>
      <dgm:spPr/>
      <dgm:t>
        <a:bodyPr/>
        <a:lstStyle/>
        <a:p>
          <a:r>
            <a:rPr lang="en-US"/>
            <a:t>Solution (cont.)</a:t>
          </a:r>
        </a:p>
      </dgm:t>
    </dgm:pt>
    <dgm:pt modelId="{0CA3395A-7BDF-4BE9-9327-F35888CB55CF}" type="parTrans" cxnId="{192EF675-4E14-45EF-8B0D-723E6EDA17FE}">
      <dgm:prSet/>
      <dgm:spPr/>
      <dgm:t>
        <a:bodyPr/>
        <a:lstStyle/>
        <a:p>
          <a:endParaRPr lang="en-US"/>
        </a:p>
      </dgm:t>
    </dgm:pt>
    <dgm:pt modelId="{855AD2BC-2FCA-4F35-B7B0-1436E3A1B8E6}" type="sibTrans" cxnId="{192EF675-4E14-45EF-8B0D-723E6EDA17FE}">
      <dgm:prSet/>
      <dgm:spPr/>
      <dgm:t>
        <a:bodyPr/>
        <a:lstStyle/>
        <a:p>
          <a:endParaRPr lang="en-US"/>
        </a:p>
      </dgm:t>
    </dgm:pt>
    <dgm:pt modelId="{DECD7F0C-B199-4F6B-9479-0AC3955445B6}">
      <dgm:prSet/>
      <dgm:spPr/>
      <dgm:t>
        <a:bodyPr/>
        <a:lstStyle/>
        <a:p>
          <a:r>
            <a:rPr lang="en-SG"/>
            <a:t>pnorm(84, mean=72, sd=15.2, lower.tail=FALSE) </a:t>
          </a:r>
          <a:endParaRPr lang="en-US"/>
        </a:p>
      </dgm:t>
    </dgm:pt>
    <dgm:pt modelId="{A7ACF443-DA8B-484B-B76E-07DB748D5F28}" type="parTrans" cxnId="{0B2752B9-9602-404F-9BEE-10A92D5AAAA2}">
      <dgm:prSet/>
      <dgm:spPr/>
      <dgm:t>
        <a:bodyPr/>
        <a:lstStyle/>
        <a:p>
          <a:endParaRPr lang="en-US"/>
        </a:p>
      </dgm:t>
    </dgm:pt>
    <dgm:pt modelId="{620E3966-7AE7-40BA-9E60-C69A691A2C73}" type="sibTrans" cxnId="{0B2752B9-9602-404F-9BEE-10A92D5AAAA2}">
      <dgm:prSet/>
      <dgm:spPr/>
      <dgm:t>
        <a:bodyPr/>
        <a:lstStyle/>
        <a:p>
          <a:endParaRPr lang="en-US"/>
        </a:p>
      </dgm:t>
    </dgm:pt>
    <dgm:pt modelId="{DBA01588-A0E1-4D45-A8EA-E3C19A045053}">
      <dgm:prSet/>
      <dgm:spPr/>
      <dgm:t>
        <a:bodyPr/>
        <a:lstStyle/>
        <a:p>
          <a:r>
            <a:rPr lang="en-SG"/>
            <a:t>Answer</a:t>
          </a:r>
          <a:endParaRPr lang="en-US"/>
        </a:p>
      </dgm:t>
    </dgm:pt>
    <dgm:pt modelId="{D35033A2-39CE-4871-A329-D70F5789993F}" type="parTrans" cxnId="{CEE89C7E-5C6E-4C35-B6F6-B66177EBED7F}">
      <dgm:prSet/>
      <dgm:spPr/>
      <dgm:t>
        <a:bodyPr/>
        <a:lstStyle/>
        <a:p>
          <a:endParaRPr lang="en-US"/>
        </a:p>
      </dgm:t>
    </dgm:pt>
    <dgm:pt modelId="{F35000DE-0A68-4A7A-9C96-40322AF74990}" type="sibTrans" cxnId="{CEE89C7E-5C6E-4C35-B6F6-B66177EBED7F}">
      <dgm:prSet/>
      <dgm:spPr/>
      <dgm:t>
        <a:bodyPr/>
        <a:lstStyle/>
        <a:p>
          <a:endParaRPr lang="en-US"/>
        </a:p>
      </dgm:t>
    </dgm:pt>
    <dgm:pt modelId="{183CA10C-1F22-4EB6-943B-3722C09D79CE}">
      <dgm:prSet/>
      <dgm:spPr/>
      <dgm:t>
        <a:bodyPr/>
        <a:lstStyle/>
        <a:p>
          <a:r>
            <a:rPr lang="en-SG"/>
            <a:t>The percentage of students scoring 84 or more in the college entrance exam is 21.5%.</a:t>
          </a:r>
          <a:endParaRPr lang="en-US"/>
        </a:p>
      </dgm:t>
    </dgm:pt>
    <dgm:pt modelId="{804DE098-5F04-456A-91EC-C1C3083337D1}" type="parTrans" cxnId="{1A6E82F3-CEEF-447F-A06C-6475700DD19A}">
      <dgm:prSet/>
      <dgm:spPr/>
      <dgm:t>
        <a:bodyPr/>
        <a:lstStyle/>
        <a:p>
          <a:endParaRPr lang="en-US"/>
        </a:p>
      </dgm:t>
    </dgm:pt>
    <dgm:pt modelId="{B4FB1768-6044-4AB2-9089-F730EA968607}" type="sibTrans" cxnId="{1A6E82F3-CEEF-447F-A06C-6475700DD19A}">
      <dgm:prSet/>
      <dgm:spPr/>
      <dgm:t>
        <a:bodyPr/>
        <a:lstStyle/>
        <a:p>
          <a:endParaRPr lang="en-US"/>
        </a:p>
      </dgm:t>
    </dgm:pt>
    <dgm:pt modelId="{D76F8899-E669-5F42-9C1B-4B47581E5DFE}" type="pres">
      <dgm:prSet presAssocID="{F68C402B-0A1E-4943-9BB5-C75CBAFA18EE}" presName="Name0" presStyleCnt="0">
        <dgm:presLayoutVars>
          <dgm:dir/>
          <dgm:animLvl val="lvl"/>
          <dgm:resizeHandles val="exact"/>
        </dgm:presLayoutVars>
      </dgm:prSet>
      <dgm:spPr/>
    </dgm:pt>
    <dgm:pt modelId="{31CA2840-ECC1-3B44-AB97-634A84034198}" type="pres">
      <dgm:prSet presAssocID="{F27EF57E-B0B6-4700-A919-E2E23E57B914}" presName="linNode" presStyleCnt="0"/>
      <dgm:spPr/>
    </dgm:pt>
    <dgm:pt modelId="{78FE62D9-ECD2-6244-851F-BB266A10D52C}" type="pres">
      <dgm:prSet presAssocID="{F27EF57E-B0B6-4700-A919-E2E23E57B914}" presName="parentText" presStyleLbl="node1" presStyleIdx="0" presStyleCnt="2">
        <dgm:presLayoutVars>
          <dgm:chMax val="1"/>
          <dgm:bulletEnabled val="1"/>
        </dgm:presLayoutVars>
      </dgm:prSet>
      <dgm:spPr/>
    </dgm:pt>
    <dgm:pt modelId="{EE5DEF3C-9556-8245-BAB0-D7CAD7753211}" type="pres">
      <dgm:prSet presAssocID="{F27EF57E-B0B6-4700-A919-E2E23E57B914}" presName="descendantText" presStyleLbl="alignAccFollowNode1" presStyleIdx="0" presStyleCnt="2">
        <dgm:presLayoutVars>
          <dgm:bulletEnabled val="1"/>
        </dgm:presLayoutVars>
      </dgm:prSet>
      <dgm:spPr/>
    </dgm:pt>
    <dgm:pt modelId="{678E9B7C-510B-C34E-893D-6319E1CE90E6}" type="pres">
      <dgm:prSet presAssocID="{855AD2BC-2FCA-4F35-B7B0-1436E3A1B8E6}" presName="sp" presStyleCnt="0"/>
      <dgm:spPr/>
    </dgm:pt>
    <dgm:pt modelId="{02437F90-0DB3-5D40-A79E-D62D3E8E116B}" type="pres">
      <dgm:prSet presAssocID="{DBA01588-A0E1-4D45-A8EA-E3C19A045053}" presName="linNode" presStyleCnt="0"/>
      <dgm:spPr/>
    </dgm:pt>
    <dgm:pt modelId="{8E69EDC8-44EB-FF4E-9B88-DDB34796F960}" type="pres">
      <dgm:prSet presAssocID="{DBA01588-A0E1-4D45-A8EA-E3C19A045053}" presName="parentText" presStyleLbl="node1" presStyleIdx="1" presStyleCnt="2">
        <dgm:presLayoutVars>
          <dgm:chMax val="1"/>
          <dgm:bulletEnabled val="1"/>
        </dgm:presLayoutVars>
      </dgm:prSet>
      <dgm:spPr/>
    </dgm:pt>
    <dgm:pt modelId="{A4C6600E-27BE-924A-8F09-4F3236F8972B}" type="pres">
      <dgm:prSet presAssocID="{DBA01588-A0E1-4D45-A8EA-E3C19A045053}" presName="descendantText" presStyleLbl="alignAccFollowNode1" presStyleIdx="1" presStyleCnt="2">
        <dgm:presLayoutVars>
          <dgm:bulletEnabled val="1"/>
        </dgm:presLayoutVars>
      </dgm:prSet>
      <dgm:spPr/>
    </dgm:pt>
  </dgm:ptLst>
  <dgm:cxnLst>
    <dgm:cxn modelId="{20ECE90D-B015-F344-B635-E4004E1D5A05}" type="presOf" srcId="{DBA01588-A0E1-4D45-A8EA-E3C19A045053}" destId="{8E69EDC8-44EB-FF4E-9B88-DDB34796F960}" srcOrd="0" destOrd="0" presId="urn:microsoft.com/office/officeart/2005/8/layout/vList5"/>
    <dgm:cxn modelId="{88CD5A6F-F86B-ED4A-BB47-4262D0033805}" type="presOf" srcId="{183CA10C-1F22-4EB6-943B-3722C09D79CE}" destId="{A4C6600E-27BE-924A-8F09-4F3236F8972B}" srcOrd="0" destOrd="0" presId="urn:microsoft.com/office/officeart/2005/8/layout/vList5"/>
    <dgm:cxn modelId="{192EF675-4E14-45EF-8B0D-723E6EDA17FE}" srcId="{F68C402B-0A1E-4943-9BB5-C75CBAFA18EE}" destId="{F27EF57E-B0B6-4700-A919-E2E23E57B914}" srcOrd="0" destOrd="0" parTransId="{0CA3395A-7BDF-4BE9-9327-F35888CB55CF}" sibTransId="{855AD2BC-2FCA-4F35-B7B0-1436E3A1B8E6}"/>
    <dgm:cxn modelId="{CEE89C7E-5C6E-4C35-B6F6-B66177EBED7F}" srcId="{F68C402B-0A1E-4943-9BB5-C75CBAFA18EE}" destId="{DBA01588-A0E1-4D45-A8EA-E3C19A045053}" srcOrd="1" destOrd="0" parTransId="{D35033A2-39CE-4871-A329-D70F5789993F}" sibTransId="{F35000DE-0A68-4A7A-9C96-40322AF74990}"/>
    <dgm:cxn modelId="{4494669B-EF27-ED44-AE15-A7C418D6BC51}" type="presOf" srcId="{DECD7F0C-B199-4F6B-9479-0AC3955445B6}" destId="{EE5DEF3C-9556-8245-BAB0-D7CAD7753211}" srcOrd="0" destOrd="0" presId="urn:microsoft.com/office/officeart/2005/8/layout/vList5"/>
    <dgm:cxn modelId="{0B2752B9-9602-404F-9BEE-10A92D5AAAA2}" srcId="{F27EF57E-B0B6-4700-A919-E2E23E57B914}" destId="{DECD7F0C-B199-4F6B-9479-0AC3955445B6}" srcOrd="0" destOrd="0" parTransId="{A7ACF443-DA8B-484B-B76E-07DB748D5F28}" sibTransId="{620E3966-7AE7-40BA-9E60-C69A691A2C73}"/>
    <dgm:cxn modelId="{CD2BFDBC-6E00-4043-8E81-12D078BB52F6}" type="presOf" srcId="{F27EF57E-B0B6-4700-A919-E2E23E57B914}" destId="{78FE62D9-ECD2-6244-851F-BB266A10D52C}" srcOrd="0" destOrd="0" presId="urn:microsoft.com/office/officeart/2005/8/layout/vList5"/>
    <dgm:cxn modelId="{7BCDE4E2-B89E-4A41-8AC8-FF739B52BE2B}" type="presOf" srcId="{F68C402B-0A1E-4943-9BB5-C75CBAFA18EE}" destId="{D76F8899-E669-5F42-9C1B-4B47581E5DFE}" srcOrd="0" destOrd="0" presId="urn:microsoft.com/office/officeart/2005/8/layout/vList5"/>
    <dgm:cxn modelId="{1A6E82F3-CEEF-447F-A06C-6475700DD19A}" srcId="{DBA01588-A0E1-4D45-A8EA-E3C19A045053}" destId="{183CA10C-1F22-4EB6-943B-3722C09D79CE}" srcOrd="0" destOrd="0" parTransId="{804DE098-5F04-456A-91EC-C1C3083337D1}" sibTransId="{B4FB1768-6044-4AB2-9089-F730EA968607}"/>
    <dgm:cxn modelId="{28BBD216-0DD7-A543-96A6-00248439FA5D}" type="presParOf" srcId="{D76F8899-E669-5F42-9C1B-4B47581E5DFE}" destId="{31CA2840-ECC1-3B44-AB97-634A84034198}" srcOrd="0" destOrd="0" presId="urn:microsoft.com/office/officeart/2005/8/layout/vList5"/>
    <dgm:cxn modelId="{636D11C1-1888-6946-B3AB-578CAC74A1C0}" type="presParOf" srcId="{31CA2840-ECC1-3B44-AB97-634A84034198}" destId="{78FE62D9-ECD2-6244-851F-BB266A10D52C}" srcOrd="0" destOrd="0" presId="urn:microsoft.com/office/officeart/2005/8/layout/vList5"/>
    <dgm:cxn modelId="{91959040-F3D3-FC45-9D01-6493DC98B93C}" type="presParOf" srcId="{31CA2840-ECC1-3B44-AB97-634A84034198}" destId="{EE5DEF3C-9556-8245-BAB0-D7CAD7753211}" srcOrd="1" destOrd="0" presId="urn:microsoft.com/office/officeart/2005/8/layout/vList5"/>
    <dgm:cxn modelId="{FCA76C09-1379-204A-B532-043B764037EC}" type="presParOf" srcId="{D76F8899-E669-5F42-9C1B-4B47581E5DFE}" destId="{678E9B7C-510B-C34E-893D-6319E1CE90E6}" srcOrd="1" destOrd="0" presId="urn:microsoft.com/office/officeart/2005/8/layout/vList5"/>
    <dgm:cxn modelId="{F1BF6F3E-FF37-384F-BEEF-69041D89A47F}" type="presParOf" srcId="{D76F8899-E669-5F42-9C1B-4B47581E5DFE}" destId="{02437F90-0DB3-5D40-A79E-D62D3E8E116B}" srcOrd="2" destOrd="0" presId="urn:microsoft.com/office/officeart/2005/8/layout/vList5"/>
    <dgm:cxn modelId="{02F1FBAF-27B0-FE4F-B1EC-6203D02C7582}" type="presParOf" srcId="{02437F90-0DB3-5D40-A79E-D62D3E8E116B}" destId="{8E69EDC8-44EB-FF4E-9B88-DDB34796F960}" srcOrd="0" destOrd="0" presId="urn:microsoft.com/office/officeart/2005/8/layout/vList5"/>
    <dgm:cxn modelId="{FBC6DEE9-554D-824F-9D26-266D46705998}" type="presParOf" srcId="{02437F90-0DB3-5D40-A79E-D62D3E8E116B}" destId="{A4C6600E-27BE-924A-8F09-4F3236F8972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F221B51-DC4E-4FC4-A6B7-28D94922359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78E143-8967-4E1F-A283-77EA70DD8007}">
      <dgm:prSet/>
      <dgm:spPr/>
      <dgm:t>
        <a:bodyPr/>
        <a:lstStyle/>
        <a:p>
          <a:r>
            <a:rPr lang="en-SG"/>
            <a:t>The Central Limit Theorem (CLT) states that the sample mean of a sufficiently large number of i.i.d. random variables is approximately normally distributed. </a:t>
          </a:r>
          <a:endParaRPr lang="en-US"/>
        </a:p>
      </dgm:t>
    </dgm:pt>
    <dgm:pt modelId="{7F9C191F-0977-4B12-B4ED-5234826831D8}" type="parTrans" cxnId="{ED615079-649A-403E-BE12-C5EE398D7B0F}">
      <dgm:prSet/>
      <dgm:spPr/>
      <dgm:t>
        <a:bodyPr/>
        <a:lstStyle/>
        <a:p>
          <a:endParaRPr lang="en-US"/>
        </a:p>
      </dgm:t>
    </dgm:pt>
    <dgm:pt modelId="{DD0C8B7D-CA83-4D6C-8612-58928B015464}" type="sibTrans" cxnId="{ED615079-649A-403E-BE12-C5EE398D7B0F}">
      <dgm:prSet/>
      <dgm:spPr/>
      <dgm:t>
        <a:bodyPr/>
        <a:lstStyle/>
        <a:p>
          <a:endParaRPr lang="en-US"/>
        </a:p>
      </dgm:t>
    </dgm:pt>
    <dgm:pt modelId="{C2B1CEA5-4A00-41B7-89F9-4AB0C3F112D5}">
      <dgm:prSet/>
      <dgm:spPr/>
      <dgm:t>
        <a:bodyPr/>
        <a:lstStyle/>
        <a:p>
          <a:r>
            <a:rPr lang="en-SG"/>
            <a:t>The larger the sample, the better the approximation.</a:t>
          </a:r>
          <a:endParaRPr lang="en-US"/>
        </a:p>
      </dgm:t>
    </dgm:pt>
    <dgm:pt modelId="{52F84BA6-8214-4080-852D-A30C82FCBFBC}" type="parTrans" cxnId="{9A28CBC7-AE5A-4CFD-BD83-8B37F2C89D64}">
      <dgm:prSet/>
      <dgm:spPr/>
      <dgm:t>
        <a:bodyPr/>
        <a:lstStyle/>
        <a:p>
          <a:endParaRPr lang="en-US"/>
        </a:p>
      </dgm:t>
    </dgm:pt>
    <dgm:pt modelId="{225C0A3B-C507-4C64-A949-0D06167FA967}" type="sibTrans" cxnId="{9A28CBC7-AE5A-4CFD-BD83-8B37F2C89D64}">
      <dgm:prSet/>
      <dgm:spPr/>
      <dgm:t>
        <a:bodyPr/>
        <a:lstStyle/>
        <a:p>
          <a:endParaRPr lang="en-US"/>
        </a:p>
      </dgm:t>
    </dgm:pt>
    <dgm:pt modelId="{903FD4A6-317C-4530-8EF2-38C73CD4A04D}" type="pres">
      <dgm:prSet presAssocID="{0F221B51-DC4E-4FC4-A6B7-28D949223591}" presName="root" presStyleCnt="0">
        <dgm:presLayoutVars>
          <dgm:dir/>
          <dgm:resizeHandles val="exact"/>
        </dgm:presLayoutVars>
      </dgm:prSet>
      <dgm:spPr/>
    </dgm:pt>
    <dgm:pt modelId="{EBC8B85E-42E1-438B-9C67-722AE533C9C3}" type="pres">
      <dgm:prSet presAssocID="{0078E143-8967-4E1F-A283-77EA70DD8007}" presName="compNode" presStyleCnt="0"/>
      <dgm:spPr/>
    </dgm:pt>
    <dgm:pt modelId="{F7F8F146-0A74-4024-BFA5-5EA7C18C2984}" type="pres">
      <dgm:prSet presAssocID="{0078E143-8967-4E1F-A283-77EA70DD8007}" presName="bgRect" presStyleLbl="bgShp" presStyleIdx="0" presStyleCnt="2"/>
      <dgm:spPr/>
    </dgm:pt>
    <dgm:pt modelId="{BC35DFD1-86A1-42BE-A8E7-FD485831D477}" type="pres">
      <dgm:prSet presAssocID="{0078E143-8967-4E1F-A283-77EA70DD80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F48C87B2-FA84-40AD-B269-05FA0185F723}" type="pres">
      <dgm:prSet presAssocID="{0078E143-8967-4E1F-A283-77EA70DD8007}" presName="spaceRect" presStyleCnt="0"/>
      <dgm:spPr/>
    </dgm:pt>
    <dgm:pt modelId="{8DDBD730-D7A4-4FE5-8711-9ADA535C1299}" type="pres">
      <dgm:prSet presAssocID="{0078E143-8967-4E1F-A283-77EA70DD8007}" presName="parTx" presStyleLbl="revTx" presStyleIdx="0" presStyleCnt="2">
        <dgm:presLayoutVars>
          <dgm:chMax val="0"/>
          <dgm:chPref val="0"/>
        </dgm:presLayoutVars>
      </dgm:prSet>
      <dgm:spPr/>
    </dgm:pt>
    <dgm:pt modelId="{196F07B7-B757-4CDC-A293-CD0CF38016B4}" type="pres">
      <dgm:prSet presAssocID="{DD0C8B7D-CA83-4D6C-8612-58928B015464}" presName="sibTrans" presStyleCnt="0"/>
      <dgm:spPr/>
    </dgm:pt>
    <dgm:pt modelId="{3F5C50A6-572B-4607-B1E4-07460CEF507C}" type="pres">
      <dgm:prSet presAssocID="{C2B1CEA5-4A00-41B7-89F9-4AB0C3F112D5}" presName="compNode" presStyleCnt="0"/>
      <dgm:spPr/>
    </dgm:pt>
    <dgm:pt modelId="{741501F7-398A-40A7-B17F-A9A7B63BC686}" type="pres">
      <dgm:prSet presAssocID="{C2B1CEA5-4A00-41B7-89F9-4AB0C3F112D5}" presName="bgRect" presStyleLbl="bgShp" presStyleIdx="1" presStyleCnt="2"/>
      <dgm:spPr/>
    </dgm:pt>
    <dgm:pt modelId="{63C09C15-DEF5-4ED9-B853-D8C1309535C6}" type="pres">
      <dgm:prSet presAssocID="{C2B1CEA5-4A00-41B7-89F9-4AB0C3F112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75BADC32-841A-42DD-A4EB-A5AF408F1340}" type="pres">
      <dgm:prSet presAssocID="{C2B1CEA5-4A00-41B7-89F9-4AB0C3F112D5}" presName="spaceRect" presStyleCnt="0"/>
      <dgm:spPr/>
    </dgm:pt>
    <dgm:pt modelId="{C946BB4A-E878-4EAD-8DAB-249D4F53F530}" type="pres">
      <dgm:prSet presAssocID="{C2B1CEA5-4A00-41B7-89F9-4AB0C3F112D5}" presName="parTx" presStyleLbl="revTx" presStyleIdx="1" presStyleCnt="2">
        <dgm:presLayoutVars>
          <dgm:chMax val="0"/>
          <dgm:chPref val="0"/>
        </dgm:presLayoutVars>
      </dgm:prSet>
      <dgm:spPr/>
    </dgm:pt>
  </dgm:ptLst>
  <dgm:cxnLst>
    <dgm:cxn modelId="{DD79E92E-96DB-4861-B9BC-879ACC11B0A9}" type="presOf" srcId="{0078E143-8967-4E1F-A283-77EA70DD8007}" destId="{8DDBD730-D7A4-4FE5-8711-9ADA535C1299}" srcOrd="0" destOrd="0" presId="urn:microsoft.com/office/officeart/2018/2/layout/IconVerticalSolidList"/>
    <dgm:cxn modelId="{F1B30937-7418-40BD-B83D-ABA64B3E67E9}" type="presOf" srcId="{C2B1CEA5-4A00-41B7-89F9-4AB0C3F112D5}" destId="{C946BB4A-E878-4EAD-8DAB-249D4F53F530}" srcOrd="0" destOrd="0" presId="urn:microsoft.com/office/officeart/2018/2/layout/IconVerticalSolidList"/>
    <dgm:cxn modelId="{ED615079-649A-403E-BE12-C5EE398D7B0F}" srcId="{0F221B51-DC4E-4FC4-A6B7-28D949223591}" destId="{0078E143-8967-4E1F-A283-77EA70DD8007}" srcOrd="0" destOrd="0" parTransId="{7F9C191F-0977-4B12-B4ED-5234826831D8}" sibTransId="{DD0C8B7D-CA83-4D6C-8612-58928B015464}"/>
    <dgm:cxn modelId="{F7C31D7E-0961-4DBB-A36D-00160B48B31D}" type="presOf" srcId="{0F221B51-DC4E-4FC4-A6B7-28D949223591}" destId="{903FD4A6-317C-4530-8EF2-38C73CD4A04D}" srcOrd="0" destOrd="0" presId="urn:microsoft.com/office/officeart/2018/2/layout/IconVerticalSolidList"/>
    <dgm:cxn modelId="{9A28CBC7-AE5A-4CFD-BD83-8B37F2C89D64}" srcId="{0F221B51-DC4E-4FC4-A6B7-28D949223591}" destId="{C2B1CEA5-4A00-41B7-89F9-4AB0C3F112D5}" srcOrd="1" destOrd="0" parTransId="{52F84BA6-8214-4080-852D-A30C82FCBFBC}" sibTransId="{225C0A3B-C507-4C64-A949-0D06167FA967}"/>
    <dgm:cxn modelId="{489A3A45-24DF-43F2-8F83-9E6C587D6C27}" type="presParOf" srcId="{903FD4A6-317C-4530-8EF2-38C73CD4A04D}" destId="{EBC8B85E-42E1-438B-9C67-722AE533C9C3}" srcOrd="0" destOrd="0" presId="urn:microsoft.com/office/officeart/2018/2/layout/IconVerticalSolidList"/>
    <dgm:cxn modelId="{83F45D67-A2AE-4BFB-8CF0-AC9B21459F23}" type="presParOf" srcId="{EBC8B85E-42E1-438B-9C67-722AE533C9C3}" destId="{F7F8F146-0A74-4024-BFA5-5EA7C18C2984}" srcOrd="0" destOrd="0" presId="urn:microsoft.com/office/officeart/2018/2/layout/IconVerticalSolidList"/>
    <dgm:cxn modelId="{1D97DD09-F8F3-4FB9-B053-36C948CF7498}" type="presParOf" srcId="{EBC8B85E-42E1-438B-9C67-722AE533C9C3}" destId="{BC35DFD1-86A1-42BE-A8E7-FD485831D477}" srcOrd="1" destOrd="0" presId="urn:microsoft.com/office/officeart/2018/2/layout/IconVerticalSolidList"/>
    <dgm:cxn modelId="{FC2447A1-C0DE-4EF2-B945-68C6A520AC79}" type="presParOf" srcId="{EBC8B85E-42E1-438B-9C67-722AE533C9C3}" destId="{F48C87B2-FA84-40AD-B269-05FA0185F723}" srcOrd="2" destOrd="0" presId="urn:microsoft.com/office/officeart/2018/2/layout/IconVerticalSolidList"/>
    <dgm:cxn modelId="{8A3CA5C6-3310-49F2-8F14-1480CCDAEF33}" type="presParOf" srcId="{EBC8B85E-42E1-438B-9C67-722AE533C9C3}" destId="{8DDBD730-D7A4-4FE5-8711-9ADA535C1299}" srcOrd="3" destOrd="0" presId="urn:microsoft.com/office/officeart/2018/2/layout/IconVerticalSolidList"/>
    <dgm:cxn modelId="{C9DD65C4-8CA6-4558-8C6A-C04627ACFBE9}" type="presParOf" srcId="{903FD4A6-317C-4530-8EF2-38C73CD4A04D}" destId="{196F07B7-B757-4CDC-A293-CD0CF38016B4}" srcOrd="1" destOrd="0" presId="urn:microsoft.com/office/officeart/2018/2/layout/IconVerticalSolidList"/>
    <dgm:cxn modelId="{E89C153E-8236-46FC-B7F2-E3FC70CA6CDB}" type="presParOf" srcId="{903FD4A6-317C-4530-8EF2-38C73CD4A04D}" destId="{3F5C50A6-572B-4607-B1E4-07460CEF507C}" srcOrd="2" destOrd="0" presId="urn:microsoft.com/office/officeart/2018/2/layout/IconVerticalSolidList"/>
    <dgm:cxn modelId="{EC4BA393-BD6C-4870-8550-3B390F15C424}" type="presParOf" srcId="{3F5C50A6-572B-4607-B1E4-07460CEF507C}" destId="{741501F7-398A-40A7-B17F-A9A7B63BC686}" srcOrd="0" destOrd="0" presId="urn:microsoft.com/office/officeart/2018/2/layout/IconVerticalSolidList"/>
    <dgm:cxn modelId="{7F25213E-3643-4DE0-8DC0-AE07E4FA1B9B}" type="presParOf" srcId="{3F5C50A6-572B-4607-B1E4-07460CEF507C}" destId="{63C09C15-DEF5-4ED9-B853-D8C1309535C6}" srcOrd="1" destOrd="0" presId="urn:microsoft.com/office/officeart/2018/2/layout/IconVerticalSolidList"/>
    <dgm:cxn modelId="{D4777B81-CC95-40D0-88BD-23A1053274E8}" type="presParOf" srcId="{3F5C50A6-572B-4607-B1E4-07460CEF507C}" destId="{75BADC32-841A-42DD-A4EB-A5AF408F1340}" srcOrd="2" destOrd="0" presId="urn:microsoft.com/office/officeart/2018/2/layout/IconVerticalSolidList"/>
    <dgm:cxn modelId="{8F840C71-3D45-4951-BF3C-D8459A5C5832}" type="presParOf" srcId="{3F5C50A6-572B-4607-B1E4-07460CEF507C}" destId="{C946BB4A-E878-4EAD-8DAB-249D4F53F5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84171D-211E-4D96-B25F-E8A896CDCAB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2E6D82B-50A7-4726-BABF-F57BE192C4AC}">
      <dgm:prSet/>
      <dgm:spPr/>
      <dgm:t>
        <a:bodyPr/>
        <a:lstStyle/>
        <a:p>
          <a:r>
            <a:rPr lang="en-US"/>
            <a:t>To do this, you will need to learn about the sample(), replicate() and rep() functions</a:t>
          </a:r>
        </a:p>
      </dgm:t>
    </dgm:pt>
    <dgm:pt modelId="{8D5B76F7-32F3-44AB-B998-1B37767E7BAA}" type="parTrans" cxnId="{33FCD551-F297-4645-A694-CCD7BC3C1F69}">
      <dgm:prSet/>
      <dgm:spPr/>
      <dgm:t>
        <a:bodyPr/>
        <a:lstStyle/>
        <a:p>
          <a:endParaRPr lang="en-US"/>
        </a:p>
      </dgm:t>
    </dgm:pt>
    <dgm:pt modelId="{03D5EF08-970A-4EB1-97C1-1F30FC3C2E2D}" type="sibTrans" cxnId="{33FCD551-F297-4645-A694-CCD7BC3C1F69}">
      <dgm:prSet/>
      <dgm:spPr/>
      <dgm:t>
        <a:bodyPr/>
        <a:lstStyle/>
        <a:p>
          <a:endParaRPr lang="en-US"/>
        </a:p>
      </dgm:t>
    </dgm:pt>
    <dgm:pt modelId="{192D7DC9-040B-488E-8824-C030C5C37C96}">
      <dgm:prSet/>
      <dgm:spPr/>
      <dgm:t>
        <a:bodyPr/>
        <a:lstStyle/>
        <a:p>
          <a:r>
            <a:rPr lang="en-US"/>
            <a:t>sample() allows you to randomly select n items out of a total of x</a:t>
          </a:r>
        </a:p>
      </dgm:t>
    </dgm:pt>
    <dgm:pt modelId="{ADC32585-E882-4FE7-ADD4-0FA3E9F1582C}" type="parTrans" cxnId="{8E54FA7A-9EC7-4D28-89F0-0277F1320819}">
      <dgm:prSet/>
      <dgm:spPr/>
      <dgm:t>
        <a:bodyPr/>
        <a:lstStyle/>
        <a:p>
          <a:endParaRPr lang="en-US"/>
        </a:p>
      </dgm:t>
    </dgm:pt>
    <dgm:pt modelId="{969D10D3-5DB1-43E3-9D30-E7F38A7C1ACB}" type="sibTrans" cxnId="{8E54FA7A-9EC7-4D28-89F0-0277F1320819}">
      <dgm:prSet/>
      <dgm:spPr/>
      <dgm:t>
        <a:bodyPr/>
        <a:lstStyle/>
        <a:p>
          <a:endParaRPr lang="en-US"/>
        </a:p>
      </dgm:t>
    </dgm:pt>
    <dgm:pt modelId="{E9174A44-DFFC-47E5-8C7F-2C392CF78D48}">
      <dgm:prSet/>
      <dgm:spPr/>
      <dgm:t>
        <a:bodyPr/>
        <a:lstStyle/>
        <a:p>
          <a:r>
            <a:rPr lang="en-US"/>
            <a:t>For example, sample(c("A","T","G", "C"), 1) will give you 1 randomly-selected base out of 4</a:t>
          </a:r>
        </a:p>
      </dgm:t>
    </dgm:pt>
    <dgm:pt modelId="{2EE88AB6-F16A-4F1A-A4DC-11F5F93DEE91}" type="parTrans" cxnId="{1DA14684-DC81-4D19-A788-7F5FCB42BB18}">
      <dgm:prSet/>
      <dgm:spPr/>
      <dgm:t>
        <a:bodyPr/>
        <a:lstStyle/>
        <a:p>
          <a:endParaRPr lang="en-US"/>
        </a:p>
      </dgm:t>
    </dgm:pt>
    <dgm:pt modelId="{B2C38352-D2CC-409E-9309-AC0C839B2332}" type="sibTrans" cxnId="{1DA14684-DC81-4D19-A788-7F5FCB42BB18}">
      <dgm:prSet/>
      <dgm:spPr/>
      <dgm:t>
        <a:bodyPr/>
        <a:lstStyle/>
        <a:p>
          <a:endParaRPr lang="en-US"/>
        </a:p>
      </dgm:t>
    </dgm:pt>
    <dgm:pt modelId="{21EA7390-3971-4221-AB8B-ECAEA9B1424F}">
      <dgm:prSet/>
      <dgm:spPr/>
      <dgm:t>
        <a:bodyPr/>
        <a:lstStyle/>
        <a:p>
          <a:r>
            <a:rPr lang="en-US"/>
            <a:t>replicate() will repeat an action as many times as you like.</a:t>
          </a:r>
        </a:p>
      </dgm:t>
    </dgm:pt>
    <dgm:pt modelId="{9A0F73DC-6CBF-497E-9D75-4EC61E79A546}" type="parTrans" cxnId="{B2040264-616D-404A-98CC-814CBBF7F989}">
      <dgm:prSet/>
      <dgm:spPr/>
      <dgm:t>
        <a:bodyPr/>
        <a:lstStyle/>
        <a:p>
          <a:endParaRPr lang="en-US"/>
        </a:p>
      </dgm:t>
    </dgm:pt>
    <dgm:pt modelId="{1D304980-DF80-46E6-815E-6FBEC91E143B}" type="sibTrans" cxnId="{B2040264-616D-404A-98CC-814CBBF7F989}">
      <dgm:prSet/>
      <dgm:spPr/>
      <dgm:t>
        <a:bodyPr/>
        <a:lstStyle/>
        <a:p>
          <a:endParaRPr lang="en-US"/>
        </a:p>
      </dgm:t>
    </dgm:pt>
    <dgm:pt modelId="{6B81771A-9FF0-4A2D-BB09-03808FE19B5F}">
      <dgm:prSet/>
      <dgm:spPr/>
      <dgm:t>
        <a:bodyPr/>
        <a:lstStyle/>
        <a:p>
          <a:r>
            <a:rPr lang="en-US"/>
            <a:t>For example, replicate(sample(c("A","T","G", "C"), 1), 10) will give you 10 randomly selected bases</a:t>
          </a:r>
        </a:p>
      </dgm:t>
    </dgm:pt>
    <dgm:pt modelId="{FF492666-C27D-49BB-BA98-5C5333B918CB}" type="parTrans" cxnId="{CBF9F494-EAE4-4ED3-9090-69EA46C25DCD}">
      <dgm:prSet/>
      <dgm:spPr/>
      <dgm:t>
        <a:bodyPr/>
        <a:lstStyle/>
        <a:p>
          <a:endParaRPr lang="en-US"/>
        </a:p>
      </dgm:t>
    </dgm:pt>
    <dgm:pt modelId="{17FABF51-1287-4C7B-8595-CD7E6F3F3E6D}" type="sibTrans" cxnId="{CBF9F494-EAE4-4ED3-9090-69EA46C25DCD}">
      <dgm:prSet/>
      <dgm:spPr/>
      <dgm:t>
        <a:bodyPr/>
        <a:lstStyle/>
        <a:p>
          <a:endParaRPr lang="en-US"/>
        </a:p>
      </dgm:t>
    </dgm:pt>
    <dgm:pt modelId="{C277CCDF-34F0-4143-81FF-52CA6C279A9B}">
      <dgm:prSet/>
      <dgm:spPr/>
      <dgm:t>
        <a:bodyPr/>
        <a:lstStyle/>
        <a:p>
          <a:r>
            <a:rPr lang="en-US"/>
            <a:t>rep() will clone an action as many times as you like</a:t>
          </a:r>
        </a:p>
      </dgm:t>
    </dgm:pt>
    <dgm:pt modelId="{90D411CC-DE97-4FB9-B351-5244FEA098C3}" type="parTrans" cxnId="{D7D7B54E-67B5-4088-A386-D65E768C0779}">
      <dgm:prSet/>
      <dgm:spPr/>
      <dgm:t>
        <a:bodyPr/>
        <a:lstStyle/>
        <a:p>
          <a:endParaRPr lang="en-US"/>
        </a:p>
      </dgm:t>
    </dgm:pt>
    <dgm:pt modelId="{17BF5CAB-B717-4D85-BCC2-95DD4A86F0EE}" type="sibTrans" cxnId="{D7D7B54E-67B5-4088-A386-D65E768C0779}">
      <dgm:prSet/>
      <dgm:spPr/>
      <dgm:t>
        <a:bodyPr/>
        <a:lstStyle/>
        <a:p>
          <a:endParaRPr lang="en-US"/>
        </a:p>
      </dgm:t>
    </dgm:pt>
    <dgm:pt modelId="{AB28AAED-790F-4D45-95B1-E382AAB4C575}">
      <dgm:prSet/>
      <dgm:spPr/>
      <dgm:t>
        <a:bodyPr/>
        <a:lstStyle/>
        <a:p>
          <a:r>
            <a:rPr lang="en-US"/>
            <a:t>For example, rep(sample(c("A","T","G", "C"), 1), 10) will give you 10 x of a randomly selected base as well</a:t>
          </a:r>
        </a:p>
      </dgm:t>
    </dgm:pt>
    <dgm:pt modelId="{F6951EDD-408E-4FED-ADA5-08D39D94BE4D}" type="parTrans" cxnId="{B8876449-E2E4-4B17-B602-C2F1C9566F38}">
      <dgm:prSet/>
      <dgm:spPr/>
      <dgm:t>
        <a:bodyPr/>
        <a:lstStyle/>
        <a:p>
          <a:endParaRPr lang="en-US"/>
        </a:p>
      </dgm:t>
    </dgm:pt>
    <dgm:pt modelId="{F9DC6DBE-928E-461C-8AAF-1DB49DEBEFA2}" type="sibTrans" cxnId="{B8876449-E2E4-4B17-B602-C2F1C9566F38}">
      <dgm:prSet/>
      <dgm:spPr/>
      <dgm:t>
        <a:bodyPr/>
        <a:lstStyle/>
        <a:p>
          <a:endParaRPr lang="en-US"/>
        </a:p>
      </dgm:t>
    </dgm:pt>
    <dgm:pt modelId="{2AC2CAA8-8218-4DF5-A281-1AC70FF66439}">
      <dgm:prSet/>
      <dgm:spPr/>
      <dgm:t>
        <a:bodyPr/>
        <a:lstStyle/>
        <a:p>
          <a:r>
            <a:rPr lang="en-US"/>
            <a:t>Now, try writing your own function coin_toss(n) where n is number of desired coin flips</a:t>
          </a:r>
        </a:p>
      </dgm:t>
    </dgm:pt>
    <dgm:pt modelId="{23B29DE0-98BC-4CF2-94C9-72AC3B775C16}" type="parTrans" cxnId="{FCCEA79A-7B6D-4EEC-9283-0FFECAAF45E2}">
      <dgm:prSet/>
      <dgm:spPr/>
      <dgm:t>
        <a:bodyPr/>
        <a:lstStyle/>
        <a:p>
          <a:endParaRPr lang="en-US"/>
        </a:p>
      </dgm:t>
    </dgm:pt>
    <dgm:pt modelId="{B98979BF-BC52-4DA9-B6B1-B08337BAC831}" type="sibTrans" cxnId="{FCCEA79A-7B6D-4EEC-9283-0FFECAAF45E2}">
      <dgm:prSet/>
      <dgm:spPr/>
      <dgm:t>
        <a:bodyPr/>
        <a:lstStyle/>
        <a:p>
          <a:endParaRPr lang="en-US"/>
        </a:p>
      </dgm:t>
    </dgm:pt>
    <dgm:pt modelId="{D8E0A171-F4A2-1F4A-864C-5F711CC9FF70}" type="pres">
      <dgm:prSet presAssocID="{3584171D-211E-4D96-B25F-E8A896CDCAB6}" presName="linear" presStyleCnt="0">
        <dgm:presLayoutVars>
          <dgm:animLvl val="lvl"/>
          <dgm:resizeHandles val="exact"/>
        </dgm:presLayoutVars>
      </dgm:prSet>
      <dgm:spPr/>
    </dgm:pt>
    <dgm:pt modelId="{40C1C069-ACB0-AC4E-9E8B-0CB775483421}" type="pres">
      <dgm:prSet presAssocID="{D2E6D82B-50A7-4726-BABF-F57BE192C4AC}" presName="parentText" presStyleLbl="node1" presStyleIdx="0" presStyleCnt="8">
        <dgm:presLayoutVars>
          <dgm:chMax val="0"/>
          <dgm:bulletEnabled val="1"/>
        </dgm:presLayoutVars>
      </dgm:prSet>
      <dgm:spPr/>
    </dgm:pt>
    <dgm:pt modelId="{B4BEE54B-D096-DC4D-8ADC-A53D28F42578}" type="pres">
      <dgm:prSet presAssocID="{03D5EF08-970A-4EB1-97C1-1F30FC3C2E2D}" presName="spacer" presStyleCnt="0"/>
      <dgm:spPr/>
    </dgm:pt>
    <dgm:pt modelId="{D045E1A5-29C1-6C42-9BD0-CB28D117CE8A}" type="pres">
      <dgm:prSet presAssocID="{192D7DC9-040B-488E-8824-C030C5C37C96}" presName="parentText" presStyleLbl="node1" presStyleIdx="1" presStyleCnt="8">
        <dgm:presLayoutVars>
          <dgm:chMax val="0"/>
          <dgm:bulletEnabled val="1"/>
        </dgm:presLayoutVars>
      </dgm:prSet>
      <dgm:spPr/>
    </dgm:pt>
    <dgm:pt modelId="{DBD626B1-50BA-8E45-8626-D3FD9529B19C}" type="pres">
      <dgm:prSet presAssocID="{969D10D3-5DB1-43E3-9D30-E7F38A7C1ACB}" presName="spacer" presStyleCnt="0"/>
      <dgm:spPr/>
    </dgm:pt>
    <dgm:pt modelId="{70235F7A-B632-C94D-BC20-A6FACEEEA960}" type="pres">
      <dgm:prSet presAssocID="{E9174A44-DFFC-47E5-8C7F-2C392CF78D48}" presName="parentText" presStyleLbl="node1" presStyleIdx="2" presStyleCnt="8">
        <dgm:presLayoutVars>
          <dgm:chMax val="0"/>
          <dgm:bulletEnabled val="1"/>
        </dgm:presLayoutVars>
      </dgm:prSet>
      <dgm:spPr/>
    </dgm:pt>
    <dgm:pt modelId="{AB39B26D-E3A2-104E-BCDF-4BD659A4E8A6}" type="pres">
      <dgm:prSet presAssocID="{B2C38352-D2CC-409E-9309-AC0C839B2332}" presName="spacer" presStyleCnt="0"/>
      <dgm:spPr/>
    </dgm:pt>
    <dgm:pt modelId="{D2B0F6B5-28C9-DC45-A98E-66123A347446}" type="pres">
      <dgm:prSet presAssocID="{21EA7390-3971-4221-AB8B-ECAEA9B1424F}" presName="parentText" presStyleLbl="node1" presStyleIdx="3" presStyleCnt="8">
        <dgm:presLayoutVars>
          <dgm:chMax val="0"/>
          <dgm:bulletEnabled val="1"/>
        </dgm:presLayoutVars>
      </dgm:prSet>
      <dgm:spPr/>
    </dgm:pt>
    <dgm:pt modelId="{A59521EA-1C7E-4A46-8852-7C7018CBFBC8}" type="pres">
      <dgm:prSet presAssocID="{1D304980-DF80-46E6-815E-6FBEC91E143B}" presName="spacer" presStyleCnt="0"/>
      <dgm:spPr/>
    </dgm:pt>
    <dgm:pt modelId="{9BC7DEB9-450F-5E4C-81FC-80C26862739A}" type="pres">
      <dgm:prSet presAssocID="{6B81771A-9FF0-4A2D-BB09-03808FE19B5F}" presName="parentText" presStyleLbl="node1" presStyleIdx="4" presStyleCnt="8">
        <dgm:presLayoutVars>
          <dgm:chMax val="0"/>
          <dgm:bulletEnabled val="1"/>
        </dgm:presLayoutVars>
      </dgm:prSet>
      <dgm:spPr/>
    </dgm:pt>
    <dgm:pt modelId="{1077B094-DD1A-1D43-AE2E-4CB8A38121FE}" type="pres">
      <dgm:prSet presAssocID="{17FABF51-1287-4C7B-8595-CD7E6F3F3E6D}" presName="spacer" presStyleCnt="0"/>
      <dgm:spPr/>
    </dgm:pt>
    <dgm:pt modelId="{BCDA9D53-4187-2246-8635-411BF0903B07}" type="pres">
      <dgm:prSet presAssocID="{C277CCDF-34F0-4143-81FF-52CA6C279A9B}" presName="parentText" presStyleLbl="node1" presStyleIdx="5" presStyleCnt="8">
        <dgm:presLayoutVars>
          <dgm:chMax val="0"/>
          <dgm:bulletEnabled val="1"/>
        </dgm:presLayoutVars>
      </dgm:prSet>
      <dgm:spPr/>
    </dgm:pt>
    <dgm:pt modelId="{8594B505-7A75-EF40-AEAC-5433A818D343}" type="pres">
      <dgm:prSet presAssocID="{17BF5CAB-B717-4D85-BCC2-95DD4A86F0EE}" presName="spacer" presStyleCnt="0"/>
      <dgm:spPr/>
    </dgm:pt>
    <dgm:pt modelId="{D4262F38-9B94-934F-A0FA-67E8211FE1AE}" type="pres">
      <dgm:prSet presAssocID="{AB28AAED-790F-4D45-95B1-E382AAB4C575}" presName="parentText" presStyleLbl="node1" presStyleIdx="6" presStyleCnt="8">
        <dgm:presLayoutVars>
          <dgm:chMax val="0"/>
          <dgm:bulletEnabled val="1"/>
        </dgm:presLayoutVars>
      </dgm:prSet>
      <dgm:spPr/>
    </dgm:pt>
    <dgm:pt modelId="{ED56EEE6-A773-DD45-BE81-22ABC43730DF}" type="pres">
      <dgm:prSet presAssocID="{F9DC6DBE-928E-461C-8AAF-1DB49DEBEFA2}" presName="spacer" presStyleCnt="0"/>
      <dgm:spPr/>
    </dgm:pt>
    <dgm:pt modelId="{AFC2BAFC-B3E7-3A4C-86A8-0F752FB30D56}" type="pres">
      <dgm:prSet presAssocID="{2AC2CAA8-8218-4DF5-A281-1AC70FF66439}" presName="parentText" presStyleLbl="node1" presStyleIdx="7" presStyleCnt="8">
        <dgm:presLayoutVars>
          <dgm:chMax val="0"/>
          <dgm:bulletEnabled val="1"/>
        </dgm:presLayoutVars>
      </dgm:prSet>
      <dgm:spPr/>
    </dgm:pt>
  </dgm:ptLst>
  <dgm:cxnLst>
    <dgm:cxn modelId="{B8876449-E2E4-4B17-B602-C2F1C9566F38}" srcId="{3584171D-211E-4D96-B25F-E8A896CDCAB6}" destId="{AB28AAED-790F-4D45-95B1-E382AAB4C575}" srcOrd="6" destOrd="0" parTransId="{F6951EDD-408E-4FED-ADA5-08D39D94BE4D}" sibTransId="{F9DC6DBE-928E-461C-8AAF-1DB49DEBEFA2}"/>
    <dgm:cxn modelId="{FA9FCB49-EA9E-2C41-8604-59D7E0E77791}" type="presOf" srcId="{AB28AAED-790F-4D45-95B1-E382AAB4C575}" destId="{D4262F38-9B94-934F-A0FA-67E8211FE1AE}" srcOrd="0" destOrd="0" presId="urn:microsoft.com/office/officeart/2005/8/layout/vList2"/>
    <dgm:cxn modelId="{D7D7B54E-67B5-4088-A386-D65E768C0779}" srcId="{3584171D-211E-4D96-B25F-E8A896CDCAB6}" destId="{C277CCDF-34F0-4143-81FF-52CA6C279A9B}" srcOrd="5" destOrd="0" parTransId="{90D411CC-DE97-4FB9-B351-5244FEA098C3}" sibTransId="{17BF5CAB-B717-4D85-BCC2-95DD4A86F0EE}"/>
    <dgm:cxn modelId="{33FCD551-F297-4645-A694-CCD7BC3C1F69}" srcId="{3584171D-211E-4D96-B25F-E8A896CDCAB6}" destId="{D2E6D82B-50A7-4726-BABF-F57BE192C4AC}" srcOrd="0" destOrd="0" parTransId="{8D5B76F7-32F3-44AB-B998-1B37767E7BAA}" sibTransId="{03D5EF08-970A-4EB1-97C1-1F30FC3C2E2D}"/>
    <dgm:cxn modelId="{B2040264-616D-404A-98CC-814CBBF7F989}" srcId="{3584171D-211E-4D96-B25F-E8A896CDCAB6}" destId="{21EA7390-3971-4221-AB8B-ECAEA9B1424F}" srcOrd="3" destOrd="0" parTransId="{9A0F73DC-6CBF-497E-9D75-4EC61E79A546}" sibTransId="{1D304980-DF80-46E6-815E-6FBEC91E143B}"/>
    <dgm:cxn modelId="{883FA564-8304-5347-A14E-D26907C51126}" type="presOf" srcId="{D2E6D82B-50A7-4726-BABF-F57BE192C4AC}" destId="{40C1C069-ACB0-AC4E-9E8B-0CB775483421}" srcOrd="0" destOrd="0" presId="urn:microsoft.com/office/officeart/2005/8/layout/vList2"/>
    <dgm:cxn modelId="{6FAE0273-0CA9-1A45-B0D4-CFC952CC0EDB}" type="presOf" srcId="{E9174A44-DFFC-47E5-8C7F-2C392CF78D48}" destId="{70235F7A-B632-C94D-BC20-A6FACEEEA960}" srcOrd="0" destOrd="0" presId="urn:microsoft.com/office/officeart/2005/8/layout/vList2"/>
    <dgm:cxn modelId="{8E54FA7A-9EC7-4D28-89F0-0277F1320819}" srcId="{3584171D-211E-4D96-B25F-E8A896CDCAB6}" destId="{192D7DC9-040B-488E-8824-C030C5C37C96}" srcOrd="1" destOrd="0" parTransId="{ADC32585-E882-4FE7-ADD4-0FA3E9F1582C}" sibTransId="{969D10D3-5DB1-43E3-9D30-E7F38A7C1ACB}"/>
    <dgm:cxn modelId="{1DA14684-DC81-4D19-A788-7F5FCB42BB18}" srcId="{3584171D-211E-4D96-B25F-E8A896CDCAB6}" destId="{E9174A44-DFFC-47E5-8C7F-2C392CF78D48}" srcOrd="2" destOrd="0" parTransId="{2EE88AB6-F16A-4F1A-A4DC-11F5F93DEE91}" sibTransId="{B2C38352-D2CC-409E-9309-AC0C839B2332}"/>
    <dgm:cxn modelId="{CBF9F494-EAE4-4ED3-9090-69EA46C25DCD}" srcId="{3584171D-211E-4D96-B25F-E8A896CDCAB6}" destId="{6B81771A-9FF0-4A2D-BB09-03808FE19B5F}" srcOrd="4" destOrd="0" parTransId="{FF492666-C27D-49BB-BA98-5C5333B918CB}" sibTransId="{17FABF51-1287-4C7B-8595-CD7E6F3F3E6D}"/>
    <dgm:cxn modelId="{FCCEA79A-7B6D-4EEC-9283-0FFECAAF45E2}" srcId="{3584171D-211E-4D96-B25F-E8A896CDCAB6}" destId="{2AC2CAA8-8218-4DF5-A281-1AC70FF66439}" srcOrd="7" destOrd="0" parTransId="{23B29DE0-98BC-4CF2-94C9-72AC3B775C16}" sibTransId="{B98979BF-BC52-4DA9-B6B1-B08337BAC831}"/>
    <dgm:cxn modelId="{D48FCCBA-C281-BB45-92E4-0982F6A44472}" type="presOf" srcId="{6B81771A-9FF0-4A2D-BB09-03808FE19B5F}" destId="{9BC7DEB9-450F-5E4C-81FC-80C26862739A}" srcOrd="0" destOrd="0" presId="urn:microsoft.com/office/officeart/2005/8/layout/vList2"/>
    <dgm:cxn modelId="{DDF6E0BB-7DC1-0347-AFD6-660FC377FB67}" type="presOf" srcId="{192D7DC9-040B-488E-8824-C030C5C37C96}" destId="{D045E1A5-29C1-6C42-9BD0-CB28D117CE8A}" srcOrd="0" destOrd="0" presId="urn:microsoft.com/office/officeart/2005/8/layout/vList2"/>
    <dgm:cxn modelId="{5AF0B3CC-6215-9840-A09F-899FE40F3384}" type="presOf" srcId="{21EA7390-3971-4221-AB8B-ECAEA9B1424F}" destId="{D2B0F6B5-28C9-DC45-A98E-66123A347446}" srcOrd="0" destOrd="0" presId="urn:microsoft.com/office/officeart/2005/8/layout/vList2"/>
    <dgm:cxn modelId="{EDC205E9-A9B1-404E-AE2C-D05EA98C38F8}" type="presOf" srcId="{C277CCDF-34F0-4143-81FF-52CA6C279A9B}" destId="{BCDA9D53-4187-2246-8635-411BF0903B07}" srcOrd="0" destOrd="0" presId="urn:microsoft.com/office/officeart/2005/8/layout/vList2"/>
    <dgm:cxn modelId="{107314FB-D300-A64B-977C-6B0498809616}" type="presOf" srcId="{3584171D-211E-4D96-B25F-E8A896CDCAB6}" destId="{D8E0A171-F4A2-1F4A-864C-5F711CC9FF70}" srcOrd="0" destOrd="0" presId="urn:microsoft.com/office/officeart/2005/8/layout/vList2"/>
    <dgm:cxn modelId="{339289FB-E550-0C4C-8FAC-923AAF4544E0}" type="presOf" srcId="{2AC2CAA8-8218-4DF5-A281-1AC70FF66439}" destId="{AFC2BAFC-B3E7-3A4C-86A8-0F752FB30D56}" srcOrd="0" destOrd="0" presId="urn:microsoft.com/office/officeart/2005/8/layout/vList2"/>
    <dgm:cxn modelId="{A87F0414-87FF-7A42-A8A1-FF2C466A04F3}" type="presParOf" srcId="{D8E0A171-F4A2-1F4A-864C-5F711CC9FF70}" destId="{40C1C069-ACB0-AC4E-9E8B-0CB775483421}" srcOrd="0" destOrd="0" presId="urn:microsoft.com/office/officeart/2005/8/layout/vList2"/>
    <dgm:cxn modelId="{A552D9A4-FC23-2446-B22E-4D804226892D}" type="presParOf" srcId="{D8E0A171-F4A2-1F4A-864C-5F711CC9FF70}" destId="{B4BEE54B-D096-DC4D-8ADC-A53D28F42578}" srcOrd="1" destOrd="0" presId="urn:microsoft.com/office/officeart/2005/8/layout/vList2"/>
    <dgm:cxn modelId="{1BA475C9-0AA8-C842-96E5-3C68525D2778}" type="presParOf" srcId="{D8E0A171-F4A2-1F4A-864C-5F711CC9FF70}" destId="{D045E1A5-29C1-6C42-9BD0-CB28D117CE8A}" srcOrd="2" destOrd="0" presId="urn:microsoft.com/office/officeart/2005/8/layout/vList2"/>
    <dgm:cxn modelId="{2BA7A8B7-DC19-5C4E-B314-5E0A34D447EA}" type="presParOf" srcId="{D8E0A171-F4A2-1F4A-864C-5F711CC9FF70}" destId="{DBD626B1-50BA-8E45-8626-D3FD9529B19C}" srcOrd="3" destOrd="0" presId="urn:microsoft.com/office/officeart/2005/8/layout/vList2"/>
    <dgm:cxn modelId="{BBC1F673-AC4B-D541-B445-6C1E38C83F5A}" type="presParOf" srcId="{D8E0A171-F4A2-1F4A-864C-5F711CC9FF70}" destId="{70235F7A-B632-C94D-BC20-A6FACEEEA960}" srcOrd="4" destOrd="0" presId="urn:microsoft.com/office/officeart/2005/8/layout/vList2"/>
    <dgm:cxn modelId="{6DA878E7-47D8-BF4C-95DD-6D74C3A24500}" type="presParOf" srcId="{D8E0A171-F4A2-1F4A-864C-5F711CC9FF70}" destId="{AB39B26D-E3A2-104E-BCDF-4BD659A4E8A6}" srcOrd="5" destOrd="0" presId="urn:microsoft.com/office/officeart/2005/8/layout/vList2"/>
    <dgm:cxn modelId="{1704B32E-C6AE-F44A-ACE7-BCEB46FDAFC7}" type="presParOf" srcId="{D8E0A171-F4A2-1F4A-864C-5F711CC9FF70}" destId="{D2B0F6B5-28C9-DC45-A98E-66123A347446}" srcOrd="6" destOrd="0" presId="urn:microsoft.com/office/officeart/2005/8/layout/vList2"/>
    <dgm:cxn modelId="{4617DB4F-CBD3-C54F-9B6E-176840EE1BBF}" type="presParOf" srcId="{D8E0A171-F4A2-1F4A-864C-5F711CC9FF70}" destId="{A59521EA-1C7E-4A46-8852-7C7018CBFBC8}" srcOrd="7" destOrd="0" presId="urn:microsoft.com/office/officeart/2005/8/layout/vList2"/>
    <dgm:cxn modelId="{9004846F-0BF6-F948-AE42-E387F6143363}" type="presParOf" srcId="{D8E0A171-F4A2-1F4A-864C-5F711CC9FF70}" destId="{9BC7DEB9-450F-5E4C-81FC-80C26862739A}" srcOrd="8" destOrd="0" presId="urn:microsoft.com/office/officeart/2005/8/layout/vList2"/>
    <dgm:cxn modelId="{2AEC3FD0-AB62-4048-86FF-0FFF60F04086}" type="presParOf" srcId="{D8E0A171-F4A2-1F4A-864C-5F711CC9FF70}" destId="{1077B094-DD1A-1D43-AE2E-4CB8A38121FE}" srcOrd="9" destOrd="0" presId="urn:microsoft.com/office/officeart/2005/8/layout/vList2"/>
    <dgm:cxn modelId="{FC89FB8B-0614-234C-B306-5F97B26A3BC9}" type="presParOf" srcId="{D8E0A171-F4A2-1F4A-864C-5F711CC9FF70}" destId="{BCDA9D53-4187-2246-8635-411BF0903B07}" srcOrd="10" destOrd="0" presId="urn:microsoft.com/office/officeart/2005/8/layout/vList2"/>
    <dgm:cxn modelId="{70C4ED9F-007B-6D4D-9548-932852DE9E07}" type="presParOf" srcId="{D8E0A171-F4A2-1F4A-864C-5F711CC9FF70}" destId="{8594B505-7A75-EF40-AEAC-5433A818D343}" srcOrd="11" destOrd="0" presId="urn:microsoft.com/office/officeart/2005/8/layout/vList2"/>
    <dgm:cxn modelId="{F530D395-6A3E-DA44-AECB-1CCEE49F1C87}" type="presParOf" srcId="{D8E0A171-F4A2-1F4A-864C-5F711CC9FF70}" destId="{D4262F38-9B94-934F-A0FA-67E8211FE1AE}" srcOrd="12" destOrd="0" presId="urn:microsoft.com/office/officeart/2005/8/layout/vList2"/>
    <dgm:cxn modelId="{B2A121FE-3DD4-A244-B9A9-7F668BE5F46D}" type="presParOf" srcId="{D8E0A171-F4A2-1F4A-864C-5F711CC9FF70}" destId="{ED56EEE6-A773-DD45-BE81-22ABC43730DF}" srcOrd="13" destOrd="0" presId="urn:microsoft.com/office/officeart/2005/8/layout/vList2"/>
    <dgm:cxn modelId="{409646D4-53D6-DA45-9622-1CBC07E069BE}" type="presParOf" srcId="{D8E0A171-F4A2-1F4A-864C-5F711CC9FF70}" destId="{AFC2BAFC-B3E7-3A4C-86A8-0F752FB30D56}"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F077D1-90C3-4944-A88A-2025A6D8A7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282C093-D1E7-44F3-954B-AA85886B9D1B}">
      <dgm:prSet/>
      <dgm:spPr/>
      <dgm:t>
        <a:bodyPr/>
        <a:lstStyle/>
        <a:p>
          <a:r>
            <a:rPr lang="en-US"/>
            <a:t>Write a function unfair_coin(n, p), where n is the number of flips, and p is the biased probability e.g 0.7 of getting a head</a:t>
          </a:r>
        </a:p>
      </dgm:t>
    </dgm:pt>
    <dgm:pt modelId="{AACDA70B-B550-4E1A-9E01-814D8CAE74C8}" type="parTrans" cxnId="{C806F46F-9EA1-4C5D-8104-73EF48C3F817}">
      <dgm:prSet/>
      <dgm:spPr/>
      <dgm:t>
        <a:bodyPr/>
        <a:lstStyle/>
        <a:p>
          <a:endParaRPr lang="en-US"/>
        </a:p>
      </dgm:t>
    </dgm:pt>
    <dgm:pt modelId="{70B9151B-B91B-4BB9-AECE-4156352CBD67}" type="sibTrans" cxnId="{C806F46F-9EA1-4C5D-8104-73EF48C3F817}">
      <dgm:prSet/>
      <dgm:spPr/>
      <dgm:t>
        <a:bodyPr/>
        <a:lstStyle/>
        <a:p>
          <a:endParaRPr lang="en-US"/>
        </a:p>
      </dgm:t>
    </dgm:pt>
    <dgm:pt modelId="{C4A2C1D6-4ADE-412A-8AA5-7447693B95C3}">
      <dgm:prSet/>
      <dgm:spPr/>
      <dgm:t>
        <a:bodyPr/>
        <a:lstStyle/>
        <a:p>
          <a:r>
            <a:rPr lang="en-US"/>
            <a:t>Hint: sample assumes fair chance so you need to get creative with resolving this issue</a:t>
          </a:r>
        </a:p>
      </dgm:t>
    </dgm:pt>
    <dgm:pt modelId="{BBDD4A13-F85B-4BCC-B333-41B70C54A08D}" type="parTrans" cxnId="{8478745A-050E-401E-B711-ECD5C70C7347}">
      <dgm:prSet/>
      <dgm:spPr/>
      <dgm:t>
        <a:bodyPr/>
        <a:lstStyle/>
        <a:p>
          <a:endParaRPr lang="en-US"/>
        </a:p>
      </dgm:t>
    </dgm:pt>
    <dgm:pt modelId="{1AC99A41-6349-4FE4-8114-97EAC82DA196}" type="sibTrans" cxnId="{8478745A-050E-401E-B711-ECD5C70C7347}">
      <dgm:prSet/>
      <dgm:spPr/>
      <dgm:t>
        <a:bodyPr/>
        <a:lstStyle/>
        <a:p>
          <a:endParaRPr lang="en-US"/>
        </a:p>
      </dgm:t>
    </dgm:pt>
    <dgm:pt modelId="{25653B60-AFA8-4AC9-99A2-12D394CD1D40}" type="pres">
      <dgm:prSet presAssocID="{2FF077D1-90C3-4944-A88A-2025A6D8A7D8}" presName="root" presStyleCnt="0">
        <dgm:presLayoutVars>
          <dgm:dir/>
          <dgm:resizeHandles val="exact"/>
        </dgm:presLayoutVars>
      </dgm:prSet>
      <dgm:spPr/>
    </dgm:pt>
    <dgm:pt modelId="{047C6E76-ABE3-4E09-BAFD-DD9733C12E85}" type="pres">
      <dgm:prSet presAssocID="{A282C093-D1E7-44F3-954B-AA85886B9D1B}" presName="compNode" presStyleCnt="0"/>
      <dgm:spPr/>
    </dgm:pt>
    <dgm:pt modelId="{66831E53-87CB-4B08-8D8A-BB5A0B1253C6}" type="pres">
      <dgm:prSet presAssocID="{A282C093-D1E7-44F3-954B-AA85886B9D1B}" presName="bgRect" presStyleLbl="bgShp" presStyleIdx="0" presStyleCnt="2"/>
      <dgm:spPr/>
    </dgm:pt>
    <dgm:pt modelId="{1211B060-D21F-4D12-9289-0CD63967A46F}" type="pres">
      <dgm:prSet presAssocID="{A282C093-D1E7-44F3-954B-AA85886B9D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850654A1-1158-4028-9EFF-83339A033B62}" type="pres">
      <dgm:prSet presAssocID="{A282C093-D1E7-44F3-954B-AA85886B9D1B}" presName="spaceRect" presStyleCnt="0"/>
      <dgm:spPr/>
    </dgm:pt>
    <dgm:pt modelId="{835F80BC-8233-42B6-8C08-A87ADADB840F}" type="pres">
      <dgm:prSet presAssocID="{A282C093-D1E7-44F3-954B-AA85886B9D1B}" presName="parTx" presStyleLbl="revTx" presStyleIdx="0" presStyleCnt="2">
        <dgm:presLayoutVars>
          <dgm:chMax val="0"/>
          <dgm:chPref val="0"/>
        </dgm:presLayoutVars>
      </dgm:prSet>
      <dgm:spPr/>
    </dgm:pt>
    <dgm:pt modelId="{BB051015-9047-46CC-98AA-C80F5B5ADBB4}" type="pres">
      <dgm:prSet presAssocID="{70B9151B-B91B-4BB9-AECE-4156352CBD67}" presName="sibTrans" presStyleCnt="0"/>
      <dgm:spPr/>
    </dgm:pt>
    <dgm:pt modelId="{551CFEF5-0799-4547-9024-6B28B7D26518}" type="pres">
      <dgm:prSet presAssocID="{C4A2C1D6-4ADE-412A-8AA5-7447693B95C3}" presName="compNode" presStyleCnt="0"/>
      <dgm:spPr/>
    </dgm:pt>
    <dgm:pt modelId="{5C3686EC-097E-4780-97B3-F5958566F9F8}" type="pres">
      <dgm:prSet presAssocID="{C4A2C1D6-4ADE-412A-8AA5-7447693B95C3}" presName="bgRect" presStyleLbl="bgShp" presStyleIdx="1" presStyleCnt="2"/>
      <dgm:spPr/>
    </dgm:pt>
    <dgm:pt modelId="{A0BB316E-1CE1-49DF-ADCB-9DBFFB5D9FD2}" type="pres">
      <dgm:prSet presAssocID="{C4A2C1D6-4ADE-412A-8AA5-7447693B95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A8112DB8-DACC-46C2-8E85-C5817445FFA3}" type="pres">
      <dgm:prSet presAssocID="{C4A2C1D6-4ADE-412A-8AA5-7447693B95C3}" presName="spaceRect" presStyleCnt="0"/>
      <dgm:spPr/>
    </dgm:pt>
    <dgm:pt modelId="{802709A6-AF5D-4CC5-AB11-50CB14E7D22D}" type="pres">
      <dgm:prSet presAssocID="{C4A2C1D6-4ADE-412A-8AA5-7447693B95C3}" presName="parTx" presStyleLbl="revTx" presStyleIdx="1" presStyleCnt="2">
        <dgm:presLayoutVars>
          <dgm:chMax val="0"/>
          <dgm:chPref val="0"/>
        </dgm:presLayoutVars>
      </dgm:prSet>
      <dgm:spPr/>
    </dgm:pt>
  </dgm:ptLst>
  <dgm:cxnLst>
    <dgm:cxn modelId="{8478745A-050E-401E-B711-ECD5C70C7347}" srcId="{2FF077D1-90C3-4944-A88A-2025A6D8A7D8}" destId="{C4A2C1D6-4ADE-412A-8AA5-7447693B95C3}" srcOrd="1" destOrd="0" parTransId="{BBDD4A13-F85B-4BCC-B333-41B70C54A08D}" sibTransId="{1AC99A41-6349-4FE4-8114-97EAC82DA196}"/>
    <dgm:cxn modelId="{C806F46F-9EA1-4C5D-8104-73EF48C3F817}" srcId="{2FF077D1-90C3-4944-A88A-2025A6D8A7D8}" destId="{A282C093-D1E7-44F3-954B-AA85886B9D1B}" srcOrd="0" destOrd="0" parTransId="{AACDA70B-B550-4E1A-9E01-814D8CAE74C8}" sibTransId="{70B9151B-B91B-4BB9-AECE-4156352CBD67}"/>
    <dgm:cxn modelId="{EF24F580-65B1-4D17-874C-477BF320912D}" type="presOf" srcId="{A282C093-D1E7-44F3-954B-AA85886B9D1B}" destId="{835F80BC-8233-42B6-8C08-A87ADADB840F}" srcOrd="0" destOrd="0" presId="urn:microsoft.com/office/officeart/2018/2/layout/IconVerticalSolidList"/>
    <dgm:cxn modelId="{5D0B8883-3C24-4326-8A07-F54FE47C6619}" type="presOf" srcId="{2FF077D1-90C3-4944-A88A-2025A6D8A7D8}" destId="{25653B60-AFA8-4AC9-99A2-12D394CD1D40}" srcOrd="0" destOrd="0" presId="urn:microsoft.com/office/officeart/2018/2/layout/IconVerticalSolidList"/>
    <dgm:cxn modelId="{EEED4DD0-1EBD-4EC7-932F-5EFFDBC34883}" type="presOf" srcId="{C4A2C1D6-4ADE-412A-8AA5-7447693B95C3}" destId="{802709A6-AF5D-4CC5-AB11-50CB14E7D22D}" srcOrd="0" destOrd="0" presId="urn:microsoft.com/office/officeart/2018/2/layout/IconVerticalSolidList"/>
    <dgm:cxn modelId="{495B7465-BE0B-4D91-BF74-E63ACE3B08C8}" type="presParOf" srcId="{25653B60-AFA8-4AC9-99A2-12D394CD1D40}" destId="{047C6E76-ABE3-4E09-BAFD-DD9733C12E85}" srcOrd="0" destOrd="0" presId="urn:microsoft.com/office/officeart/2018/2/layout/IconVerticalSolidList"/>
    <dgm:cxn modelId="{89B2E3E0-DF26-4C16-A44D-FCBEC8889BF2}" type="presParOf" srcId="{047C6E76-ABE3-4E09-BAFD-DD9733C12E85}" destId="{66831E53-87CB-4B08-8D8A-BB5A0B1253C6}" srcOrd="0" destOrd="0" presId="urn:microsoft.com/office/officeart/2018/2/layout/IconVerticalSolidList"/>
    <dgm:cxn modelId="{2A19F532-55B6-4CAF-BC35-192405E03A94}" type="presParOf" srcId="{047C6E76-ABE3-4E09-BAFD-DD9733C12E85}" destId="{1211B060-D21F-4D12-9289-0CD63967A46F}" srcOrd="1" destOrd="0" presId="urn:microsoft.com/office/officeart/2018/2/layout/IconVerticalSolidList"/>
    <dgm:cxn modelId="{38BDCFE5-660A-43DD-8B96-7DD18F8B8298}" type="presParOf" srcId="{047C6E76-ABE3-4E09-BAFD-DD9733C12E85}" destId="{850654A1-1158-4028-9EFF-83339A033B62}" srcOrd="2" destOrd="0" presId="urn:microsoft.com/office/officeart/2018/2/layout/IconVerticalSolidList"/>
    <dgm:cxn modelId="{D8395C35-7EC1-4D55-821D-C5357DF17863}" type="presParOf" srcId="{047C6E76-ABE3-4E09-BAFD-DD9733C12E85}" destId="{835F80BC-8233-42B6-8C08-A87ADADB840F}" srcOrd="3" destOrd="0" presId="urn:microsoft.com/office/officeart/2018/2/layout/IconVerticalSolidList"/>
    <dgm:cxn modelId="{353D8C38-D77E-4995-8B25-C72E41601352}" type="presParOf" srcId="{25653B60-AFA8-4AC9-99A2-12D394CD1D40}" destId="{BB051015-9047-46CC-98AA-C80F5B5ADBB4}" srcOrd="1" destOrd="0" presId="urn:microsoft.com/office/officeart/2018/2/layout/IconVerticalSolidList"/>
    <dgm:cxn modelId="{E64F5662-7E07-49B1-811B-4E8EC537D10B}" type="presParOf" srcId="{25653B60-AFA8-4AC9-99A2-12D394CD1D40}" destId="{551CFEF5-0799-4547-9024-6B28B7D26518}" srcOrd="2" destOrd="0" presId="urn:microsoft.com/office/officeart/2018/2/layout/IconVerticalSolidList"/>
    <dgm:cxn modelId="{5D3CDB4C-12BA-4DB3-859B-42A04511F957}" type="presParOf" srcId="{551CFEF5-0799-4547-9024-6B28B7D26518}" destId="{5C3686EC-097E-4780-97B3-F5958566F9F8}" srcOrd="0" destOrd="0" presId="urn:microsoft.com/office/officeart/2018/2/layout/IconVerticalSolidList"/>
    <dgm:cxn modelId="{1302766C-4D8E-4DFC-A7E0-E34018CE3B53}" type="presParOf" srcId="{551CFEF5-0799-4547-9024-6B28B7D26518}" destId="{A0BB316E-1CE1-49DF-ADCB-9DBFFB5D9FD2}" srcOrd="1" destOrd="0" presId="urn:microsoft.com/office/officeart/2018/2/layout/IconVerticalSolidList"/>
    <dgm:cxn modelId="{49F273ED-5F25-4B82-926B-6705C67F5A02}" type="presParOf" srcId="{551CFEF5-0799-4547-9024-6B28B7D26518}" destId="{A8112DB8-DACC-46C2-8E85-C5817445FFA3}" srcOrd="2" destOrd="0" presId="urn:microsoft.com/office/officeart/2018/2/layout/IconVerticalSolidList"/>
    <dgm:cxn modelId="{6FF32B8A-CB4B-4C9F-A6F6-F6387ABA673F}" type="presParOf" srcId="{551CFEF5-0799-4547-9024-6B28B7D26518}" destId="{802709A6-AF5D-4CC5-AB11-50CB14E7D2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9647A5-1664-4C27-84F5-A55179C40B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CB2E8A-0F87-4A0C-ACEC-68CC8718ACF4}">
      <dgm:prSet/>
      <dgm:spPr/>
      <dgm:t>
        <a:bodyPr/>
        <a:lstStyle/>
        <a:p>
          <a:r>
            <a:rPr lang="en-US"/>
            <a:t>It is important you know how to use ? well</a:t>
          </a:r>
        </a:p>
      </dgm:t>
    </dgm:pt>
    <dgm:pt modelId="{2427F174-9D5A-4BF2-A0D8-D82DC85464D2}" type="parTrans" cxnId="{D818C87E-9FA7-4ABC-A050-54D8CF551C87}">
      <dgm:prSet/>
      <dgm:spPr/>
      <dgm:t>
        <a:bodyPr/>
        <a:lstStyle/>
        <a:p>
          <a:endParaRPr lang="en-US"/>
        </a:p>
      </dgm:t>
    </dgm:pt>
    <dgm:pt modelId="{AA0A3A0F-938A-4D45-866A-8AE1BB65B862}" type="sibTrans" cxnId="{D818C87E-9FA7-4ABC-A050-54D8CF551C87}">
      <dgm:prSet/>
      <dgm:spPr/>
      <dgm:t>
        <a:bodyPr/>
        <a:lstStyle/>
        <a:p>
          <a:endParaRPr lang="en-US"/>
        </a:p>
      </dgm:t>
    </dgm:pt>
    <dgm:pt modelId="{766781E0-F573-4C07-8443-10A855EC5DBF}">
      <dgm:prSet/>
      <dgm:spPr/>
      <dgm:t>
        <a:bodyPr/>
        <a:lstStyle/>
        <a:p>
          <a:r>
            <a:rPr lang="en-SG"/>
            <a:t>?sample will return</a:t>
          </a:r>
          <a:endParaRPr lang="en-US"/>
        </a:p>
      </dgm:t>
    </dgm:pt>
    <dgm:pt modelId="{4E769E16-C8C1-455C-A3D5-A30BD0F79CC2}" type="parTrans" cxnId="{F32A10A1-79A6-4AD2-B3C8-F5914987FB30}">
      <dgm:prSet/>
      <dgm:spPr/>
      <dgm:t>
        <a:bodyPr/>
        <a:lstStyle/>
        <a:p>
          <a:endParaRPr lang="en-US"/>
        </a:p>
      </dgm:t>
    </dgm:pt>
    <dgm:pt modelId="{C343FDAE-ED10-48BB-B0F2-FC353BDC9E48}" type="sibTrans" cxnId="{F32A10A1-79A6-4AD2-B3C8-F5914987FB30}">
      <dgm:prSet/>
      <dgm:spPr/>
      <dgm:t>
        <a:bodyPr/>
        <a:lstStyle/>
        <a:p>
          <a:endParaRPr lang="en-US"/>
        </a:p>
      </dgm:t>
    </dgm:pt>
    <dgm:pt modelId="{02C508A9-A5FE-4C46-8676-3D723446DA3A}">
      <dgm:prSet/>
      <dgm:spPr/>
      <dgm:t>
        <a:bodyPr/>
        <a:lstStyle/>
        <a:p>
          <a:r>
            <a:rPr lang="en-SG"/>
            <a:t>sample(x, size, replace = FALSE, prob = NULL)</a:t>
          </a:r>
          <a:endParaRPr lang="en-US"/>
        </a:p>
      </dgm:t>
    </dgm:pt>
    <dgm:pt modelId="{EFF2B22E-1B03-4682-ACCB-7210FE023D7E}" type="parTrans" cxnId="{2D9F799C-EF53-49CC-A686-98FFF8D2815D}">
      <dgm:prSet/>
      <dgm:spPr/>
      <dgm:t>
        <a:bodyPr/>
        <a:lstStyle/>
        <a:p>
          <a:endParaRPr lang="en-US"/>
        </a:p>
      </dgm:t>
    </dgm:pt>
    <dgm:pt modelId="{96A8F030-65B9-43CB-B2F4-D9034F967416}" type="sibTrans" cxnId="{2D9F799C-EF53-49CC-A686-98FFF8D2815D}">
      <dgm:prSet/>
      <dgm:spPr/>
      <dgm:t>
        <a:bodyPr/>
        <a:lstStyle/>
        <a:p>
          <a:endParaRPr lang="en-US"/>
        </a:p>
      </dgm:t>
    </dgm:pt>
    <dgm:pt modelId="{EEF8A426-E195-44BE-837C-A10A1610BCDD}">
      <dgm:prSet/>
      <dgm:spPr/>
      <dgm:t>
        <a:bodyPr/>
        <a:lstStyle/>
        <a:p>
          <a:r>
            <a:rPr lang="en-US"/>
            <a:t>Where </a:t>
          </a:r>
          <a:r>
            <a:rPr lang="en-SG"/>
            <a:t> prob is vector of probability weights for obtaining the elements of the vector being sampled.</a:t>
          </a:r>
          <a:endParaRPr lang="en-US"/>
        </a:p>
      </dgm:t>
    </dgm:pt>
    <dgm:pt modelId="{714D7299-70BA-40A9-8608-460D01388B1E}" type="parTrans" cxnId="{0B1FB07C-0724-4485-93C3-68D5814F7F4A}">
      <dgm:prSet/>
      <dgm:spPr/>
      <dgm:t>
        <a:bodyPr/>
        <a:lstStyle/>
        <a:p>
          <a:endParaRPr lang="en-US"/>
        </a:p>
      </dgm:t>
    </dgm:pt>
    <dgm:pt modelId="{2B786500-BE8A-42B9-A217-CB0D0084FBE5}" type="sibTrans" cxnId="{0B1FB07C-0724-4485-93C3-68D5814F7F4A}">
      <dgm:prSet/>
      <dgm:spPr/>
      <dgm:t>
        <a:bodyPr/>
        <a:lstStyle/>
        <a:p>
          <a:endParaRPr lang="en-US"/>
        </a:p>
      </dgm:t>
    </dgm:pt>
    <dgm:pt modelId="{429D42E6-C513-403C-A582-354477AB0C08}">
      <dgm:prSet/>
      <dgm:spPr/>
      <dgm:t>
        <a:bodyPr/>
        <a:lstStyle/>
        <a:p>
          <a:r>
            <a:rPr lang="en-US"/>
            <a:t>Is sample(c("H","T"), 1,prob=c(0.7, 0.3)) the expression we are looking for?</a:t>
          </a:r>
        </a:p>
      </dgm:t>
    </dgm:pt>
    <dgm:pt modelId="{CB038494-87A1-4FEE-AD06-1A28F62C333A}" type="parTrans" cxnId="{E5584908-00E4-4A5C-BD55-8D721DFB7624}">
      <dgm:prSet/>
      <dgm:spPr/>
      <dgm:t>
        <a:bodyPr/>
        <a:lstStyle/>
        <a:p>
          <a:endParaRPr lang="en-US"/>
        </a:p>
      </dgm:t>
    </dgm:pt>
    <dgm:pt modelId="{D263323F-57D0-4BF6-AA13-66E06BF5FDCD}" type="sibTrans" cxnId="{E5584908-00E4-4A5C-BD55-8D721DFB7624}">
      <dgm:prSet/>
      <dgm:spPr/>
      <dgm:t>
        <a:bodyPr/>
        <a:lstStyle/>
        <a:p>
          <a:endParaRPr lang="en-US"/>
        </a:p>
      </dgm:t>
    </dgm:pt>
    <dgm:pt modelId="{D115F3DF-6AA3-42F9-87E0-2685D65B46F9}" type="pres">
      <dgm:prSet presAssocID="{499647A5-1664-4C27-84F5-A55179C40BE0}" presName="root" presStyleCnt="0">
        <dgm:presLayoutVars>
          <dgm:dir/>
          <dgm:resizeHandles val="exact"/>
        </dgm:presLayoutVars>
      </dgm:prSet>
      <dgm:spPr/>
    </dgm:pt>
    <dgm:pt modelId="{6CBDCBB3-2F0C-46EC-8AC4-5BAFEFBACD16}" type="pres">
      <dgm:prSet presAssocID="{D6CB2E8A-0F87-4A0C-ACEC-68CC8718ACF4}" presName="compNode" presStyleCnt="0"/>
      <dgm:spPr/>
    </dgm:pt>
    <dgm:pt modelId="{58C1EAA7-94D8-4FA1-8806-6446B75D5C94}" type="pres">
      <dgm:prSet presAssocID="{D6CB2E8A-0F87-4A0C-ACEC-68CC8718ACF4}" presName="bgRect" presStyleLbl="bgShp" presStyleIdx="0" presStyleCnt="4"/>
      <dgm:spPr/>
    </dgm:pt>
    <dgm:pt modelId="{2C33AE04-8C9E-42A5-8AC0-0CB7656FDA65}" type="pres">
      <dgm:prSet presAssocID="{D6CB2E8A-0F87-4A0C-ACEC-68CC8718AC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43B8FAF1-CAB9-4E8E-973D-A8A4475A85D4}" type="pres">
      <dgm:prSet presAssocID="{D6CB2E8A-0F87-4A0C-ACEC-68CC8718ACF4}" presName="spaceRect" presStyleCnt="0"/>
      <dgm:spPr/>
    </dgm:pt>
    <dgm:pt modelId="{4C809906-B897-4CE9-A03F-74FA5F3B3DC5}" type="pres">
      <dgm:prSet presAssocID="{D6CB2E8A-0F87-4A0C-ACEC-68CC8718ACF4}" presName="parTx" presStyleLbl="revTx" presStyleIdx="0" presStyleCnt="5">
        <dgm:presLayoutVars>
          <dgm:chMax val="0"/>
          <dgm:chPref val="0"/>
        </dgm:presLayoutVars>
      </dgm:prSet>
      <dgm:spPr/>
    </dgm:pt>
    <dgm:pt modelId="{33C81C49-0102-4796-A0F1-BB1419BB5D0D}" type="pres">
      <dgm:prSet presAssocID="{AA0A3A0F-938A-4D45-866A-8AE1BB65B862}" presName="sibTrans" presStyleCnt="0"/>
      <dgm:spPr/>
    </dgm:pt>
    <dgm:pt modelId="{F99CAE15-5645-4ADE-989D-7CE4DF0D6D13}" type="pres">
      <dgm:prSet presAssocID="{766781E0-F573-4C07-8443-10A855EC5DBF}" presName="compNode" presStyleCnt="0"/>
      <dgm:spPr/>
    </dgm:pt>
    <dgm:pt modelId="{2F87977E-DDFB-4906-9D81-F6D2ECE10437}" type="pres">
      <dgm:prSet presAssocID="{766781E0-F573-4C07-8443-10A855EC5DBF}" presName="bgRect" presStyleLbl="bgShp" presStyleIdx="1" presStyleCnt="4"/>
      <dgm:spPr/>
    </dgm:pt>
    <dgm:pt modelId="{A709AC47-E162-440B-BD4A-83982BF006CB}" type="pres">
      <dgm:prSet presAssocID="{766781E0-F573-4C07-8443-10A855EC5D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DDA1976B-876B-460A-B248-2C7D31BAAAF6}" type="pres">
      <dgm:prSet presAssocID="{766781E0-F573-4C07-8443-10A855EC5DBF}" presName="spaceRect" presStyleCnt="0"/>
      <dgm:spPr/>
    </dgm:pt>
    <dgm:pt modelId="{8D3EE03D-A491-4D7B-B068-67A730DEC171}" type="pres">
      <dgm:prSet presAssocID="{766781E0-F573-4C07-8443-10A855EC5DBF}" presName="parTx" presStyleLbl="revTx" presStyleIdx="1" presStyleCnt="5">
        <dgm:presLayoutVars>
          <dgm:chMax val="0"/>
          <dgm:chPref val="0"/>
        </dgm:presLayoutVars>
      </dgm:prSet>
      <dgm:spPr/>
    </dgm:pt>
    <dgm:pt modelId="{22345E0B-2559-4672-945C-F38C5EFA8A71}" type="pres">
      <dgm:prSet presAssocID="{766781E0-F573-4C07-8443-10A855EC5DBF}" presName="desTx" presStyleLbl="revTx" presStyleIdx="2" presStyleCnt="5">
        <dgm:presLayoutVars/>
      </dgm:prSet>
      <dgm:spPr/>
    </dgm:pt>
    <dgm:pt modelId="{5A18145E-6A16-4CF1-BA4E-35C993B15584}" type="pres">
      <dgm:prSet presAssocID="{C343FDAE-ED10-48BB-B0F2-FC353BDC9E48}" presName="sibTrans" presStyleCnt="0"/>
      <dgm:spPr/>
    </dgm:pt>
    <dgm:pt modelId="{9E98CE90-5C29-422D-9E67-60AD148894A7}" type="pres">
      <dgm:prSet presAssocID="{EEF8A426-E195-44BE-837C-A10A1610BCDD}" presName="compNode" presStyleCnt="0"/>
      <dgm:spPr/>
    </dgm:pt>
    <dgm:pt modelId="{0778EF88-8593-4F9E-8B0C-190C8BAB7F93}" type="pres">
      <dgm:prSet presAssocID="{EEF8A426-E195-44BE-837C-A10A1610BCDD}" presName="bgRect" presStyleLbl="bgShp" presStyleIdx="2" presStyleCnt="4"/>
      <dgm:spPr/>
    </dgm:pt>
    <dgm:pt modelId="{79436B62-95C2-4D59-AD19-F56AD64F48FA}" type="pres">
      <dgm:prSet presAssocID="{EEF8A426-E195-44BE-837C-A10A1610BCD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
        </a:ext>
      </dgm:extLst>
    </dgm:pt>
    <dgm:pt modelId="{60518B14-1821-414B-BB8F-0D3FFF31DAF4}" type="pres">
      <dgm:prSet presAssocID="{EEF8A426-E195-44BE-837C-A10A1610BCDD}" presName="spaceRect" presStyleCnt="0"/>
      <dgm:spPr/>
    </dgm:pt>
    <dgm:pt modelId="{6078274F-AB09-4EFA-BB1D-4DC11BE02614}" type="pres">
      <dgm:prSet presAssocID="{EEF8A426-E195-44BE-837C-A10A1610BCDD}" presName="parTx" presStyleLbl="revTx" presStyleIdx="3" presStyleCnt="5">
        <dgm:presLayoutVars>
          <dgm:chMax val="0"/>
          <dgm:chPref val="0"/>
        </dgm:presLayoutVars>
      </dgm:prSet>
      <dgm:spPr/>
    </dgm:pt>
    <dgm:pt modelId="{741B1975-6BE8-42E4-BFF7-950484F91197}" type="pres">
      <dgm:prSet presAssocID="{2B786500-BE8A-42B9-A217-CB0D0084FBE5}" presName="sibTrans" presStyleCnt="0"/>
      <dgm:spPr/>
    </dgm:pt>
    <dgm:pt modelId="{3F2D227E-1276-40A3-9A19-3C5E4CA8BDF6}" type="pres">
      <dgm:prSet presAssocID="{429D42E6-C513-403C-A582-354477AB0C08}" presName="compNode" presStyleCnt="0"/>
      <dgm:spPr/>
    </dgm:pt>
    <dgm:pt modelId="{487481B4-9DD3-48CE-9E2B-11273DCAEBDC}" type="pres">
      <dgm:prSet presAssocID="{429D42E6-C513-403C-A582-354477AB0C08}" presName="bgRect" presStyleLbl="bgShp" presStyleIdx="3" presStyleCnt="4"/>
      <dgm:spPr/>
    </dgm:pt>
    <dgm:pt modelId="{5546EC10-DB81-4BBF-A7DE-8A3F43FC3203}" type="pres">
      <dgm:prSet presAssocID="{429D42E6-C513-403C-A582-354477AB0C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0CF419C4-6A11-47E3-8809-BE0D67A3AF5F}" type="pres">
      <dgm:prSet presAssocID="{429D42E6-C513-403C-A582-354477AB0C08}" presName="spaceRect" presStyleCnt="0"/>
      <dgm:spPr/>
    </dgm:pt>
    <dgm:pt modelId="{645BE6EA-C1CF-42D4-A3C0-B181E544EF75}" type="pres">
      <dgm:prSet presAssocID="{429D42E6-C513-403C-A582-354477AB0C08}" presName="parTx" presStyleLbl="revTx" presStyleIdx="4" presStyleCnt="5">
        <dgm:presLayoutVars>
          <dgm:chMax val="0"/>
          <dgm:chPref val="0"/>
        </dgm:presLayoutVars>
      </dgm:prSet>
      <dgm:spPr/>
    </dgm:pt>
  </dgm:ptLst>
  <dgm:cxnLst>
    <dgm:cxn modelId="{E5584908-00E4-4A5C-BD55-8D721DFB7624}" srcId="{499647A5-1664-4C27-84F5-A55179C40BE0}" destId="{429D42E6-C513-403C-A582-354477AB0C08}" srcOrd="3" destOrd="0" parTransId="{CB038494-87A1-4FEE-AD06-1A28F62C333A}" sibTransId="{D263323F-57D0-4BF6-AA13-66E06BF5FDCD}"/>
    <dgm:cxn modelId="{5551081A-959C-471B-844E-DD81A04E2807}" type="presOf" srcId="{D6CB2E8A-0F87-4A0C-ACEC-68CC8718ACF4}" destId="{4C809906-B897-4CE9-A03F-74FA5F3B3DC5}" srcOrd="0" destOrd="0" presId="urn:microsoft.com/office/officeart/2018/2/layout/IconVerticalSolidList"/>
    <dgm:cxn modelId="{B06C2D58-C179-41BF-854A-7B9709AB234D}" type="presOf" srcId="{499647A5-1664-4C27-84F5-A55179C40BE0}" destId="{D115F3DF-6AA3-42F9-87E0-2685D65B46F9}" srcOrd="0" destOrd="0" presId="urn:microsoft.com/office/officeart/2018/2/layout/IconVerticalSolidList"/>
    <dgm:cxn modelId="{0B1FB07C-0724-4485-93C3-68D5814F7F4A}" srcId="{499647A5-1664-4C27-84F5-A55179C40BE0}" destId="{EEF8A426-E195-44BE-837C-A10A1610BCDD}" srcOrd="2" destOrd="0" parTransId="{714D7299-70BA-40A9-8608-460D01388B1E}" sibTransId="{2B786500-BE8A-42B9-A217-CB0D0084FBE5}"/>
    <dgm:cxn modelId="{D818C87E-9FA7-4ABC-A050-54D8CF551C87}" srcId="{499647A5-1664-4C27-84F5-A55179C40BE0}" destId="{D6CB2E8A-0F87-4A0C-ACEC-68CC8718ACF4}" srcOrd="0" destOrd="0" parTransId="{2427F174-9D5A-4BF2-A0D8-D82DC85464D2}" sibTransId="{AA0A3A0F-938A-4D45-866A-8AE1BB65B862}"/>
    <dgm:cxn modelId="{C817E987-4A63-44E6-871A-4C0A8873DD41}" type="presOf" srcId="{429D42E6-C513-403C-A582-354477AB0C08}" destId="{645BE6EA-C1CF-42D4-A3C0-B181E544EF75}" srcOrd="0" destOrd="0" presId="urn:microsoft.com/office/officeart/2018/2/layout/IconVerticalSolidList"/>
    <dgm:cxn modelId="{F1B03592-E9E7-472F-86E9-DC1599722CF1}" type="presOf" srcId="{EEF8A426-E195-44BE-837C-A10A1610BCDD}" destId="{6078274F-AB09-4EFA-BB1D-4DC11BE02614}" srcOrd="0" destOrd="0" presId="urn:microsoft.com/office/officeart/2018/2/layout/IconVerticalSolidList"/>
    <dgm:cxn modelId="{2D9F799C-EF53-49CC-A686-98FFF8D2815D}" srcId="{766781E0-F573-4C07-8443-10A855EC5DBF}" destId="{02C508A9-A5FE-4C46-8676-3D723446DA3A}" srcOrd="0" destOrd="0" parTransId="{EFF2B22E-1B03-4682-ACCB-7210FE023D7E}" sibTransId="{96A8F030-65B9-43CB-B2F4-D9034F967416}"/>
    <dgm:cxn modelId="{F32A10A1-79A6-4AD2-B3C8-F5914987FB30}" srcId="{499647A5-1664-4C27-84F5-A55179C40BE0}" destId="{766781E0-F573-4C07-8443-10A855EC5DBF}" srcOrd="1" destOrd="0" parTransId="{4E769E16-C8C1-455C-A3D5-A30BD0F79CC2}" sibTransId="{C343FDAE-ED10-48BB-B0F2-FC353BDC9E48}"/>
    <dgm:cxn modelId="{D36982AC-E099-413E-8CA4-758121C82781}" type="presOf" srcId="{02C508A9-A5FE-4C46-8676-3D723446DA3A}" destId="{22345E0B-2559-4672-945C-F38C5EFA8A71}" srcOrd="0" destOrd="0" presId="urn:microsoft.com/office/officeart/2018/2/layout/IconVerticalSolidList"/>
    <dgm:cxn modelId="{38781BDB-6AEE-44A2-835C-A398A6192A97}" type="presOf" srcId="{766781E0-F573-4C07-8443-10A855EC5DBF}" destId="{8D3EE03D-A491-4D7B-B068-67A730DEC171}" srcOrd="0" destOrd="0" presId="urn:microsoft.com/office/officeart/2018/2/layout/IconVerticalSolidList"/>
    <dgm:cxn modelId="{E3E19CAF-EED8-4B27-B72B-27E5B00D1EA2}" type="presParOf" srcId="{D115F3DF-6AA3-42F9-87E0-2685D65B46F9}" destId="{6CBDCBB3-2F0C-46EC-8AC4-5BAFEFBACD16}" srcOrd="0" destOrd="0" presId="urn:microsoft.com/office/officeart/2018/2/layout/IconVerticalSolidList"/>
    <dgm:cxn modelId="{68BE4429-65AB-4260-B6C3-00D70484D1E0}" type="presParOf" srcId="{6CBDCBB3-2F0C-46EC-8AC4-5BAFEFBACD16}" destId="{58C1EAA7-94D8-4FA1-8806-6446B75D5C94}" srcOrd="0" destOrd="0" presId="urn:microsoft.com/office/officeart/2018/2/layout/IconVerticalSolidList"/>
    <dgm:cxn modelId="{EBFC54AF-27D4-4BF3-95FA-C3DB9C19DDCA}" type="presParOf" srcId="{6CBDCBB3-2F0C-46EC-8AC4-5BAFEFBACD16}" destId="{2C33AE04-8C9E-42A5-8AC0-0CB7656FDA65}" srcOrd="1" destOrd="0" presId="urn:microsoft.com/office/officeart/2018/2/layout/IconVerticalSolidList"/>
    <dgm:cxn modelId="{AF655F11-1A31-4D7E-BB37-48F2492CDBCB}" type="presParOf" srcId="{6CBDCBB3-2F0C-46EC-8AC4-5BAFEFBACD16}" destId="{43B8FAF1-CAB9-4E8E-973D-A8A4475A85D4}" srcOrd="2" destOrd="0" presId="urn:microsoft.com/office/officeart/2018/2/layout/IconVerticalSolidList"/>
    <dgm:cxn modelId="{B916AFCF-50D5-47D6-A6B3-83F91D2F08AA}" type="presParOf" srcId="{6CBDCBB3-2F0C-46EC-8AC4-5BAFEFBACD16}" destId="{4C809906-B897-4CE9-A03F-74FA5F3B3DC5}" srcOrd="3" destOrd="0" presId="urn:microsoft.com/office/officeart/2018/2/layout/IconVerticalSolidList"/>
    <dgm:cxn modelId="{7E8D70B0-EB60-42B0-8D43-D6BADD5E81E1}" type="presParOf" srcId="{D115F3DF-6AA3-42F9-87E0-2685D65B46F9}" destId="{33C81C49-0102-4796-A0F1-BB1419BB5D0D}" srcOrd="1" destOrd="0" presId="urn:microsoft.com/office/officeart/2018/2/layout/IconVerticalSolidList"/>
    <dgm:cxn modelId="{5624F3ED-931E-412F-82D2-1DA41C26F6DC}" type="presParOf" srcId="{D115F3DF-6AA3-42F9-87E0-2685D65B46F9}" destId="{F99CAE15-5645-4ADE-989D-7CE4DF0D6D13}" srcOrd="2" destOrd="0" presId="urn:microsoft.com/office/officeart/2018/2/layout/IconVerticalSolidList"/>
    <dgm:cxn modelId="{5DBB5C5C-74CB-4AE4-9839-9D48C5272B06}" type="presParOf" srcId="{F99CAE15-5645-4ADE-989D-7CE4DF0D6D13}" destId="{2F87977E-DDFB-4906-9D81-F6D2ECE10437}" srcOrd="0" destOrd="0" presId="urn:microsoft.com/office/officeart/2018/2/layout/IconVerticalSolidList"/>
    <dgm:cxn modelId="{84A7BEED-0C52-4757-8884-0BBDCEF4EB81}" type="presParOf" srcId="{F99CAE15-5645-4ADE-989D-7CE4DF0D6D13}" destId="{A709AC47-E162-440B-BD4A-83982BF006CB}" srcOrd="1" destOrd="0" presId="urn:microsoft.com/office/officeart/2018/2/layout/IconVerticalSolidList"/>
    <dgm:cxn modelId="{BE8BCD26-C038-43DB-A5A6-37ED14927044}" type="presParOf" srcId="{F99CAE15-5645-4ADE-989D-7CE4DF0D6D13}" destId="{DDA1976B-876B-460A-B248-2C7D31BAAAF6}" srcOrd="2" destOrd="0" presId="urn:microsoft.com/office/officeart/2018/2/layout/IconVerticalSolidList"/>
    <dgm:cxn modelId="{56E3E043-76EA-49AD-84EB-573AAFD79D21}" type="presParOf" srcId="{F99CAE15-5645-4ADE-989D-7CE4DF0D6D13}" destId="{8D3EE03D-A491-4D7B-B068-67A730DEC171}" srcOrd="3" destOrd="0" presId="urn:microsoft.com/office/officeart/2018/2/layout/IconVerticalSolidList"/>
    <dgm:cxn modelId="{8CD3CD2B-5F6D-43BA-9340-9BA7761C24B7}" type="presParOf" srcId="{F99CAE15-5645-4ADE-989D-7CE4DF0D6D13}" destId="{22345E0B-2559-4672-945C-F38C5EFA8A71}" srcOrd="4" destOrd="0" presId="urn:microsoft.com/office/officeart/2018/2/layout/IconVerticalSolidList"/>
    <dgm:cxn modelId="{F16DC3E4-F131-40F9-AE75-F4D31AE91EAC}" type="presParOf" srcId="{D115F3DF-6AA3-42F9-87E0-2685D65B46F9}" destId="{5A18145E-6A16-4CF1-BA4E-35C993B15584}" srcOrd="3" destOrd="0" presId="urn:microsoft.com/office/officeart/2018/2/layout/IconVerticalSolidList"/>
    <dgm:cxn modelId="{D590699F-AC17-4567-B92C-3F9DFEF281FF}" type="presParOf" srcId="{D115F3DF-6AA3-42F9-87E0-2685D65B46F9}" destId="{9E98CE90-5C29-422D-9E67-60AD148894A7}" srcOrd="4" destOrd="0" presId="urn:microsoft.com/office/officeart/2018/2/layout/IconVerticalSolidList"/>
    <dgm:cxn modelId="{3FF090A6-7228-4637-B38B-CF4DFFE599A8}" type="presParOf" srcId="{9E98CE90-5C29-422D-9E67-60AD148894A7}" destId="{0778EF88-8593-4F9E-8B0C-190C8BAB7F93}" srcOrd="0" destOrd="0" presId="urn:microsoft.com/office/officeart/2018/2/layout/IconVerticalSolidList"/>
    <dgm:cxn modelId="{A7E78F4E-C2AC-4D73-A43C-3235DE5426CF}" type="presParOf" srcId="{9E98CE90-5C29-422D-9E67-60AD148894A7}" destId="{79436B62-95C2-4D59-AD19-F56AD64F48FA}" srcOrd="1" destOrd="0" presId="urn:microsoft.com/office/officeart/2018/2/layout/IconVerticalSolidList"/>
    <dgm:cxn modelId="{105097D8-E039-43DF-958F-2B1AB1D8F57B}" type="presParOf" srcId="{9E98CE90-5C29-422D-9E67-60AD148894A7}" destId="{60518B14-1821-414B-BB8F-0D3FFF31DAF4}" srcOrd="2" destOrd="0" presId="urn:microsoft.com/office/officeart/2018/2/layout/IconVerticalSolidList"/>
    <dgm:cxn modelId="{2E923114-D1B9-4ED7-BAD9-2C9002647328}" type="presParOf" srcId="{9E98CE90-5C29-422D-9E67-60AD148894A7}" destId="{6078274F-AB09-4EFA-BB1D-4DC11BE02614}" srcOrd="3" destOrd="0" presId="urn:microsoft.com/office/officeart/2018/2/layout/IconVerticalSolidList"/>
    <dgm:cxn modelId="{6912DB5B-88FA-4759-8EC4-F5D248EA28AD}" type="presParOf" srcId="{D115F3DF-6AA3-42F9-87E0-2685D65B46F9}" destId="{741B1975-6BE8-42E4-BFF7-950484F91197}" srcOrd="5" destOrd="0" presId="urn:microsoft.com/office/officeart/2018/2/layout/IconVerticalSolidList"/>
    <dgm:cxn modelId="{1ED205FE-7F05-4974-BAE5-EF642D4FAE5D}" type="presParOf" srcId="{D115F3DF-6AA3-42F9-87E0-2685D65B46F9}" destId="{3F2D227E-1276-40A3-9A19-3C5E4CA8BDF6}" srcOrd="6" destOrd="0" presId="urn:microsoft.com/office/officeart/2018/2/layout/IconVerticalSolidList"/>
    <dgm:cxn modelId="{6FB69BD5-48B6-4339-AB5C-010A062CF534}" type="presParOf" srcId="{3F2D227E-1276-40A3-9A19-3C5E4CA8BDF6}" destId="{487481B4-9DD3-48CE-9E2B-11273DCAEBDC}" srcOrd="0" destOrd="0" presId="urn:microsoft.com/office/officeart/2018/2/layout/IconVerticalSolidList"/>
    <dgm:cxn modelId="{5F1DC45F-D84F-47B4-BCE3-48498D57D681}" type="presParOf" srcId="{3F2D227E-1276-40A3-9A19-3C5E4CA8BDF6}" destId="{5546EC10-DB81-4BBF-A7DE-8A3F43FC3203}" srcOrd="1" destOrd="0" presId="urn:microsoft.com/office/officeart/2018/2/layout/IconVerticalSolidList"/>
    <dgm:cxn modelId="{284A885B-F71C-4922-B103-1B08E61EC066}" type="presParOf" srcId="{3F2D227E-1276-40A3-9A19-3C5E4CA8BDF6}" destId="{0CF419C4-6A11-47E3-8809-BE0D67A3AF5F}" srcOrd="2" destOrd="0" presId="urn:microsoft.com/office/officeart/2018/2/layout/IconVerticalSolidList"/>
    <dgm:cxn modelId="{BE275802-ADED-4F1A-990C-89874ABACD40}" type="presParOf" srcId="{3F2D227E-1276-40A3-9A19-3C5E4CA8BDF6}" destId="{645BE6EA-C1CF-42D4-A3C0-B181E544EF7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40CBFB-0AC7-4315-B57A-0CB7889C8A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E8C710-5156-4E02-A05E-CDEC0202BB2A}">
      <dgm:prSet/>
      <dgm:spPr/>
      <dgm:t>
        <a:bodyPr/>
        <a:lstStyle/>
        <a:p>
          <a:r>
            <a:rPr lang="en-US"/>
            <a:t>Now try to finish writing unfair_coin(n,p)</a:t>
          </a:r>
        </a:p>
      </dgm:t>
    </dgm:pt>
    <dgm:pt modelId="{AD003A69-6444-4C63-B421-A40612E06F17}" type="parTrans" cxnId="{A3B3DE0F-446D-4A2C-A745-5A4226427501}">
      <dgm:prSet/>
      <dgm:spPr/>
      <dgm:t>
        <a:bodyPr/>
        <a:lstStyle/>
        <a:p>
          <a:endParaRPr lang="en-US"/>
        </a:p>
      </dgm:t>
    </dgm:pt>
    <dgm:pt modelId="{78C865C7-D966-4C64-8952-0255649093CE}" type="sibTrans" cxnId="{A3B3DE0F-446D-4A2C-A745-5A4226427501}">
      <dgm:prSet/>
      <dgm:spPr/>
      <dgm:t>
        <a:bodyPr/>
        <a:lstStyle/>
        <a:p>
          <a:endParaRPr lang="en-US"/>
        </a:p>
      </dgm:t>
    </dgm:pt>
    <dgm:pt modelId="{81352267-EA6E-4FEB-A464-D2ACFE0D8131}">
      <dgm:prSet/>
      <dgm:spPr/>
      <dgm:t>
        <a:bodyPr/>
        <a:lstStyle/>
        <a:p>
          <a:r>
            <a:rPr lang="en-US"/>
            <a:t>Verify with the expression </a:t>
          </a:r>
        </a:p>
      </dgm:t>
    </dgm:pt>
    <dgm:pt modelId="{8D17E05A-AD7F-4E2C-8A5B-AF1D69ACB954}" type="parTrans" cxnId="{790F9BD8-193E-4C22-B40B-C1B0BA702649}">
      <dgm:prSet/>
      <dgm:spPr/>
      <dgm:t>
        <a:bodyPr/>
        <a:lstStyle/>
        <a:p>
          <a:endParaRPr lang="en-US"/>
        </a:p>
      </dgm:t>
    </dgm:pt>
    <dgm:pt modelId="{C0124C34-4D25-4CAD-BEE2-2A79722761FA}" type="sibTrans" cxnId="{790F9BD8-193E-4C22-B40B-C1B0BA702649}">
      <dgm:prSet/>
      <dgm:spPr/>
      <dgm:t>
        <a:bodyPr/>
        <a:lstStyle/>
        <a:p>
          <a:endParaRPr lang="en-US"/>
        </a:p>
      </dgm:t>
    </dgm:pt>
    <dgm:pt modelId="{F1D62AC0-1B1A-4FCE-B0B5-3E0304BF7A17}">
      <dgm:prSet/>
      <dgm:spPr/>
      <dgm:t>
        <a:bodyPr/>
        <a:lstStyle/>
        <a:p>
          <a:r>
            <a:rPr lang="en-US"/>
            <a:t>unfair_coin(100, 0.8)</a:t>
          </a:r>
        </a:p>
      </dgm:t>
    </dgm:pt>
    <dgm:pt modelId="{40CBABA8-4960-43AD-AA4E-017956A73670}" type="parTrans" cxnId="{A5CCBB5F-6AC1-4832-8A12-1C40A6589269}">
      <dgm:prSet/>
      <dgm:spPr/>
      <dgm:t>
        <a:bodyPr/>
        <a:lstStyle/>
        <a:p>
          <a:endParaRPr lang="en-US"/>
        </a:p>
      </dgm:t>
    </dgm:pt>
    <dgm:pt modelId="{5ABA96ED-B42E-449D-BA79-F4C45F173954}" type="sibTrans" cxnId="{A5CCBB5F-6AC1-4832-8A12-1C40A6589269}">
      <dgm:prSet/>
      <dgm:spPr/>
      <dgm:t>
        <a:bodyPr/>
        <a:lstStyle/>
        <a:p>
          <a:endParaRPr lang="en-US"/>
        </a:p>
      </dgm:t>
    </dgm:pt>
    <dgm:pt modelId="{5C91EB75-D4A0-4CC9-8845-04B621D91FF1}">
      <dgm:prSet/>
      <dgm:spPr/>
      <dgm:t>
        <a:bodyPr/>
        <a:lstStyle/>
        <a:p>
          <a:r>
            <a:rPr lang="en-US"/>
            <a:t>table(unfair_coin(100, 0.8))</a:t>
          </a:r>
        </a:p>
      </dgm:t>
    </dgm:pt>
    <dgm:pt modelId="{63F145CA-8239-4CF9-9175-97E8C922CB7C}" type="parTrans" cxnId="{E9CC0E3F-7B4A-4854-8336-2BF1B0E1C1D4}">
      <dgm:prSet/>
      <dgm:spPr/>
      <dgm:t>
        <a:bodyPr/>
        <a:lstStyle/>
        <a:p>
          <a:endParaRPr lang="en-US"/>
        </a:p>
      </dgm:t>
    </dgm:pt>
    <dgm:pt modelId="{61911E72-824E-4B1E-9068-3305D7223119}" type="sibTrans" cxnId="{E9CC0E3F-7B4A-4854-8336-2BF1B0E1C1D4}">
      <dgm:prSet/>
      <dgm:spPr/>
      <dgm:t>
        <a:bodyPr/>
        <a:lstStyle/>
        <a:p>
          <a:endParaRPr lang="en-US"/>
        </a:p>
      </dgm:t>
    </dgm:pt>
    <dgm:pt modelId="{C7D01757-1BD4-4FE7-BE01-B147CE13AE7E}">
      <dgm:prSet/>
      <dgm:spPr/>
      <dgm:t>
        <a:bodyPr/>
        <a:lstStyle/>
        <a:p>
          <a:r>
            <a:rPr lang="en-US"/>
            <a:t>What do you see?</a:t>
          </a:r>
        </a:p>
      </dgm:t>
    </dgm:pt>
    <dgm:pt modelId="{2C510D37-D609-492C-B01B-4BF1C34F50B9}" type="parTrans" cxnId="{123759D5-B63C-481E-BB00-4F31645AEEEA}">
      <dgm:prSet/>
      <dgm:spPr/>
      <dgm:t>
        <a:bodyPr/>
        <a:lstStyle/>
        <a:p>
          <a:endParaRPr lang="en-US"/>
        </a:p>
      </dgm:t>
    </dgm:pt>
    <dgm:pt modelId="{5893A79A-D64B-4F4F-9DEB-676537106F43}" type="sibTrans" cxnId="{123759D5-B63C-481E-BB00-4F31645AEEEA}">
      <dgm:prSet/>
      <dgm:spPr/>
      <dgm:t>
        <a:bodyPr/>
        <a:lstStyle/>
        <a:p>
          <a:endParaRPr lang="en-US"/>
        </a:p>
      </dgm:t>
    </dgm:pt>
    <dgm:pt modelId="{C9B6963B-8FEA-43C3-A47A-DD0F499FBBB6}" type="pres">
      <dgm:prSet presAssocID="{C540CBFB-0AC7-4315-B57A-0CB7889C8AC4}" presName="root" presStyleCnt="0">
        <dgm:presLayoutVars>
          <dgm:dir/>
          <dgm:resizeHandles val="exact"/>
        </dgm:presLayoutVars>
      </dgm:prSet>
      <dgm:spPr/>
    </dgm:pt>
    <dgm:pt modelId="{00B583E0-E446-4A2C-9098-79876838B5EF}" type="pres">
      <dgm:prSet presAssocID="{21E8C710-5156-4E02-A05E-CDEC0202BB2A}" presName="compNode" presStyleCnt="0"/>
      <dgm:spPr/>
    </dgm:pt>
    <dgm:pt modelId="{1D85A927-310D-4117-8FD7-652A8C032F87}" type="pres">
      <dgm:prSet presAssocID="{21E8C710-5156-4E02-A05E-CDEC0202BB2A}" presName="bgRect" presStyleLbl="bgShp" presStyleIdx="0" presStyleCnt="3"/>
      <dgm:spPr/>
    </dgm:pt>
    <dgm:pt modelId="{F77938BE-0B5A-4F23-A1DA-8D1A532E52BE}" type="pres">
      <dgm:prSet presAssocID="{21E8C710-5156-4E02-A05E-CDEC0202BB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B30367E1-67E2-494E-A047-87FCA1862EB3}" type="pres">
      <dgm:prSet presAssocID="{21E8C710-5156-4E02-A05E-CDEC0202BB2A}" presName="spaceRect" presStyleCnt="0"/>
      <dgm:spPr/>
    </dgm:pt>
    <dgm:pt modelId="{D86E527C-6201-41FC-A753-90A422A9D4EC}" type="pres">
      <dgm:prSet presAssocID="{21E8C710-5156-4E02-A05E-CDEC0202BB2A}" presName="parTx" presStyleLbl="revTx" presStyleIdx="0" presStyleCnt="4">
        <dgm:presLayoutVars>
          <dgm:chMax val="0"/>
          <dgm:chPref val="0"/>
        </dgm:presLayoutVars>
      </dgm:prSet>
      <dgm:spPr/>
    </dgm:pt>
    <dgm:pt modelId="{C9143E6C-EAB8-4170-A320-1686C441109D}" type="pres">
      <dgm:prSet presAssocID="{78C865C7-D966-4C64-8952-0255649093CE}" presName="sibTrans" presStyleCnt="0"/>
      <dgm:spPr/>
    </dgm:pt>
    <dgm:pt modelId="{C3CBAF19-D32B-452F-B716-8F13CC84476B}" type="pres">
      <dgm:prSet presAssocID="{81352267-EA6E-4FEB-A464-D2ACFE0D8131}" presName="compNode" presStyleCnt="0"/>
      <dgm:spPr/>
    </dgm:pt>
    <dgm:pt modelId="{313AF346-E11E-4263-81B8-BA9835B09630}" type="pres">
      <dgm:prSet presAssocID="{81352267-EA6E-4FEB-A464-D2ACFE0D8131}" presName="bgRect" presStyleLbl="bgShp" presStyleIdx="1" presStyleCnt="3"/>
      <dgm:spPr/>
    </dgm:pt>
    <dgm:pt modelId="{C0FBA6F6-6871-4730-9D79-58C6270DFD7E}" type="pres">
      <dgm:prSet presAssocID="{81352267-EA6E-4FEB-A464-D2ACFE0D81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2BA76E67-7A35-418E-AB3C-F1951381C58B}" type="pres">
      <dgm:prSet presAssocID="{81352267-EA6E-4FEB-A464-D2ACFE0D8131}" presName="spaceRect" presStyleCnt="0"/>
      <dgm:spPr/>
    </dgm:pt>
    <dgm:pt modelId="{8E586B50-7157-402B-B37B-7B3DEE3E85DC}" type="pres">
      <dgm:prSet presAssocID="{81352267-EA6E-4FEB-A464-D2ACFE0D8131}" presName="parTx" presStyleLbl="revTx" presStyleIdx="1" presStyleCnt="4">
        <dgm:presLayoutVars>
          <dgm:chMax val="0"/>
          <dgm:chPref val="0"/>
        </dgm:presLayoutVars>
      </dgm:prSet>
      <dgm:spPr/>
    </dgm:pt>
    <dgm:pt modelId="{FFED5381-D556-4741-8795-F7E635625EDC}" type="pres">
      <dgm:prSet presAssocID="{81352267-EA6E-4FEB-A464-D2ACFE0D8131}" presName="desTx" presStyleLbl="revTx" presStyleIdx="2" presStyleCnt="4">
        <dgm:presLayoutVars/>
      </dgm:prSet>
      <dgm:spPr/>
    </dgm:pt>
    <dgm:pt modelId="{BA8560D7-B6FA-4952-8874-B97DD98B03D3}" type="pres">
      <dgm:prSet presAssocID="{C0124C34-4D25-4CAD-BEE2-2A79722761FA}" presName="sibTrans" presStyleCnt="0"/>
      <dgm:spPr/>
    </dgm:pt>
    <dgm:pt modelId="{F2CAF029-475E-4D82-B9E6-D8A0488E010A}" type="pres">
      <dgm:prSet presAssocID="{C7D01757-1BD4-4FE7-BE01-B147CE13AE7E}" presName="compNode" presStyleCnt="0"/>
      <dgm:spPr/>
    </dgm:pt>
    <dgm:pt modelId="{08B96D88-2E0B-4823-974E-A8840F5FF117}" type="pres">
      <dgm:prSet presAssocID="{C7D01757-1BD4-4FE7-BE01-B147CE13AE7E}" presName="bgRect" presStyleLbl="bgShp" presStyleIdx="2" presStyleCnt="3"/>
      <dgm:spPr/>
    </dgm:pt>
    <dgm:pt modelId="{1C9C08FA-4DAC-48FD-8A52-BFB69F3D69A4}" type="pres">
      <dgm:prSet presAssocID="{C7D01757-1BD4-4FE7-BE01-B147CE13AE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819E0787-EFC7-44B1-B6F1-09B2AC259823}" type="pres">
      <dgm:prSet presAssocID="{C7D01757-1BD4-4FE7-BE01-B147CE13AE7E}" presName="spaceRect" presStyleCnt="0"/>
      <dgm:spPr/>
    </dgm:pt>
    <dgm:pt modelId="{7A091C21-B915-4813-9A02-829D2EF8497D}" type="pres">
      <dgm:prSet presAssocID="{C7D01757-1BD4-4FE7-BE01-B147CE13AE7E}" presName="parTx" presStyleLbl="revTx" presStyleIdx="3" presStyleCnt="4">
        <dgm:presLayoutVars>
          <dgm:chMax val="0"/>
          <dgm:chPref val="0"/>
        </dgm:presLayoutVars>
      </dgm:prSet>
      <dgm:spPr/>
    </dgm:pt>
  </dgm:ptLst>
  <dgm:cxnLst>
    <dgm:cxn modelId="{A3B3DE0F-446D-4A2C-A745-5A4226427501}" srcId="{C540CBFB-0AC7-4315-B57A-0CB7889C8AC4}" destId="{21E8C710-5156-4E02-A05E-CDEC0202BB2A}" srcOrd="0" destOrd="0" parTransId="{AD003A69-6444-4C63-B421-A40612E06F17}" sibTransId="{78C865C7-D966-4C64-8952-0255649093CE}"/>
    <dgm:cxn modelId="{FE79102D-866B-447C-96D4-42E82AE17530}" type="presOf" srcId="{F1D62AC0-1B1A-4FCE-B0B5-3E0304BF7A17}" destId="{FFED5381-D556-4741-8795-F7E635625EDC}" srcOrd="0" destOrd="0" presId="urn:microsoft.com/office/officeart/2018/2/layout/IconVerticalSolidList"/>
    <dgm:cxn modelId="{E9CC0E3F-7B4A-4854-8336-2BF1B0E1C1D4}" srcId="{81352267-EA6E-4FEB-A464-D2ACFE0D8131}" destId="{5C91EB75-D4A0-4CC9-8845-04B621D91FF1}" srcOrd="1" destOrd="0" parTransId="{63F145CA-8239-4CF9-9175-97E8C922CB7C}" sibTransId="{61911E72-824E-4B1E-9068-3305D7223119}"/>
    <dgm:cxn modelId="{05554048-7437-4A59-8321-DD93FC82977D}" type="presOf" srcId="{81352267-EA6E-4FEB-A464-D2ACFE0D8131}" destId="{8E586B50-7157-402B-B37B-7B3DEE3E85DC}" srcOrd="0" destOrd="0" presId="urn:microsoft.com/office/officeart/2018/2/layout/IconVerticalSolidList"/>
    <dgm:cxn modelId="{0907594F-D6B6-4939-868D-CEB1061C3B37}" type="presOf" srcId="{C7D01757-1BD4-4FE7-BE01-B147CE13AE7E}" destId="{7A091C21-B915-4813-9A02-829D2EF8497D}" srcOrd="0" destOrd="0" presId="urn:microsoft.com/office/officeart/2018/2/layout/IconVerticalSolidList"/>
    <dgm:cxn modelId="{A5CCBB5F-6AC1-4832-8A12-1C40A6589269}" srcId="{81352267-EA6E-4FEB-A464-D2ACFE0D8131}" destId="{F1D62AC0-1B1A-4FCE-B0B5-3E0304BF7A17}" srcOrd="0" destOrd="0" parTransId="{40CBABA8-4960-43AD-AA4E-017956A73670}" sibTransId="{5ABA96ED-B42E-449D-BA79-F4C45F173954}"/>
    <dgm:cxn modelId="{BC01186F-5A8E-4BFD-ACC6-C5E6A9F9BAE1}" type="presOf" srcId="{C540CBFB-0AC7-4315-B57A-0CB7889C8AC4}" destId="{C9B6963B-8FEA-43C3-A47A-DD0F499FBBB6}" srcOrd="0" destOrd="0" presId="urn:microsoft.com/office/officeart/2018/2/layout/IconVerticalSolidList"/>
    <dgm:cxn modelId="{B2F2D175-C560-4A93-93E9-43E136851C5F}" type="presOf" srcId="{5C91EB75-D4A0-4CC9-8845-04B621D91FF1}" destId="{FFED5381-D556-4741-8795-F7E635625EDC}" srcOrd="0" destOrd="1" presId="urn:microsoft.com/office/officeart/2018/2/layout/IconVerticalSolidList"/>
    <dgm:cxn modelId="{19D24EA5-E368-4802-AEA6-25206D073436}" type="presOf" srcId="{21E8C710-5156-4E02-A05E-CDEC0202BB2A}" destId="{D86E527C-6201-41FC-A753-90A422A9D4EC}" srcOrd="0" destOrd="0" presId="urn:microsoft.com/office/officeart/2018/2/layout/IconVerticalSolidList"/>
    <dgm:cxn modelId="{123759D5-B63C-481E-BB00-4F31645AEEEA}" srcId="{C540CBFB-0AC7-4315-B57A-0CB7889C8AC4}" destId="{C7D01757-1BD4-4FE7-BE01-B147CE13AE7E}" srcOrd="2" destOrd="0" parTransId="{2C510D37-D609-492C-B01B-4BF1C34F50B9}" sibTransId="{5893A79A-D64B-4F4F-9DEB-676537106F43}"/>
    <dgm:cxn modelId="{790F9BD8-193E-4C22-B40B-C1B0BA702649}" srcId="{C540CBFB-0AC7-4315-B57A-0CB7889C8AC4}" destId="{81352267-EA6E-4FEB-A464-D2ACFE0D8131}" srcOrd="1" destOrd="0" parTransId="{8D17E05A-AD7F-4E2C-8A5B-AF1D69ACB954}" sibTransId="{C0124C34-4D25-4CAD-BEE2-2A79722761FA}"/>
    <dgm:cxn modelId="{A19694DA-B607-4B14-84A7-6CFA7225A30E}" type="presParOf" srcId="{C9B6963B-8FEA-43C3-A47A-DD0F499FBBB6}" destId="{00B583E0-E446-4A2C-9098-79876838B5EF}" srcOrd="0" destOrd="0" presId="urn:microsoft.com/office/officeart/2018/2/layout/IconVerticalSolidList"/>
    <dgm:cxn modelId="{6D387EF1-1E91-45D4-B91C-3A3FBEE27A03}" type="presParOf" srcId="{00B583E0-E446-4A2C-9098-79876838B5EF}" destId="{1D85A927-310D-4117-8FD7-652A8C032F87}" srcOrd="0" destOrd="0" presId="urn:microsoft.com/office/officeart/2018/2/layout/IconVerticalSolidList"/>
    <dgm:cxn modelId="{17994DDB-5A7B-4CDF-AAAF-955723BD5213}" type="presParOf" srcId="{00B583E0-E446-4A2C-9098-79876838B5EF}" destId="{F77938BE-0B5A-4F23-A1DA-8D1A532E52BE}" srcOrd="1" destOrd="0" presId="urn:microsoft.com/office/officeart/2018/2/layout/IconVerticalSolidList"/>
    <dgm:cxn modelId="{20C87F3C-8779-4AE8-A752-BCDDA1D5A83F}" type="presParOf" srcId="{00B583E0-E446-4A2C-9098-79876838B5EF}" destId="{B30367E1-67E2-494E-A047-87FCA1862EB3}" srcOrd="2" destOrd="0" presId="urn:microsoft.com/office/officeart/2018/2/layout/IconVerticalSolidList"/>
    <dgm:cxn modelId="{923F9F94-2B6E-4DB2-9F4A-30F5E757EB8A}" type="presParOf" srcId="{00B583E0-E446-4A2C-9098-79876838B5EF}" destId="{D86E527C-6201-41FC-A753-90A422A9D4EC}" srcOrd="3" destOrd="0" presId="urn:microsoft.com/office/officeart/2018/2/layout/IconVerticalSolidList"/>
    <dgm:cxn modelId="{3EA272F8-48F0-4F43-B4BE-1CDF09C2F7DC}" type="presParOf" srcId="{C9B6963B-8FEA-43C3-A47A-DD0F499FBBB6}" destId="{C9143E6C-EAB8-4170-A320-1686C441109D}" srcOrd="1" destOrd="0" presId="urn:microsoft.com/office/officeart/2018/2/layout/IconVerticalSolidList"/>
    <dgm:cxn modelId="{732D5F5D-6971-4835-B0EB-D00ABAFABD36}" type="presParOf" srcId="{C9B6963B-8FEA-43C3-A47A-DD0F499FBBB6}" destId="{C3CBAF19-D32B-452F-B716-8F13CC84476B}" srcOrd="2" destOrd="0" presId="urn:microsoft.com/office/officeart/2018/2/layout/IconVerticalSolidList"/>
    <dgm:cxn modelId="{2797E9EB-E0B6-4DB9-B7E1-4DA982C8CD85}" type="presParOf" srcId="{C3CBAF19-D32B-452F-B716-8F13CC84476B}" destId="{313AF346-E11E-4263-81B8-BA9835B09630}" srcOrd="0" destOrd="0" presId="urn:microsoft.com/office/officeart/2018/2/layout/IconVerticalSolidList"/>
    <dgm:cxn modelId="{49A104B6-A833-477D-BEDC-F0B315A6A1D8}" type="presParOf" srcId="{C3CBAF19-D32B-452F-B716-8F13CC84476B}" destId="{C0FBA6F6-6871-4730-9D79-58C6270DFD7E}" srcOrd="1" destOrd="0" presId="urn:microsoft.com/office/officeart/2018/2/layout/IconVerticalSolidList"/>
    <dgm:cxn modelId="{CD4486EF-7C41-442B-A3CB-B6210085F96D}" type="presParOf" srcId="{C3CBAF19-D32B-452F-B716-8F13CC84476B}" destId="{2BA76E67-7A35-418E-AB3C-F1951381C58B}" srcOrd="2" destOrd="0" presId="urn:microsoft.com/office/officeart/2018/2/layout/IconVerticalSolidList"/>
    <dgm:cxn modelId="{71BA0AD7-9A16-4A53-8DD9-DBED693F5458}" type="presParOf" srcId="{C3CBAF19-D32B-452F-B716-8F13CC84476B}" destId="{8E586B50-7157-402B-B37B-7B3DEE3E85DC}" srcOrd="3" destOrd="0" presId="urn:microsoft.com/office/officeart/2018/2/layout/IconVerticalSolidList"/>
    <dgm:cxn modelId="{7443659D-4398-4DA1-BD00-FA4A57234C22}" type="presParOf" srcId="{C3CBAF19-D32B-452F-B716-8F13CC84476B}" destId="{FFED5381-D556-4741-8795-F7E635625EDC}" srcOrd="4" destOrd="0" presId="urn:microsoft.com/office/officeart/2018/2/layout/IconVerticalSolidList"/>
    <dgm:cxn modelId="{8DD6BB6D-113C-480C-BB9D-24069B321481}" type="presParOf" srcId="{C9B6963B-8FEA-43C3-A47A-DD0F499FBBB6}" destId="{BA8560D7-B6FA-4952-8874-B97DD98B03D3}" srcOrd="3" destOrd="0" presId="urn:microsoft.com/office/officeart/2018/2/layout/IconVerticalSolidList"/>
    <dgm:cxn modelId="{11C6E35F-DB6A-4037-90BC-54E4CC9899F2}" type="presParOf" srcId="{C9B6963B-8FEA-43C3-A47A-DD0F499FBBB6}" destId="{F2CAF029-475E-4D82-B9E6-D8A0488E010A}" srcOrd="4" destOrd="0" presId="urn:microsoft.com/office/officeart/2018/2/layout/IconVerticalSolidList"/>
    <dgm:cxn modelId="{D7376262-863D-4BFE-8AA3-8E1D664D7E44}" type="presParOf" srcId="{F2CAF029-475E-4D82-B9E6-D8A0488E010A}" destId="{08B96D88-2E0B-4823-974E-A8840F5FF117}" srcOrd="0" destOrd="0" presId="urn:microsoft.com/office/officeart/2018/2/layout/IconVerticalSolidList"/>
    <dgm:cxn modelId="{65EECE04-740D-41B3-9433-257C773F2FCC}" type="presParOf" srcId="{F2CAF029-475E-4D82-B9E6-D8A0488E010A}" destId="{1C9C08FA-4DAC-48FD-8A52-BFB69F3D69A4}" srcOrd="1" destOrd="0" presId="urn:microsoft.com/office/officeart/2018/2/layout/IconVerticalSolidList"/>
    <dgm:cxn modelId="{649B81D8-8AE0-4F2F-8B48-317A89963B0B}" type="presParOf" srcId="{F2CAF029-475E-4D82-B9E6-D8A0488E010A}" destId="{819E0787-EFC7-44B1-B6F1-09B2AC259823}" srcOrd="2" destOrd="0" presId="urn:microsoft.com/office/officeart/2018/2/layout/IconVerticalSolidList"/>
    <dgm:cxn modelId="{5048D0D4-9DA4-4732-AF79-FCAF6E37EB04}" type="presParOf" srcId="{F2CAF029-475E-4D82-B9E6-D8A0488E010A}" destId="{7A091C21-B915-4813-9A02-829D2EF8497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FBE1A2-60FC-4BFB-933B-C1693C2490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9E07B9A-51C4-4A65-B417-6A2491AA81A8}">
      <dgm:prSet/>
      <dgm:spPr/>
      <dgm:t>
        <a:bodyPr/>
        <a:lstStyle/>
        <a:p>
          <a:r>
            <a:rPr lang="en-US"/>
            <a:t>The expectation is a number that captures the center of a random variable’s distribution</a:t>
          </a:r>
        </a:p>
      </dgm:t>
    </dgm:pt>
    <dgm:pt modelId="{826CFB9D-07E9-486D-AA9D-F80B9D990E7C}" type="parTrans" cxnId="{F955655D-3360-49DD-BC26-21D34BA084EC}">
      <dgm:prSet/>
      <dgm:spPr/>
      <dgm:t>
        <a:bodyPr/>
        <a:lstStyle/>
        <a:p>
          <a:endParaRPr lang="en-US"/>
        </a:p>
      </dgm:t>
    </dgm:pt>
    <dgm:pt modelId="{E59B87EB-7E3A-4661-A62C-14BEE93EB1CD}" type="sibTrans" cxnId="{F955655D-3360-49DD-BC26-21D34BA084EC}">
      <dgm:prSet/>
      <dgm:spPr/>
      <dgm:t>
        <a:bodyPr/>
        <a:lstStyle/>
        <a:p>
          <a:endParaRPr lang="en-US"/>
        </a:p>
      </dgm:t>
    </dgm:pt>
    <dgm:pt modelId="{2BC12614-55FF-4AD8-84CE-A199F5754C0A}">
      <dgm:prSet/>
      <dgm:spPr/>
      <dgm:t>
        <a:bodyPr/>
        <a:lstStyle/>
        <a:p>
          <a:r>
            <a:rPr lang="en-US"/>
            <a:t>In layman’s term, you may know this as the mean</a:t>
          </a:r>
        </a:p>
      </dgm:t>
    </dgm:pt>
    <dgm:pt modelId="{E4AB7DA3-5F0D-4641-A78B-3C5AE2788D77}" type="parTrans" cxnId="{79EA6247-174B-4AFF-8275-86686C471676}">
      <dgm:prSet/>
      <dgm:spPr/>
      <dgm:t>
        <a:bodyPr/>
        <a:lstStyle/>
        <a:p>
          <a:endParaRPr lang="en-US"/>
        </a:p>
      </dgm:t>
    </dgm:pt>
    <dgm:pt modelId="{E61120AF-FF8B-42D9-834F-0198A0A03D4B}" type="sibTrans" cxnId="{79EA6247-174B-4AFF-8275-86686C471676}">
      <dgm:prSet/>
      <dgm:spPr/>
      <dgm:t>
        <a:bodyPr/>
        <a:lstStyle/>
        <a:p>
          <a:endParaRPr lang="en-US"/>
        </a:p>
      </dgm:t>
    </dgm:pt>
    <dgm:pt modelId="{7D71622F-9847-4F17-8E88-9BD310F3DC66}">
      <dgm:prSet/>
      <dgm:spPr/>
      <dgm:t>
        <a:bodyPr/>
        <a:lstStyle/>
        <a:p>
          <a:r>
            <a:rPr lang="en-US"/>
            <a:t>However, it is more accurate to say that this is the probability-weighted sum of all possible values generated from this random variable</a:t>
          </a:r>
        </a:p>
      </dgm:t>
    </dgm:pt>
    <dgm:pt modelId="{6A801DC9-A423-4869-92DA-1CDC443FA686}" type="parTrans" cxnId="{A7A22BFE-08F5-4422-8A57-72BC7C288E43}">
      <dgm:prSet/>
      <dgm:spPr/>
      <dgm:t>
        <a:bodyPr/>
        <a:lstStyle/>
        <a:p>
          <a:endParaRPr lang="en-US"/>
        </a:p>
      </dgm:t>
    </dgm:pt>
    <dgm:pt modelId="{36BB97B2-B030-4A6C-A38F-A284C835DD4E}" type="sibTrans" cxnId="{A7A22BFE-08F5-4422-8A57-72BC7C288E43}">
      <dgm:prSet/>
      <dgm:spPr/>
      <dgm:t>
        <a:bodyPr/>
        <a:lstStyle/>
        <a:p>
          <a:endParaRPr lang="en-US"/>
        </a:p>
      </dgm:t>
    </dgm:pt>
    <dgm:pt modelId="{750F6EBA-4A77-4F63-A4DA-357ACB8621ED}">
      <dgm:prSet/>
      <dgm:spPr/>
      <dgm:t>
        <a:bodyPr/>
        <a:lstStyle/>
        <a:p>
          <a:r>
            <a:rPr lang="en-SG"/>
            <a:t>E[X]=∑</a:t>
          </a:r>
          <a:r>
            <a:rPr lang="en-SG" baseline="-25000"/>
            <a:t>x∈X</a:t>
          </a:r>
          <a:r>
            <a:rPr lang="en-SG"/>
            <a:t>xP(x)</a:t>
          </a:r>
          <a:br>
            <a:rPr lang="en-SG"/>
          </a:br>
          <a:endParaRPr lang="en-US"/>
        </a:p>
      </dgm:t>
    </dgm:pt>
    <dgm:pt modelId="{A1D04B77-BEEE-40E7-9F94-89AAD8A890D3}" type="parTrans" cxnId="{26E2608C-A775-4414-AB25-D82180C4EBDB}">
      <dgm:prSet/>
      <dgm:spPr/>
      <dgm:t>
        <a:bodyPr/>
        <a:lstStyle/>
        <a:p>
          <a:endParaRPr lang="en-US"/>
        </a:p>
      </dgm:t>
    </dgm:pt>
    <dgm:pt modelId="{86FD8BB4-6A87-49A1-8B22-3D2DE2ACD017}" type="sibTrans" cxnId="{26E2608C-A775-4414-AB25-D82180C4EBDB}">
      <dgm:prSet/>
      <dgm:spPr/>
      <dgm:t>
        <a:bodyPr/>
        <a:lstStyle/>
        <a:p>
          <a:endParaRPr lang="en-US"/>
        </a:p>
      </dgm:t>
    </dgm:pt>
    <dgm:pt modelId="{88A0B040-2A3E-4142-9729-8FB1578FFA00}" type="pres">
      <dgm:prSet presAssocID="{46FBE1A2-60FC-4BFB-933B-C1693C249071}" presName="root" presStyleCnt="0">
        <dgm:presLayoutVars>
          <dgm:dir/>
          <dgm:resizeHandles val="exact"/>
        </dgm:presLayoutVars>
      </dgm:prSet>
      <dgm:spPr/>
    </dgm:pt>
    <dgm:pt modelId="{F7ADA0C9-3B07-4670-B47F-E80A5D428D38}" type="pres">
      <dgm:prSet presAssocID="{99E07B9A-51C4-4A65-B417-6A2491AA81A8}" presName="compNode" presStyleCnt="0"/>
      <dgm:spPr/>
    </dgm:pt>
    <dgm:pt modelId="{9C3CA016-C04D-471F-A9AB-DABE1C967697}" type="pres">
      <dgm:prSet presAssocID="{99E07B9A-51C4-4A65-B417-6A2491AA81A8}" presName="bgRect" presStyleLbl="bgShp" presStyleIdx="0" presStyleCnt="4"/>
      <dgm:spPr/>
    </dgm:pt>
    <dgm:pt modelId="{D68626B8-974E-4E97-AD9F-ADE4B5A6270F}" type="pres">
      <dgm:prSet presAssocID="{99E07B9A-51C4-4A65-B417-6A2491AA81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ariable"/>
        </a:ext>
      </dgm:extLst>
    </dgm:pt>
    <dgm:pt modelId="{BA2B3CF6-DED7-4E66-A319-14953C9BF69B}" type="pres">
      <dgm:prSet presAssocID="{99E07B9A-51C4-4A65-B417-6A2491AA81A8}" presName="spaceRect" presStyleCnt="0"/>
      <dgm:spPr/>
    </dgm:pt>
    <dgm:pt modelId="{2A394399-F797-4287-84A5-A7E4F7DE06DD}" type="pres">
      <dgm:prSet presAssocID="{99E07B9A-51C4-4A65-B417-6A2491AA81A8}" presName="parTx" presStyleLbl="revTx" presStyleIdx="0" presStyleCnt="4">
        <dgm:presLayoutVars>
          <dgm:chMax val="0"/>
          <dgm:chPref val="0"/>
        </dgm:presLayoutVars>
      </dgm:prSet>
      <dgm:spPr/>
    </dgm:pt>
    <dgm:pt modelId="{F53DF22F-2BC9-484A-AD6C-86715FA6C55D}" type="pres">
      <dgm:prSet presAssocID="{E59B87EB-7E3A-4661-A62C-14BEE93EB1CD}" presName="sibTrans" presStyleCnt="0"/>
      <dgm:spPr/>
    </dgm:pt>
    <dgm:pt modelId="{60CA6EB9-B1D7-4BA6-8586-4B3A68E5DFB5}" type="pres">
      <dgm:prSet presAssocID="{2BC12614-55FF-4AD8-84CE-A199F5754C0A}" presName="compNode" presStyleCnt="0"/>
      <dgm:spPr/>
    </dgm:pt>
    <dgm:pt modelId="{B4E680D2-9A6D-46DB-9D42-6437EF6DA89F}" type="pres">
      <dgm:prSet presAssocID="{2BC12614-55FF-4AD8-84CE-A199F5754C0A}" presName="bgRect" presStyleLbl="bgShp" presStyleIdx="1" presStyleCnt="4"/>
      <dgm:spPr/>
    </dgm:pt>
    <dgm:pt modelId="{3E7EC8E0-574B-4F59-964A-64011C9A114E}" type="pres">
      <dgm:prSet presAssocID="{2BC12614-55FF-4AD8-84CE-A199F5754C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rror"/>
        </a:ext>
      </dgm:extLst>
    </dgm:pt>
    <dgm:pt modelId="{A2F756B3-5082-4405-8796-E6B3AE7D2457}" type="pres">
      <dgm:prSet presAssocID="{2BC12614-55FF-4AD8-84CE-A199F5754C0A}" presName="spaceRect" presStyleCnt="0"/>
      <dgm:spPr/>
    </dgm:pt>
    <dgm:pt modelId="{81F9D9AF-D0C0-4662-BFD5-2ED9139FCD74}" type="pres">
      <dgm:prSet presAssocID="{2BC12614-55FF-4AD8-84CE-A199F5754C0A}" presName="parTx" presStyleLbl="revTx" presStyleIdx="1" presStyleCnt="4">
        <dgm:presLayoutVars>
          <dgm:chMax val="0"/>
          <dgm:chPref val="0"/>
        </dgm:presLayoutVars>
      </dgm:prSet>
      <dgm:spPr/>
    </dgm:pt>
    <dgm:pt modelId="{3BCA4B2A-6552-4783-9165-AFD86630A004}" type="pres">
      <dgm:prSet presAssocID="{E61120AF-FF8B-42D9-834F-0198A0A03D4B}" presName="sibTrans" presStyleCnt="0"/>
      <dgm:spPr/>
    </dgm:pt>
    <dgm:pt modelId="{F5A17C23-CBA9-4559-83F6-BFF8EF7C4AC7}" type="pres">
      <dgm:prSet presAssocID="{7D71622F-9847-4F17-8E88-9BD310F3DC66}" presName="compNode" presStyleCnt="0"/>
      <dgm:spPr/>
    </dgm:pt>
    <dgm:pt modelId="{D1F79C95-75C2-4071-9362-3B7CFBBDA1EA}" type="pres">
      <dgm:prSet presAssocID="{7D71622F-9847-4F17-8E88-9BD310F3DC66}" presName="bgRect" presStyleLbl="bgShp" presStyleIdx="2" presStyleCnt="4"/>
      <dgm:spPr/>
    </dgm:pt>
    <dgm:pt modelId="{2946076B-A794-4BA1-81F0-E9C432551685}" type="pres">
      <dgm:prSet presAssocID="{7D71622F-9847-4F17-8E88-9BD310F3DC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Bookmark"/>
        </a:ext>
      </dgm:extLst>
    </dgm:pt>
    <dgm:pt modelId="{CED6407E-A5AC-4CA6-A5D2-8DCF8E1E7BAC}" type="pres">
      <dgm:prSet presAssocID="{7D71622F-9847-4F17-8E88-9BD310F3DC66}" presName="spaceRect" presStyleCnt="0"/>
      <dgm:spPr/>
    </dgm:pt>
    <dgm:pt modelId="{FA63112D-61D8-4DE6-9B4B-BCCC137173DA}" type="pres">
      <dgm:prSet presAssocID="{7D71622F-9847-4F17-8E88-9BD310F3DC66}" presName="parTx" presStyleLbl="revTx" presStyleIdx="2" presStyleCnt="4">
        <dgm:presLayoutVars>
          <dgm:chMax val="0"/>
          <dgm:chPref val="0"/>
        </dgm:presLayoutVars>
      </dgm:prSet>
      <dgm:spPr/>
    </dgm:pt>
    <dgm:pt modelId="{CB8077E3-2A26-418A-B471-2D4383DA64DF}" type="pres">
      <dgm:prSet presAssocID="{36BB97B2-B030-4A6C-A38F-A284C835DD4E}" presName="sibTrans" presStyleCnt="0"/>
      <dgm:spPr/>
    </dgm:pt>
    <dgm:pt modelId="{3013300B-D09F-4A5F-B85A-3F90317285E6}" type="pres">
      <dgm:prSet presAssocID="{750F6EBA-4A77-4F63-A4DA-357ACB8621ED}" presName="compNode" presStyleCnt="0"/>
      <dgm:spPr/>
    </dgm:pt>
    <dgm:pt modelId="{7CF33111-3871-4618-9A0B-563D79ADFDFD}" type="pres">
      <dgm:prSet presAssocID="{750F6EBA-4A77-4F63-A4DA-357ACB8621ED}" presName="bgRect" presStyleLbl="bgShp" presStyleIdx="3" presStyleCnt="4"/>
      <dgm:spPr/>
    </dgm:pt>
    <dgm:pt modelId="{F5951060-1E9C-4455-B23E-DE99ADD9E5CD}" type="pres">
      <dgm:prSet presAssocID="{750F6EBA-4A77-4F63-A4DA-357ACB8621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ear"/>
        </a:ext>
      </dgm:extLst>
    </dgm:pt>
    <dgm:pt modelId="{E2DFBD60-51CA-4B93-80FA-A716311B6199}" type="pres">
      <dgm:prSet presAssocID="{750F6EBA-4A77-4F63-A4DA-357ACB8621ED}" presName="spaceRect" presStyleCnt="0"/>
      <dgm:spPr/>
    </dgm:pt>
    <dgm:pt modelId="{DA4CE93F-BAE9-42B6-866D-C6DCD6F9F1D7}" type="pres">
      <dgm:prSet presAssocID="{750F6EBA-4A77-4F63-A4DA-357ACB8621ED}" presName="parTx" presStyleLbl="revTx" presStyleIdx="3" presStyleCnt="4">
        <dgm:presLayoutVars>
          <dgm:chMax val="0"/>
          <dgm:chPref val="0"/>
        </dgm:presLayoutVars>
      </dgm:prSet>
      <dgm:spPr/>
    </dgm:pt>
  </dgm:ptLst>
  <dgm:cxnLst>
    <dgm:cxn modelId="{5E5B281B-6D9D-4F7D-BC49-D847A1370F2D}" type="presOf" srcId="{750F6EBA-4A77-4F63-A4DA-357ACB8621ED}" destId="{DA4CE93F-BAE9-42B6-866D-C6DCD6F9F1D7}" srcOrd="0" destOrd="0" presId="urn:microsoft.com/office/officeart/2018/2/layout/IconVerticalSolidList"/>
    <dgm:cxn modelId="{79EA6247-174B-4AFF-8275-86686C471676}" srcId="{46FBE1A2-60FC-4BFB-933B-C1693C249071}" destId="{2BC12614-55FF-4AD8-84CE-A199F5754C0A}" srcOrd="1" destOrd="0" parTransId="{E4AB7DA3-5F0D-4641-A78B-3C5AE2788D77}" sibTransId="{E61120AF-FF8B-42D9-834F-0198A0A03D4B}"/>
    <dgm:cxn modelId="{F955655D-3360-49DD-BC26-21D34BA084EC}" srcId="{46FBE1A2-60FC-4BFB-933B-C1693C249071}" destId="{99E07B9A-51C4-4A65-B417-6A2491AA81A8}" srcOrd="0" destOrd="0" parTransId="{826CFB9D-07E9-486D-AA9D-F80B9D990E7C}" sibTransId="{E59B87EB-7E3A-4661-A62C-14BEE93EB1CD}"/>
    <dgm:cxn modelId="{A1AD8F63-95DD-4FC0-AC20-2132FF8DE771}" type="presOf" srcId="{7D71622F-9847-4F17-8E88-9BD310F3DC66}" destId="{FA63112D-61D8-4DE6-9B4B-BCCC137173DA}" srcOrd="0" destOrd="0" presId="urn:microsoft.com/office/officeart/2018/2/layout/IconVerticalSolidList"/>
    <dgm:cxn modelId="{26E2608C-A775-4414-AB25-D82180C4EBDB}" srcId="{46FBE1A2-60FC-4BFB-933B-C1693C249071}" destId="{750F6EBA-4A77-4F63-A4DA-357ACB8621ED}" srcOrd="3" destOrd="0" parTransId="{A1D04B77-BEEE-40E7-9F94-89AAD8A890D3}" sibTransId="{86FD8BB4-6A87-49A1-8B22-3D2DE2ACD017}"/>
    <dgm:cxn modelId="{DC11C5AE-DD87-45D7-9B57-54934A14380B}" type="presOf" srcId="{46FBE1A2-60FC-4BFB-933B-C1693C249071}" destId="{88A0B040-2A3E-4142-9729-8FB1578FFA00}" srcOrd="0" destOrd="0" presId="urn:microsoft.com/office/officeart/2018/2/layout/IconVerticalSolidList"/>
    <dgm:cxn modelId="{D588DAAF-9090-42B3-BE23-44024C6676D0}" type="presOf" srcId="{99E07B9A-51C4-4A65-B417-6A2491AA81A8}" destId="{2A394399-F797-4287-84A5-A7E4F7DE06DD}" srcOrd="0" destOrd="0" presId="urn:microsoft.com/office/officeart/2018/2/layout/IconVerticalSolidList"/>
    <dgm:cxn modelId="{3100A6F3-C65A-474C-B0BE-84C7AE065341}" type="presOf" srcId="{2BC12614-55FF-4AD8-84CE-A199F5754C0A}" destId="{81F9D9AF-D0C0-4662-BFD5-2ED9139FCD74}" srcOrd="0" destOrd="0" presId="urn:microsoft.com/office/officeart/2018/2/layout/IconVerticalSolidList"/>
    <dgm:cxn modelId="{A7A22BFE-08F5-4422-8A57-72BC7C288E43}" srcId="{46FBE1A2-60FC-4BFB-933B-C1693C249071}" destId="{7D71622F-9847-4F17-8E88-9BD310F3DC66}" srcOrd="2" destOrd="0" parTransId="{6A801DC9-A423-4869-92DA-1CDC443FA686}" sibTransId="{36BB97B2-B030-4A6C-A38F-A284C835DD4E}"/>
    <dgm:cxn modelId="{EF152CE6-B4FD-4DCA-B407-871AECDC6B88}" type="presParOf" srcId="{88A0B040-2A3E-4142-9729-8FB1578FFA00}" destId="{F7ADA0C9-3B07-4670-B47F-E80A5D428D38}" srcOrd="0" destOrd="0" presId="urn:microsoft.com/office/officeart/2018/2/layout/IconVerticalSolidList"/>
    <dgm:cxn modelId="{AEA28F5D-4060-4827-B674-F267B29B635B}" type="presParOf" srcId="{F7ADA0C9-3B07-4670-B47F-E80A5D428D38}" destId="{9C3CA016-C04D-471F-A9AB-DABE1C967697}" srcOrd="0" destOrd="0" presId="urn:microsoft.com/office/officeart/2018/2/layout/IconVerticalSolidList"/>
    <dgm:cxn modelId="{F6F48AFC-E95E-4601-AEF2-EFCA6FAE47F8}" type="presParOf" srcId="{F7ADA0C9-3B07-4670-B47F-E80A5D428D38}" destId="{D68626B8-974E-4E97-AD9F-ADE4B5A6270F}" srcOrd="1" destOrd="0" presId="urn:microsoft.com/office/officeart/2018/2/layout/IconVerticalSolidList"/>
    <dgm:cxn modelId="{0AA51F43-3BBB-4F81-9B5D-219489056330}" type="presParOf" srcId="{F7ADA0C9-3B07-4670-B47F-E80A5D428D38}" destId="{BA2B3CF6-DED7-4E66-A319-14953C9BF69B}" srcOrd="2" destOrd="0" presId="urn:microsoft.com/office/officeart/2018/2/layout/IconVerticalSolidList"/>
    <dgm:cxn modelId="{E91BBDCA-44E9-44A8-AD2B-FF97043FD7C5}" type="presParOf" srcId="{F7ADA0C9-3B07-4670-B47F-E80A5D428D38}" destId="{2A394399-F797-4287-84A5-A7E4F7DE06DD}" srcOrd="3" destOrd="0" presId="urn:microsoft.com/office/officeart/2018/2/layout/IconVerticalSolidList"/>
    <dgm:cxn modelId="{539C2CAD-015D-4866-84F3-D9F08933B95B}" type="presParOf" srcId="{88A0B040-2A3E-4142-9729-8FB1578FFA00}" destId="{F53DF22F-2BC9-484A-AD6C-86715FA6C55D}" srcOrd="1" destOrd="0" presId="urn:microsoft.com/office/officeart/2018/2/layout/IconVerticalSolidList"/>
    <dgm:cxn modelId="{E4522F6C-7530-4B7F-ACB6-BBBC556B9DCD}" type="presParOf" srcId="{88A0B040-2A3E-4142-9729-8FB1578FFA00}" destId="{60CA6EB9-B1D7-4BA6-8586-4B3A68E5DFB5}" srcOrd="2" destOrd="0" presId="urn:microsoft.com/office/officeart/2018/2/layout/IconVerticalSolidList"/>
    <dgm:cxn modelId="{638434FE-C8D0-42FC-8EB6-5C42A4D37DAF}" type="presParOf" srcId="{60CA6EB9-B1D7-4BA6-8586-4B3A68E5DFB5}" destId="{B4E680D2-9A6D-46DB-9D42-6437EF6DA89F}" srcOrd="0" destOrd="0" presId="urn:microsoft.com/office/officeart/2018/2/layout/IconVerticalSolidList"/>
    <dgm:cxn modelId="{128AA4E1-6CB2-4642-B4A6-C750787A3845}" type="presParOf" srcId="{60CA6EB9-B1D7-4BA6-8586-4B3A68E5DFB5}" destId="{3E7EC8E0-574B-4F59-964A-64011C9A114E}" srcOrd="1" destOrd="0" presId="urn:microsoft.com/office/officeart/2018/2/layout/IconVerticalSolidList"/>
    <dgm:cxn modelId="{467FA987-D931-454A-89A3-FA442B0C6802}" type="presParOf" srcId="{60CA6EB9-B1D7-4BA6-8586-4B3A68E5DFB5}" destId="{A2F756B3-5082-4405-8796-E6B3AE7D2457}" srcOrd="2" destOrd="0" presId="urn:microsoft.com/office/officeart/2018/2/layout/IconVerticalSolidList"/>
    <dgm:cxn modelId="{D150B67B-6813-471E-B7A1-A86E877F5BEC}" type="presParOf" srcId="{60CA6EB9-B1D7-4BA6-8586-4B3A68E5DFB5}" destId="{81F9D9AF-D0C0-4662-BFD5-2ED9139FCD74}" srcOrd="3" destOrd="0" presId="urn:microsoft.com/office/officeart/2018/2/layout/IconVerticalSolidList"/>
    <dgm:cxn modelId="{2DF7AB82-0957-4E1F-90FB-425E79B82671}" type="presParOf" srcId="{88A0B040-2A3E-4142-9729-8FB1578FFA00}" destId="{3BCA4B2A-6552-4783-9165-AFD86630A004}" srcOrd="3" destOrd="0" presId="urn:microsoft.com/office/officeart/2018/2/layout/IconVerticalSolidList"/>
    <dgm:cxn modelId="{3F2FC5FD-6F2E-4828-A14B-9BFA02291B29}" type="presParOf" srcId="{88A0B040-2A3E-4142-9729-8FB1578FFA00}" destId="{F5A17C23-CBA9-4559-83F6-BFF8EF7C4AC7}" srcOrd="4" destOrd="0" presId="urn:microsoft.com/office/officeart/2018/2/layout/IconVerticalSolidList"/>
    <dgm:cxn modelId="{3D9B4A9E-7DE7-4E04-9381-E4B129D42F85}" type="presParOf" srcId="{F5A17C23-CBA9-4559-83F6-BFF8EF7C4AC7}" destId="{D1F79C95-75C2-4071-9362-3B7CFBBDA1EA}" srcOrd="0" destOrd="0" presId="urn:microsoft.com/office/officeart/2018/2/layout/IconVerticalSolidList"/>
    <dgm:cxn modelId="{1A7F8E1B-81E8-4F81-87FD-EED707C4805B}" type="presParOf" srcId="{F5A17C23-CBA9-4559-83F6-BFF8EF7C4AC7}" destId="{2946076B-A794-4BA1-81F0-E9C432551685}" srcOrd="1" destOrd="0" presId="urn:microsoft.com/office/officeart/2018/2/layout/IconVerticalSolidList"/>
    <dgm:cxn modelId="{1A753A78-05FF-4B00-B281-20E6016C757C}" type="presParOf" srcId="{F5A17C23-CBA9-4559-83F6-BFF8EF7C4AC7}" destId="{CED6407E-A5AC-4CA6-A5D2-8DCF8E1E7BAC}" srcOrd="2" destOrd="0" presId="urn:microsoft.com/office/officeart/2018/2/layout/IconVerticalSolidList"/>
    <dgm:cxn modelId="{3FA55552-35C0-4E14-899E-7DC2109E2C4A}" type="presParOf" srcId="{F5A17C23-CBA9-4559-83F6-BFF8EF7C4AC7}" destId="{FA63112D-61D8-4DE6-9B4B-BCCC137173DA}" srcOrd="3" destOrd="0" presId="urn:microsoft.com/office/officeart/2018/2/layout/IconVerticalSolidList"/>
    <dgm:cxn modelId="{83DD90E5-A0AA-475E-9E0D-2122259A1BB6}" type="presParOf" srcId="{88A0B040-2A3E-4142-9729-8FB1578FFA00}" destId="{CB8077E3-2A26-418A-B471-2D4383DA64DF}" srcOrd="5" destOrd="0" presId="urn:microsoft.com/office/officeart/2018/2/layout/IconVerticalSolidList"/>
    <dgm:cxn modelId="{95B891C1-2EA1-4F5C-89B6-9C598C2A8BB4}" type="presParOf" srcId="{88A0B040-2A3E-4142-9729-8FB1578FFA00}" destId="{3013300B-D09F-4A5F-B85A-3F90317285E6}" srcOrd="6" destOrd="0" presId="urn:microsoft.com/office/officeart/2018/2/layout/IconVerticalSolidList"/>
    <dgm:cxn modelId="{172C3EEE-85F1-4C53-A078-667511153EA5}" type="presParOf" srcId="{3013300B-D09F-4A5F-B85A-3F90317285E6}" destId="{7CF33111-3871-4618-9A0B-563D79ADFDFD}" srcOrd="0" destOrd="0" presId="urn:microsoft.com/office/officeart/2018/2/layout/IconVerticalSolidList"/>
    <dgm:cxn modelId="{C9AF0258-40CD-49EE-B18C-B575A0115022}" type="presParOf" srcId="{3013300B-D09F-4A5F-B85A-3F90317285E6}" destId="{F5951060-1E9C-4455-B23E-DE99ADD9E5CD}" srcOrd="1" destOrd="0" presId="urn:microsoft.com/office/officeart/2018/2/layout/IconVerticalSolidList"/>
    <dgm:cxn modelId="{1E3168C8-6F39-4D4A-BC60-7302A05AC060}" type="presParOf" srcId="{3013300B-D09F-4A5F-B85A-3F90317285E6}" destId="{E2DFBD60-51CA-4B93-80FA-A716311B6199}" srcOrd="2" destOrd="0" presId="urn:microsoft.com/office/officeart/2018/2/layout/IconVerticalSolidList"/>
    <dgm:cxn modelId="{D905E72B-2DCB-4169-A94B-CB8F7AF3A874}" type="presParOf" srcId="{3013300B-D09F-4A5F-B85A-3F90317285E6}" destId="{DA4CE93F-BAE9-42B6-866D-C6DCD6F9F1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187C57-4B3B-4EB8-98DE-EDA0E4A762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51B5DF3-8F7F-408F-8CF7-81B6BBF32B08}">
      <dgm:prSet/>
      <dgm:spPr/>
      <dgm:t>
        <a:bodyPr/>
        <a:lstStyle/>
        <a:p>
          <a:r>
            <a:rPr lang="en-US"/>
            <a:t>This will be very similar to what we have written previous with the fair coin</a:t>
          </a:r>
        </a:p>
      </dgm:t>
    </dgm:pt>
    <dgm:pt modelId="{3E6E1B21-6CC3-4568-8EED-F30CB88E07CB}" type="parTrans" cxnId="{99864E73-E570-40E3-9D78-28C7878CF87F}">
      <dgm:prSet/>
      <dgm:spPr/>
      <dgm:t>
        <a:bodyPr/>
        <a:lstStyle/>
        <a:p>
          <a:endParaRPr lang="en-US"/>
        </a:p>
      </dgm:t>
    </dgm:pt>
    <dgm:pt modelId="{5823934B-FF0D-42C8-8660-72670F041933}" type="sibTrans" cxnId="{99864E73-E570-40E3-9D78-28C7878CF87F}">
      <dgm:prSet/>
      <dgm:spPr/>
      <dgm:t>
        <a:bodyPr/>
        <a:lstStyle/>
        <a:p>
          <a:endParaRPr lang="en-US"/>
        </a:p>
      </dgm:t>
    </dgm:pt>
    <dgm:pt modelId="{82BAFFC5-DE98-40C7-B45C-67261E02537B}">
      <dgm:prSet/>
      <dgm:spPr/>
      <dgm:t>
        <a:bodyPr/>
        <a:lstStyle/>
        <a:p>
          <a:r>
            <a:rPr lang="en-US"/>
            <a:t>But note that a dice has 6 sides</a:t>
          </a:r>
        </a:p>
      </dgm:t>
    </dgm:pt>
    <dgm:pt modelId="{D07C4470-538D-4FAF-AAB0-C48F882FD9FC}" type="parTrans" cxnId="{70C96D47-9E4A-4CA0-90F1-7CED3103A039}">
      <dgm:prSet/>
      <dgm:spPr/>
      <dgm:t>
        <a:bodyPr/>
        <a:lstStyle/>
        <a:p>
          <a:endParaRPr lang="en-US"/>
        </a:p>
      </dgm:t>
    </dgm:pt>
    <dgm:pt modelId="{4CC3A572-66EA-441D-ABF7-DCC1A935A5A7}" type="sibTrans" cxnId="{70C96D47-9E4A-4CA0-90F1-7CED3103A039}">
      <dgm:prSet/>
      <dgm:spPr/>
      <dgm:t>
        <a:bodyPr/>
        <a:lstStyle/>
        <a:p>
          <a:endParaRPr lang="en-US"/>
        </a:p>
      </dgm:t>
    </dgm:pt>
    <dgm:pt modelId="{29F161AB-0CA1-402E-BB5C-4F80C28460AB}">
      <dgm:prSet/>
      <dgm:spPr/>
      <dgm:t>
        <a:bodyPr/>
        <a:lstStyle/>
        <a:p>
          <a:r>
            <a:rPr lang="en-US" dirty="0"/>
            <a:t>Create a function called </a:t>
          </a:r>
          <a:r>
            <a:rPr lang="en-US" dirty="0" err="1"/>
            <a:t>my_fair_dice</a:t>
          </a:r>
          <a:r>
            <a:rPr lang="en-US" dirty="0"/>
            <a:t>(n) where n is the number of rolls</a:t>
          </a:r>
        </a:p>
      </dgm:t>
    </dgm:pt>
    <dgm:pt modelId="{52B13921-08D7-4706-8FC4-4B2CA9710182}" type="parTrans" cxnId="{30FA9D41-19F6-4544-B848-88F1205AB310}">
      <dgm:prSet/>
      <dgm:spPr/>
      <dgm:t>
        <a:bodyPr/>
        <a:lstStyle/>
        <a:p>
          <a:endParaRPr lang="en-US"/>
        </a:p>
      </dgm:t>
    </dgm:pt>
    <dgm:pt modelId="{1F59FC92-F919-4E33-857D-55199A01173E}" type="sibTrans" cxnId="{30FA9D41-19F6-4544-B848-88F1205AB310}">
      <dgm:prSet/>
      <dgm:spPr/>
      <dgm:t>
        <a:bodyPr/>
        <a:lstStyle/>
        <a:p>
          <a:endParaRPr lang="en-US"/>
        </a:p>
      </dgm:t>
    </dgm:pt>
    <dgm:pt modelId="{19301E66-9EB5-4727-81C3-17D994DDD105}" type="pres">
      <dgm:prSet presAssocID="{70187C57-4B3B-4EB8-98DE-EDA0E4A76236}" presName="root" presStyleCnt="0">
        <dgm:presLayoutVars>
          <dgm:dir/>
          <dgm:resizeHandles val="exact"/>
        </dgm:presLayoutVars>
      </dgm:prSet>
      <dgm:spPr/>
    </dgm:pt>
    <dgm:pt modelId="{6495CC54-3AB6-455F-BE6B-3C027544FDDF}" type="pres">
      <dgm:prSet presAssocID="{E51B5DF3-8F7F-408F-8CF7-81B6BBF32B08}" presName="compNode" presStyleCnt="0"/>
      <dgm:spPr/>
    </dgm:pt>
    <dgm:pt modelId="{50A7C58B-3500-412D-BC59-C2F97F8CDC12}" type="pres">
      <dgm:prSet presAssocID="{E51B5DF3-8F7F-408F-8CF7-81B6BBF32B08}" presName="bgRect" presStyleLbl="bgShp" presStyleIdx="0" presStyleCnt="3"/>
      <dgm:spPr/>
    </dgm:pt>
    <dgm:pt modelId="{73288A8A-FF38-478B-80CE-BF97A27F5FFC}" type="pres">
      <dgm:prSet presAssocID="{E51B5DF3-8F7F-408F-8CF7-81B6BBF32B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tionaryRemove"/>
        </a:ext>
      </dgm:extLst>
    </dgm:pt>
    <dgm:pt modelId="{6DE24D31-E0B3-4A88-9131-F79B37971B69}" type="pres">
      <dgm:prSet presAssocID="{E51B5DF3-8F7F-408F-8CF7-81B6BBF32B08}" presName="spaceRect" presStyleCnt="0"/>
      <dgm:spPr/>
    </dgm:pt>
    <dgm:pt modelId="{EBBB5D30-FDFE-4632-9AF0-CFD4CC37FDB3}" type="pres">
      <dgm:prSet presAssocID="{E51B5DF3-8F7F-408F-8CF7-81B6BBF32B08}" presName="parTx" presStyleLbl="revTx" presStyleIdx="0" presStyleCnt="3">
        <dgm:presLayoutVars>
          <dgm:chMax val="0"/>
          <dgm:chPref val="0"/>
        </dgm:presLayoutVars>
      </dgm:prSet>
      <dgm:spPr/>
    </dgm:pt>
    <dgm:pt modelId="{6B40F6B7-4032-4AE0-9AF2-84C363B67673}" type="pres">
      <dgm:prSet presAssocID="{5823934B-FF0D-42C8-8660-72670F041933}" presName="sibTrans" presStyleCnt="0"/>
      <dgm:spPr/>
    </dgm:pt>
    <dgm:pt modelId="{2A55E5DD-D687-4492-85CB-7C5D0916C157}" type="pres">
      <dgm:prSet presAssocID="{82BAFFC5-DE98-40C7-B45C-67261E02537B}" presName="compNode" presStyleCnt="0"/>
      <dgm:spPr/>
    </dgm:pt>
    <dgm:pt modelId="{EA12DB92-8D82-40E8-A786-057BC8B2C2E4}" type="pres">
      <dgm:prSet presAssocID="{82BAFFC5-DE98-40C7-B45C-67261E02537B}" presName="bgRect" presStyleLbl="bgShp" presStyleIdx="1" presStyleCnt="3"/>
      <dgm:spPr/>
    </dgm:pt>
    <dgm:pt modelId="{1B1B4474-446D-4ED6-9B4D-05FF45FB3968}" type="pres">
      <dgm:prSet presAssocID="{82BAFFC5-DE98-40C7-B45C-67261E0253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ctangleShape"/>
        </a:ext>
      </dgm:extLst>
    </dgm:pt>
    <dgm:pt modelId="{50231681-82D5-408C-871A-F9B1C90D9238}" type="pres">
      <dgm:prSet presAssocID="{82BAFFC5-DE98-40C7-B45C-67261E02537B}" presName="spaceRect" presStyleCnt="0"/>
      <dgm:spPr/>
    </dgm:pt>
    <dgm:pt modelId="{6A8C93B0-5361-46AC-A6FA-AE547C83456F}" type="pres">
      <dgm:prSet presAssocID="{82BAFFC5-DE98-40C7-B45C-67261E02537B}" presName="parTx" presStyleLbl="revTx" presStyleIdx="1" presStyleCnt="3">
        <dgm:presLayoutVars>
          <dgm:chMax val="0"/>
          <dgm:chPref val="0"/>
        </dgm:presLayoutVars>
      </dgm:prSet>
      <dgm:spPr/>
    </dgm:pt>
    <dgm:pt modelId="{FB73EBC6-21C7-4328-ADF2-4EBC3071A871}" type="pres">
      <dgm:prSet presAssocID="{4CC3A572-66EA-441D-ABF7-DCC1A935A5A7}" presName="sibTrans" presStyleCnt="0"/>
      <dgm:spPr/>
    </dgm:pt>
    <dgm:pt modelId="{3C9F0414-2D0A-4A89-8EF5-6948129BECED}" type="pres">
      <dgm:prSet presAssocID="{29F161AB-0CA1-402E-BB5C-4F80C28460AB}" presName="compNode" presStyleCnt="0"/>
      <dgm:spPr/>
    </dgm:pt>
    <dgm:pt modelId="{636DAF8C-5085-41E2-AEDE-72BDC4F252B2}" type="pres">
      <dgm:prSet presAssocID="{29F161AB-0CA1-402E-BB5C-4F80C28460AB}" presName="bgRect" presStyleLbl="bgShp" presStyleIdx="2" presStyleCnt="3"/>
      <dgm:spPr/>
    </dgm:pt>
    <dgm:pt modelId="{F302B7B6-1615-4CAC-A714-835628157C9C}" type="pres">
      <dgm:prSet presAssocID="{29F161AB-0CA1-402E-BB5C-4F80C28460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2"/>
        </a:ext>
      </dgm:extLst>
    </dgm:pt>
    <dgm:pt modelId="{74A3218E-88BF-43C1-B709-69A4FF804289}" type="pres">
      <dgm:prSet presAssocID="{29F161AB-0CA1-402E-BB5C-4F80C28460AB}" presName="spaceRect" presStyleCnt="0"/>
      <dgm:spPr/>
    </dgm:pt>
    <dgm:pt modelId="{21DA1870-6591-4815-ADA4-C2C6DBB5BB24}" type="pres">
      <dgm:prSet presAssocID="{29F161AB-0CA1-402E-BB5C-4F80C28460AB}" presName="parTx" presStyleLbl="revTx" presStyleIdx="2" presStyleCnt="3">
        <dgm:presLayoutVars>
          <dgm:chMax val="0"/>
          <dgm:chPref val="0"/>
        </dgm:presLayoutVars>
      </dgm:prSet>
      <dgm:spPr/>
    </dgm:pt>
  </dgm:ptLst>
  <dgm:cxnLst>
    <dgm:cxn modelId="{10A3F70C-7CBA-4533-9F4B-AC6D708CC7C7}" type="presOf" srcId="{82BAFFC5-DE98-40C7-B45C-67261E02537B}" destId="{6A8C93B0-5361-46AC-A6FA-AE547C83456F}" srcOrd="0" destOrd="0" presId="urn:microsoft.com/office/officeart/2018/2/layout/IconVerticalSolidList"/>
    <dgm:cxn modelId="{30FA9D41-19F6-4544-B848-88F1205AB310}" srcId="{70187C57-4B3B-4EB8-98DE-EDA0E4A76236}" destId="{29F161AB-0CA1-402E-BB5C-4F80C28460AB}" srcOrd="2" destOrd="0" parTransId="{52B13921-08D7-4706-8FC4-4B2CA9710182}" sibTransId="{1F59FC92-F919-4E33-857D-55199A01173E}"/>
    <dgm:cxn modelId="{1D15D845-F1FB-4F75-B4A2-EC6BE8368BA3}" type="presOf" srcId="{29F161AB-0CA1-402E-BB5C-4F80C28460AB}" destId="{21DA1870-6591-4815-ADA4-C2C6DBB5BB24}" srcOrd="0" destOrd="0" presId="urn:microsoft.com/office/officeart/2018/2/layout/IconVerticalSolidList"/>
    <dgm:cxn modelId="{70C96D47-9E4A-4CA0-90F1-7CED3103A039}" srcId="{70187C57-4B3B-4EB8-98DE-EDA0E4A76236}" destId="{82BAFFC5-DE98-40C7-B45C-67261E02537B}" srcOrd="1" destOrd="0" parTransId="{D07C4470-538D-4FAF-AAB0-C48F882FD9FC}" sibTransId="{4CC3A572-66EA-441D-ABF7-DCC1A935A5A7}"/>
    <dgm:cxn modelId="{39F67B72-0802-430D-AADD-EE65469A2A40}" type="presOf" srcId="{E51B5DF3-8F7F-408F-8CF7-81B6BBF32B08}" destId="{EBBB5D30-FDFE-4632-9AF0-CFD4CC37FDB3}" srcOrd="0" destOrd="0" presId="urn:microsoft.com/office/officeart/2018/2/layout/IconVerticalSolidList"/>
    <dgm:cxn modelId="{99864E73-E570-40E3-9D78-28C7878CF87F}" srcId="{70187C57-4B3B-4EB8-98DE-EDA0E4A76236}" destId="{E51B5DF3-8F7F-408F-8CF7-81B6BBF32B08}" srcOrd="0" destOrd="0" parTransId="{3E6E1B21-6CC3-4568-8EED-F30CB88E07CB}" sibTransId="{5823934B-FF0D-42C8-8660-72670F041933}"/>
    <dgm:cxn modelId="{B8709CB4-321A-4A32-9EAA-1389A39D0AD4}" type="presOf" srcId="{70187C57-4B3B-4EB8-98DE-EDA0E4A76236}" destId="{19301E66-9EB5-4727-81C3-17D994DDD105}" srcOrd="0" destOrd="0" presId="urn:microsoft.com/office/officeart/2018/2/layout/IconVerticalSolidList"/>
    <dgm:cxn modelId="{7742BB4F-9AE6-4E6E-9A87-3E4C1E717D80}" type="presParOf" srcId="{19301E66-9EB5-4727-81C3-17D994DDD105}" destId="{6495CC54-3AB6-455F-BE6B-3C027544FDDF}" srcOrd="0" destOrd="0" presId="urn:microsoft.com/office/officeart/2018/2/layout/IconVerticalSolidList"/>
    <dgm:cxn modelId="{F53D1857-6FC5-487D-BB1E-D7C49F7DADB0}" type="presParOf" srcId="{6495CC54-3AB6-455F-BE6B-3C027544FDDF}" destId="{50A7C58B-3500-412D-BC59-C2F97F8CDC12}" srcOrd="0" destOrd="0" presId="urn:microsoft.com/office/officeart/2018/2/layout/IconVerticalSolidList"/>
    <dgm:cxn modelId="{F2EB998E-EEE7-4AEB-8F17-ACFF16969545}" type="presParOf" srcId="{6495CC54-3AB6-455F-BE6B-3C027544FDDF}" destId="{73288A8A-FF38-478B-80CE-BF97A27F5FFC}" srcOrd="1" destOrd="0" presId="urn:microsoft.com/office/officeart/2018/2/layout/IconVerticalSolidList"/>
    <dgm:cxn modelId="{FCA51A7E-FAA7-4B80-99CD-C7CC430DAB41}" type="presParOf" srcId="{6495CC54-3AB6-455F-BE6B-3C027544FDDF}" destId="{6DE24D31-E0B3-4A88-9131-F79B37971B69}" srcOrd="2" destOrd="0" presId="urn:microsoft.com/office/officeart/2018/2/layout/IconVerticalSolidList"/>
    <dgm:cxn modelId="{FF850EF8-9915-4926-B1B7-937620B7FC78}" type="presParOf" srcId="{6495CC54-3AB6-455F-BE6B-3C027544FDDF}" destId="{EBBB5D30-FDFE-4632-9AF0-CFD4CC37FDB3}" srcOrd="3" destOrd="0" presId="urn:microsoft.com/office/officeart/2018/2/layout/IconVerticalSolidList"/>
    <dgm:cxn modelId="{2FE326A6-E737-400C-A7EB-E90A5EA567AB}" type="presParOf" srcId="{19301E66-9EB5-4727-81C3-17D994DDD105}" destId="{6B40F6B7-4032-4AE0-9AF2-84C363B67673}" srcOrd="1" destOrd="0" presId="urn:microsoft.com/office/officeart/2018/2/layout/IconVerticalSolidList"/>
    <dgm:cxn modelId="{A3308743-6ECA-4887-84F2-8D84E9EABA0C}" type="presParOf" srcId="{19301E66-9EB5-4727-81C3-17D994DDD105}" destId="{2A55E5DD-D687-4492-85CB-7C5D0916C157}" srcOrd="2" destOrd="0" presId="urn:microsoft.com/office/officeart/2018/2/layout/IconVerticalSolidList"/>
    <dgm:cxn modelId="{19232E4F-1186-4030-A7D9-8FE4671BBE44}" type="presParOf" srcId="{2A55E5DD-D687-4492-85CB-7C5D0916C157}" destId="{EA12DB92-8D82-40E8-A786-057BC8B2C2E4}" srcOrd="0" destOrd="0" presId="urn:microsoft.com/office/officeart/2018/2/layout/IconVerticalSolidList"/>
    <dgm:cxn modelId="{80AD6A54-E52A-4BDF-9882-4DFA51B95947}" type="presParOf" srcId="{2A55E5DD-D687-4492-85CB-7C5D0916C157}" destId="{1B1B4474-446D-4ED6-9B4D-05FF45FB3968}" srcOrd="1" destOrd="0" presId="urn:microsoft.com/office/officeart/2018/2/layout/IconVerticalSolidList"/>
    <dgm:cxn modelId="{58268DA5-16D8-40B7-A546-462321AA4D98}" type="presParOf" srcId="{2A55E5DD-D687-4492-85CB-7C5D0916C157}" destId="{50231681-82D5-408C-871A-F9B1C90D9238}" srcOrd="2" destOrd="0" presId="urn:microsoft.com/office/officeart/2018/2/layout/IconVerticalSolidList"/>
    <dgm:cxn modelId="{2895F33A-173E-467F-A2A5-E689AD46EF57}" type="presParOf" srcId="{2A55E5DD-D687-4492-85CB-7C5D0916C157}" destId="{6A8C93B0-5361-46AC-A6FA-AE547C83456F}" srcOrd="3" destOrd="0" presId="urn:microsoft.com/office/officeart/2018/2/layout/IconVerticalSolidList"/>
    <dgm:cxn modelId="{C6B3A4DB-41B0-457B-9983-F14290D50D32}" type="presParOf" srcId="{19301E66-9EB5-4727-81C3-17D994DDD105}" destId="{FB73EBC6-21C7-4328-ADF2-4EBC3071A871}" srcOrd="3" destOrd="0" presId="urn:microsoft.com/office/officeart/2018/2/layout/IconVerticalSolidList"/>
    <dgm:cxn modelId="{7498CAAD-376D-463C-A4A3-909E40D1EF44}" type="presParOf" srcId="{19301E66-9EB5-4727-81C3-17D994DDD105}" destId="{3C9F0414-2D0A-4A89-8EF5-6948129BECED}" srcOrd="4" destOrd="0" presId="urn:microsoft.com/office/officeart/2018/2/layout/IconVerticalSolidList"/>
    <dgm:cxn modelId="{9EBC6123-E4E8-4A92-8A5A-F28C67D8680E}" type="presParOf" srcId="{3C9F0414-2D0A-4A89-8EF5-6948129BECED}" destId="{636DAF8C-5085-41E2-AEDE-72BDC4F252B2}" srcOrd="0" destOrd="0" presId="urn:microsoft.com/office/officeart/2018/2/layout/IconVerticalSolidList"/>
    <dgm:cxn modelId="{5D33E1D6-C6D4-419E-AA73-9018D1ABA679}" type="presParOf" srcId="{3C9F0414-2D0A-4A89-8EF5-6948129BECED}" destId="{F302B7B6-1615-4CAC-A714-835628157C9C}" srcOrd="1" destOrd="0" presId="urn:microsoft.com/office/officeart/2018/2/layout/IconVerticalSolidList"/>
    <dgm:cxn modelId="{5D4E7FB4-7CC0-4255-B8A5-C35B396BBF03}" type="presParOf" srcId="{3C9F0414-2D0A-4A89-8EF5-6948129BECED}" destId="{74A3218E-88BF-43C1-B709-69A4FF804289}" srcOrd="2" destOrd="0" presId="urn:microsoft.com/office/officeart/2018/2/layout/IconVerticalSolidList"/>
    <dgm:cxn modelId="{1E95924D-4256-4AB0-AC14-8B0E9C04DAEE}" type="presParOf" srcId="{3C9F0414-2D0A-4A89-8EF5-6948129BECED}" destId="{21DA1870-6591-4815-ADA4-C2C6DBB5BB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F38901-D673-47B9-A6D4-05884119937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E9CCB4F-685E-490B-8387-94D91F48E416}">
      <dgm:prSet/>
      <dgm:spPr/>
      <dgm:t>
        <a:bodyPr/>
        <a:lstStyle/>
        <a:p>
          <a:r>
            <a:rPr lang="en-US"/>
            <a:t>Verify your code with the following</a:t>
          </a:r>
        </a:p>
      </dgm:t>
    </dgm:pt>
    <dgm:pt modelId="{6015B097-C79E-4D6B-B5D6-3EEBD8642815}" type="parTrans" cxnId="{174A71B6-D3CE-479C-9DA4-35AE90C9168A}">
      <dgm:prSet/>
      <dgm:spPr/>
      <dgm:t>
        <a:bodyPr/>
        <a:lstStyle/>
        <a:p>
          <a:endParaRPr lang="en-US"/>
        </a:p>
      </dgm:t>
    </dgm:pt>
    <dgm:pt modelId="{312423E5-64A9-45D1-AF41-3A1DEF604C90}" type="sibTrans" cxnId="{174A71B6-D3CE-479C-9DA4-35AE90C9168A}">
      <dgm:prSet/>
      <dgm:spPr/>
      <dgm:t>
        <a:bodyPr/>
        <a:lstStyle/>
        <a:p>
          <a:endParaRPr lang="en-US"/>
        </a:p>
      </dgm:t>
    </dgm:pt>
    <dgm:pt modelId="{3FF12D22-FA68-4D7D-95E9-786E7D4AD8AE}">
      <dgm:prSet/>
      <dgm:spPr/>
      <dgm:t>
        <a:bodyPr/>
        <a:lstStyle/>
        <a:p>
          <a:r>
            <a:rPr lang="en-US"/>
            <a:t>expectation &lt;- sum(1:6)/6</a:t>
          </a:r>
        </a:p>
      </dgm:t>
    </dgm:pt>
    <dgm:pt modelId="{A8A91718-9DBB-4C8F-B4A0-8BCD506F0F1B}" type="parTrans" cxnId="{FEB8FE4E-C38B-48DF-8643-88C04BEA0F6A}">
      <dgm:prSet/>
      <dgm:spPr/>
      <dgm:t>
        <a:bodyPr/>
        <a:lstStyle/>
        <a:p>
          <a:endParaRPr lang="en-US"/>
        </a:p>
      </dgm:t>
    </dgm:pt>
    <dgm:pt modelId="{AD019153-14D2-40BE-999F-0893BEECFF82}" type="sibTrans" cxnId="{FEB8FE4E-C38B-48DF-8643-88C04BEA0F6A}">
      <dgm:prSet/>
      <dgm:spPr/>
      <dgm:t>
        <a:bodyPr/>
        <a:lstStyle/>
        <a:p>
          <a:endParaRPr lang="en-US"/>
        </a:p>
      </dgm:t>
    </dgm:pt>
    <dgm:pt modelId="{C4E31AA3-0118-47E4-BCE2-1CF874AB0CCC}">
      <dgm:prSet/>
      <dgm:spPr/>
      <dgm:t>
        <a:bodyPr/>
        <a:lstStyle/>
        <a:p>
          <a:r>
            <a:rPr lang="en-US"/>
            <a:t>observed &lt;- mean(my_fair_dice(100))</a:t>
          </a:r>
        </a:p>
      </dgm:t>
    </dgm:pt>
    <dgm:pt modelId="{B2EECE69-4506-4F0D-B1EA-41B3E63A93C0}" type="parTrans" cxnId="{980A863C-3EC5-42FC-B4A6-D416060B94B2}">
      <dgm:prSet/>
      <dgm:spPr/>
      <dgm:t>
        <a:bodyPr/>
        <a:lstStyle/>
        <a:p>
          <a:endParaRPr lang="en-US"/>
        </a:p>
      </dgm:t>
    </dgm:pt>
    <dgm:pt modelId="{29EDE83D-8BF1-4E47-9A2E-C99C9A345534}" type="sibTrans" cxnId="{980A863C-3EC5-42FC-B4A6-D416060B94B2}">
      <dgm:prSet/>
      <dgm:spPr/>
      <dgm:t>
        <a:bodyPr/>
        <a:lstStyle/>
        <a:p>
          <a:endParaRPr lang="en-US"/>
        </a:p>
      </dgm:t>
    </dgm:pt>
    <dgm:pt modelId="{7A910800-6FE5-4ACD-826B-338E4099A7CF}">
      <dgm:prSet/>
      <dgm:spPr/>
      <dgm:t>
        <a:bodyPr/>
        <a:lstStyle/>
        <a:p>
          <a:r>
            <a:rPr lang="en-US"/>
            <a:t>observed_deviation &lt;- abs(observed - expectation)</a:t>
          </a:r>
        </a:p>
      </dgm:t>
    </dgm:pt>
    <dgm:pt modelId="{EE2BF828-AEC3-4D2B-9081-517C3C695252}" type="parTrans" cxnId="{117BACE1-8FA2-4F11-A20C-D0A343AED265}">
      <dgm:prSet/>
      <dgm:spPr/>
      <dgm:t>
        <a:bodyPr/>
        <a:lstStyle/>
        <a:p>
          <a:endParaRPr lang="en-US"/>
        </a:p>
      </dgm:t>
    </dgm:pt>
    <dgm:pt modelId="{EF7776A6-72F6-40BC-A323-F71BE12C4A49}" type="sibTrans" cxnId="{117BACE1-8FA2-4F11-A20C-D0A343AED265}">
      <dgm:prSet/>
      <dgm:spPr/>
      <dgm:t>
        <a:bodyPr/>
        <a:lstStyle/>
        <a:p>
          <a:endParaRPr lang="en-US"/>
        </a:p>
      </dgm:t>
    </dgm:pt>
    <dgm:pt modelId="{B3B34D20-0C64-4825-A3F8-15F9898420CC}">
      <dgm:prSet/>
      <dgm:spPr/>
      <dgm:t>
        <a:bodyPr/>
        <a:lstStyle/>
        <a:p>
          <a:r>
            <a:rPr lang="en-US"/>
            <a:t>observed_deviation</a:t>
          </a:r>
        </a:p>
      </dgm:t>
    </dgm:pt>
    <dgm:pt modelId="{5F61599C-9961-491C-A19D-75E836E89650}" type="parTrans" cxnId="{732C6B6E-42FC-4168-A122-12A9DE606AE3}">
      <dgm:prSet/>
      <dgm:spPr/>
      <dgm:t>
        <a:bodyPr/>
        <a:lstStyle/>
        <a:p>
          <a:endParaRPr lang="en-US"/>
        </a:p>
      </dgm:t>
    </dgm:pt>
    <dgm:pt modelId="{354DBFD0-3838-45C2-89F0-B14F878DC2E2}" type="sibTrans" cxnId="{732C6B6E-42FC-4168-A122-12A9DE606AE3}">
      <dgm:prSet/>
      <dgm:spPr/>
      <dgm:t>
        <a:bodyPr/>
        <a:lstStyle/>
        <a:p>
          <a:endParaRPr lang="en-US"/>
        </a:p>
      </dgm:t>
    </dgm:pt>
    <dgm:pt modelId="{C371AD6B-D7B9-4E2D-99BD-C890A483C125}">
      <dgm:prSet/>
      <dgm:spPr/>
      <dgm:t>
        <a:bodyPr/>
        <a:lstStyle/>
        <a:p>
          <a:r>
            <a:rPr lang="en-US"/>
            <a:t>Try with different values of n (say, 10, 100, 1000). What happens to the observed deviations?</a:t>
          </a:r>
        </a:p>
      </dgm:t>
    </dgm:pt>
    <dgm:pt modelId="{10AEB191-291D-4710-BC46-E26262328C35}" type="parTrans" cxnId="{084AF9BF-DF03-410D-B4ED-C0912C38AEF5}">
      <dgm:prSet/>
      <dgm:spPr/>
      <dgm:t>
        <a:bodyPr/>
        <a:lstStyle/>
        <a:p>
          <a:endParaRPr lang="en-US"/>
        </a:p>
      </dgm:t>
    </dgm:pt>
    <dgm:pt modelId="{13EEFB4C-0A3F-435D-8527-533ECC9104F5}" type="sibTrans" cxnId="{084AF9BF-DF03-410D-B4ED-C0912C38AEF5}">
      <dgm:prSet/>
      <dgm:spPr/>
      <dgm:t>
        <a:bodyPr/>
        <a:lstStyle/>
        <a:p>
          <a:endParaRPr lang="en-US"/>
        </a:p>
      </dgm:t>
    </dgm:pt>
    <dgm:pt modelId="{7BCCFD63-4A17-5541-BAA5-3AEBDCAD6849}" type="pres">
      <dgm:prSet presAssocID="{CAF38901-D673-47B9-A6D4-058841199372}" presName="linear" presStyleCnt="0">
        <dgm:presLayoutVars>
          <dgm:animLvl val="lvl"/>
          <dgm:resizeHandles val="exact"/>
        </dgm:presLayoutVars>
      </dgm:prSet>
      <dgm:spPr/>
    </dgm:pt>
    <dgm:pt modelId="{D4CC40FB-D7F6-7647-89AB-36BDCFC74921}" type="pres">
      <dgm:prSet presAssocID="{1E9CCB4F-685E-490B-8387-94D91F48E416}" presName="parentText" presStyleLbl="node1" presStyleIdx="0" presStyleCnt="2">
        <dgm:presLayoutVars>
          <dgm:chMax val="0"/>
          <dgm:bulletEnabled val="1"/>
        </dgm:presLayoutVars>
      </dgm:prSet>
      <dgm:spPr/>
    </dgm:pt>
    <dgm:pt modelId="{EB7A548C-6310-674E-AB6E-B65ADFC4984B}" type="pres">
      <dgm:prSet presAssocID="{1E9CCB4F-685E-490B-8387-94D91F48E416}" presName="childText" presStyleLbl="revTx" presStyleIdx="0" presStyleCnt="1">
        <dgm:presLayoutVars>
          <dgm:bulletEnabled val="1"/>
        </dgm:presLayoutVars>
      </dgm:prSet>
      <dgm:spPr/>
    </dgm:pt>
    <dgm:pt modelId="{0629DABF-8921-7043-BDE4-AFDBCE7ABFDE}" type="pres">
      <dgm:prSet presAssocID="{C371AD6B-D7B9-4E2D-99BD-C890A483C125}" presName="parentText" presStyleLbl="node1" presStyleIdx="1" presStyleCnt="2">
        <dgm:presLayoutVars>
          <dgm:chMax val="0"/>
          <dgm:bulletEnabled val="1"/>
        </dgm:presLayoutVars>
      </dgm:prSet>
      <dgm:spPr/>
    </dgm:pt>
  </dgm:ptLst>
  <dgm:cxnLst>
    <dgm:cxn modelId="{D23E1E05-2B59-704F-805E-92E4EAD1F2CF}" type="presOf" srcId="{7A910800-6FE5-4ACD-826B-338E4099A7CF}" destId="{EB7A548C-6310-674E-AB6E-B65ADFC4984B}" srcOrd="0" destOrd="2" presId="urn:microsoft.com/office/officeart/2005/8/layout/vList2"/>
    <dgm:cxn modelId="{980A863C-3EC5-42FC-B4A6-D416060B94B2}" srcId="{1E9CCB4F-685E-490B-8387-94D91F48E416}" destId="{C4E31AA3-0118-47E4-BCE2-1CF874AB0CCC}" srcOrd="1" destOrd="0" parTransId="{B2EECE69-4506-4F0D-B1EA-41B3E63A93C0}" sibTransId="{29EDE83D-8BF1-4E47-9A2E-C99C9A345534}"/>
    <dgm:cxn modelId="{FEB8FE4E-C38B-48DF-8643-88C04BEA0F6A}" srcId="{1E9CCB4F-685E-490B-8387-94D91F48E416}" destId="{3FF12D22-FA68-4D7D-95E9-786E7D4AD8AE}" srcOrd="0" destOrd="0" parTransId="{A8A91718-9DBB-4C8F-B4A0-8BCD506F0F1B}" sibTransId="{AD019153-14D2-40BE-999F-0893BEECFF82}"/>
    <dgm:cxn modelId="{4B417469-2B3D-FB47-9561-5EC048B4B013}" type="presOf" srcId="{B3B34D20-0C64-4825-A3F8-15F9898420CC}" destId="{EB7A548C-6310-674E-AB6E-B65ADFC4984B}" srcOrd="0" destOrd="3" presId="urn:microsoft.com/office/officeart/2005/8/layout/vList2"/>
    <dgm:cxn modelId="{732C6B6E-42FC-4168-A122-12A9DE606AE3}" srcId="{1E9CCB4F-685E-490B-8387-94D91F48E416}" destId="{B3B34D20-0C64-4825-A3F8-15F9898420CC}" srcOrd="3" destOrd="0" parTransId="{5F61599C-9961-491C-A19D-75E836E89650}" sibTransId="{354DBFD0-3838-45C2-89F0-B14F878DC2E2}"/>
    <dgm:cxn modelId="{6F4E6991-8CAC-9D43-A787-7F1655B697F9}" type="presOf" srcId="{C4E31AA3-0118-47E4-BCE2-1CF874AB0CCC}" destId="{EB7A548C-6310-674E-AB6E-B65ADFC4984B}" srcOrd="0" destOrd="1" presId="urn:microsoft.com/office/officeart/2005/8/layout/vList2"/>
    <dgm:cxn modelId="{174A71B6-D3CE-479C-9DA4-35AE90C9168A}" srcId="{CAF38901-D673-47B9-A6D4-058841199372}" destId="{1E9CCB4F-685E-490B-8387-94D91F48E416}" srcOrd="0" destOrd="0" parTransId="{6015B097-C79E-4D6B-B5D6-3EEBD8642815}" sibTransId="{312423E5-64A9-45D1-AF41-3A1DEF604C90}"/>
    <dgm:cxn modelId="{084AF9BF-DF03-410D-B4ED-C0912C38AEF5}" srcId="{CAF38901-D673-47B9-A6D4-058841199372}" destId="{C371AD6B-D7B9-4E2D-99BD-C890A483C125}" srcOrd="1" destOrd="0" parTransId="{10AEB191-291D-4710-BC46-E26262328C35}" sibTransId="{13EEFB4C-0A3F-435D-8527-533ECC9104F5}"/>
    <dgm:cxn modelId="{67B0DFC0-C994-144E-B764-6C63A3B0F95B}" type="presOf" srcId="{3FF12D22-FA68-4D7D-95E9-786E7D4AD8AE}" destId="{EB7A548C-6310-674E-AB6E-B65ADFC4984B}" srcOrd="0" destOrd="0" presId="urn:microsoft.com/office/officeart/2005/8/layout/vList2"/>
    <dgm:cxn modelId="{0E4FC8C4-2D43-864C-A115-9C0FD733A7D9}" type="presOf" srcId="{CAF38901-D673-47B9-A6D4-058841199372}" destId="{7BCCFD63-4A17-5541-BAA5-3AEBDCAD6849}" srcOrd="0" destOrd="0" presId="urn:microsoft.com/office/officeart/2005/8/layout/vList2"/>
    <dgm:cxn modelId="{F9C5E5C8-5928-8E43-A790-EA5CA8DEEED5}" type="presOf" srcId="{C371AD6B-D7B9-4E2D-99BD-C890A483C125}" destId="{0629DABF-8921-7043-BDE4-AFDBCE7ABFDE}" srcOrd="0" destOrd="0" presId="urn:microsoft.com/office/officeart/2005/8/layout/vList2"/>
    <dgm:cxn modelId="{E686C3D2-C4DE-BA46-8200-1A9941CF5821}" type="presOf" srcId="{1E9CCB4F-685E-490B-8387-94D91F48E416}" destId="{D4CC40FB-D7F6-7647-89AB-36BDCFC74921}" srcOrd="0" destOrd="0" presId="urn:microsoft.com/office/officeart/2005/8/layout/vList2"/>
    <dgm:cxn modelId="{117BACE1-8FA2-4F11-A20C-D0A343AED265}" srcId="{1E9CCB4F-685E-490B-8387-94D91F48E416}" destId="{7A910800-6FE5-4ACD-826B-338E4099A7CF}" srcOrd="2" destOrd="0" parTransId="{EE2BF828-AEC3-4D2B-9081-517C3C695252}" sibTransId="{EF7776A6-72F6-40BC-A323-F71BE12C4A49}"/>
    <dgm:cxn modelId="{858C784A-58F9-BA4C-A9F3-66C1BE471CA4}" type="presParOf" srcId="{7BCCFD63-4A17-5541-BAA5-3AEBDCAD6849}" destId="{D4CC40FB-D7F6-7647-89AB-36BDCFC74921}" srcOrd="0" destOrd="0" presId="urn:microsoft.com/office/officeart/2005/8/layout/vList2"/>
    <dgm:cxn modelId="{6143F232-3971-A94F-BF4D-23BC66B7CE6A}" type="presParOf" srcId="{7BCCFD63-4A17-5541-BAA5-3AEBDCAD6849}" destId="{EB7A548C-6310-674E-AB6E-B65ADFC4984B}" srcOrd="1" destOrd="0" presId="urn:microsoft.com/office/officeart/2005/8/layout/vList2"/>
    <dgm:cxn modelId="{223DD112-F2C8-CA46-A66C-58E1B74CE3C3}" type="presParOf" srcId="{7BCCFD63-4A17-5541-BAA5-3AEBDCAD6849}" destId="{0629DABF-8921-7043-BDE4-AFDBCE7ABFD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C66A0-A3FA-1544-8D41-0A060C9E3D5C}">
      <dsp:nvSpPr>
        <dsp:cNvPr id="0" name=""/>
        <dsp:cNvSpPr/>
      </dsp:nvSpPr>
      <dsp:spPr>
        <a:xfrm>
          <a:off x="0" y="75853"/>
          <a:ext cx="6513603"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Probability</a:t>
          </a:r>
        </a:p>
      </dsp:txBody>
      <dsp:txXfrm>
        <a:off x="28100" y="103953"/>
        <a:ext cx="6457403" cy="519439"/>
      </dsp:txXfrm>
    </dsp:sp>
    <dsp:sp modelId="{FFFD1E6A-5858-EA4A-83DE-544EE1C84F1B}">
      <dsp:nvSpPr>
        <dsp:cNvPr id="0" name=""/>
        <dsp:cNvSpPr/>
      </dsp:nvSpPr>
      <dsp:spPr>
        <a:xfrm>
          <a:off x="0" y="720613"/>
          <a:ext cx="6513603" cy="5756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Expectation</a:t>
          </a:r>
        </a:p>
      </dsp:txBody>
      <dsp:txXfrm>
        <a:off x="28100" y="748713"/>
        <a:ext cx="6457403" cy="519439"/>
      </dsp:txXfrm>
    </dsp:sp>
    <dsp:sp modelId="{C0A93BA6-0305-5B46-A17A-E69B57BCFFD9}">
      <dsp:nvSpPr>
        <dsp:cNvPr id="0" name=""/>
        <dsp:cNvSpPr/>
      </dsp:nvSpPr>
      <dsp:spPr>
        <a:xfrm>
          <a:off x="0" y="1365373"/>
          <a:ext cx="6513603" cy="5756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Variance</a:t>
          </a:r>
        </a:p>
      </dsp:txBody>
      <dsp:txXfrm>
        <a:off x="28100" y="1393473"/>
        <a:ext cx="6457403" cy="519439"/>
      </dsp:txXfrm>
    </dsp:sp>
    <dsp:sp modelId="{82B71B8D-61B2-8046-BD98-44D1EECA7AA5}">
      <dsp:nvSpPr>
        <dsp:cNvPr id="0" name=""/>
        <dsp:cNvSpPr/>
      </dsp:nvSpPr>
      <dsp:spPr>
        <a:xfrm>
          <a:off x="0" y="2010133"/>
          <a:ext cx="6513603" cy="5756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Set theory</a:t>
          </a:r>
        </a:p>
      </dsp:txBody>
      <dsp:txXfrm>
        <a:off x="28100" y="2038233"/>
        <a:ext cx="6457403" cy="519439"/>
      </dsp:txXfrm>
    </dsp:sp>
    <dsp:sp modelId="{C8B12287-1F26-7F48-A65D-056ED21A62B7}">
      <dsp:nvSpPr>
        <dsp:cNvPr id="0" name=""/>
        <dsp:cNvSpPr/>
      </dsp:nvSpPr>
      <dsp:spPr>
        <a:xfrm>
          <a:off x="0" y="2654893"/>
          <a:ext cx="6513603" cy="57563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Permutations and combinations</a:t>
          </a:r>
        </a:p>
      </dsp:txBody>
      <dsp:txXfrm>
        <a:off x="28100" y="2682993"/>
        <a:ext cx="6457403" cy="519439"/>
      </dsp:txXfrm>
    </dsp:sp>
    <dsp:sp modelId="{C9A99100-F55C-FA4F-B214-9213DD05DF22}">
      <dsp:nvSpPr>
        <dsp:cNvPr id="0" name=""/>
        <dsp:cNvSpPr/>
      </dsp:nvSpPr>
      <dsp:spPr>
        <a:xfrm>
          <a:off x="0" y="3299653"/>
          <a:ext cx="6513603" cy="575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Conditional probabilities</a:t>
          </a:r>
        </a:p>
      </dsp:txBody>
      <dsp:txXfrm>
        <a:off x="28100" y="3327753"/>
        <a:ext cx="6457403" cy="519439"/>
      </dsp:txXfrm>
    </dsp:sp>
    <dsp:sp modelId="{DE04D1D2-A41A-5E40-9A63-14149CFEA545}">
      <dsp:nvSpPr>
        <dsp:cNvPr id="0" name=""/>
        <dsp:cNvSpPr/>
      </dsp:nvSpPr>
      <dsp:spPr>
        <a:xfrm>
          <a:off x="0" y="3944413"/>
          <a:ext cx="6513603" cy="5756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Random variables</a:t>
          </a:r>
        </a:p>
      </dsp:txBody>
      <dsp:txXfrm>
        <a:off x="28100" y="3972513"/>
        <a:ext cx="6457403" cy="519439"/>
      </dsp:txXfrm>
    </dsp:sp>
    <dsp:sp modelId="{2F438A36-C45A-7643-AB35-57E29FBD6527}">
      <dsp:nvSpPr>
        <dsp:cNvPr id="0" name=""/>
        <dsp:cNvSpPr/>
      </dsp:nvSpPr>
      <dsp:spPr>
        <a:xfrm>
          <a:off x="0" y="4589173"/>
          <a:ext cx="6513603" cy="5756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Discrete and continuous</a:t>
          </a:r>
        </a:p>
      </dsp:txBody>
      <dsp:txXfrm>
        <a:off x="28100" y="4617273"/>
        <a:ext cx="6457403" cy="519439"/>
      </dsp:txXfrm>
    </dsp:sp>
    <dsp:sp modelId="{04F7C9C3-9E65-9D46-9240-5D1528F64762}">
      <dsp:nvSpPr>
        <dsp:cNvPr id="0" name=""/>
        <dsp:cNvSpPr/>
      </dsp:nvSpPr>
      <dsp:spPr>
        <a:xfrm>
          <a:off x="0" y="5233932"/>
          <a:ext cx="6513603" cy="5756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Central limit theorem</a:t>
          </a:r>
        </a:p>
      </dsp:txBody>
      <dsp:txXfrm>
        <a:off x="28100" y="5262032"/>
        <a:ext cx="6457403" cy="5194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E8902-BF81-4BF7-88E5-4C80D467C3CD}">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C4208-091E-485E-9212-182A665E64F6}">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700564-2345-4E77-B3DA-0B918DD04BA4}">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90000"/>
            </a:lnSpc>
            <a:spcBef>
              <a:spcPct val="0"/>
            </a:spcBef>
            <a:spcAft>
              <a:spcPct val="35000"/>
            </a:spcAft>
            <a:buNone/>
          </a:pPr>
          <a:r>
            <a:rPr lang="en-US" sz="1900" kern="1200"/>
            <a:t>Create a function called my_bad_dice(n, p) where n is the number of rolls and p is a vector specifying the probabilistic weights of each of the faces from 1 to 6</a:t>
          </a:r>
        </a:p>
      </dsp:txBody>
      <dsp:txXfrm>
        <a:off x="2039300" y="956381"/>
        <a:ext cx="4474303" cy="1765627"/>
      </dsp:txXfrm>
    </dsp:sp>
    <dsp:sp modelId="{BAF10FE2-FC93-460D-BC2F-D4CB87844917}">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A46DB3-55F0-47B5-A799-606A8F6E8F89}">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3E8DE8-E797-41FF-800D-510647586C29}">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44550">
            <a:lnSpc>
              <a:spcPct val="90000"/>
            </a:lnSpc>
            <a:spcBef>
              <a:spcPct val="0"/>
            </a:spcBef>
            <a:spcAft>
              <a:spcPct val="35000"/>
            </a:spcAft>
            <a:buNone/>
          </a:pPr>
          <a:r>
            <a:rPr lang="en-US" sz="1900" kern="1200"/>
            <a:t>Verify with my_bad_dice(10, c(0,0,0,0,0.1,0.9))</a:t>
          </a:r>
        </a:p>
      </dsp:txBody>
      <dsp:txXfrm>
        <a:off x="2039300" y="3163416"/>
        <a:ext cx="4474303" cy="17656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41EAF-3A99-49D4-982D-C9EA2601D243}">
      <dsp:nvSpPr>
        <dsp:cNvPr id="0" name=""/>
        <dsp:cNvSpPr/>
      </dsp:nvSpPr>
      <dsp:spPr>
        <a:xfrm>
          <a:off x="0" y="4597"/>
          <a:ext cx="6513603" cy="9793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1D78C5-821B-44C2-8C26-D57CDEB0F3E1}">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753B2E-825E-4089-9586-AD3B8FFCAADC}">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Expectation tells you what is the center of a random variable</a:t>
          </a:r>
        </a:p>
      </dsp:txBody>
      <dsp:txXfrm>
        <a:off x="1131174" y="4597"/>
        <a:ext cx="5382429" cy="979371"/>
      </dsp:txXfrm>
    </dsp:sp>
    <dsp:sp modelId="{C10B966A-0ED0-43F2-BD53-064E60C80DFF}">
      <dsp:nvSpPr>
        <dsp:cNvPr id="0" name=""/>
        <dsp:cNvSpPr/>
      </dsp:nvSpPr>
      <dsp:spPr>
        <a:xfrm>
          <a:off x="0" y="1228812"/>
          <a:ext cx="6513603" cy="9793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5A198-A9F5-434D-833F-68344236911F}">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B91D90-3AE2-4A6E-8ED8-39A81A1D9544}">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However, it does not tell you how spread out the values generated from the random variable is</a:t>
          </a:r>
        </a:p>
      </dsp:txBody>
      <dsp:txXfrm>
        <a:off x="1131174" y="1228812"/>
        <a:ext cx="5382429" cy="979371"/>
      </dsp:txXfrm>
    </dsp:sp>
    <dsp:sp modelId="{C57E8DDE-F1B1-4510-9ADD-EC864B5A4801}">
      <dsp:nvSpPr>
        <dsp:cNvPr id="0" name=""/>
        <dsp:cNvSpPr/>
      </dsp:nvSpPr>
      <dsp:spPr>
        <a:xfrm>
          <a:off x="0" y="2453027"/>
          <a:ext cx="6513603" cy="97937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5B958-9D78-48C0-A987-5B9B1DF7DC80}">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3AF3C2-40D9-4885-9B59-4D58CA8B8A1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To understand spread, we need to know how the values vary, using the measure of the variance</a:t>
          </a:r>
        </a:p>
      </dsp:txBody>
      <dsp:txXfrm>
        <a:off x="1131174" y="2453027"/>
        <a:ext cx="5382429" cy="979371"/>
      </dsp:txXfrm>
    </dsp:sp>
    <dsp:sp modelId="{C024817A-6129-4EC2-B43B-11CDA89443E9}">
      <dsp:nvSpPr>
        <dsp:cNvPr id="0" name=""/>
        <dsp:cNvSpPr/>
      </dsp:nvSpPr>
      <dsp:spPr>
        <a:xfrm>
          <a:off x="0" y="3677241"/>
          <a:ext cx="6513603" cy="97937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C600A-D7B1-46D7-9F71-9CCC0B742F1F}">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3F18F8-AC77-44F4-A43B-FE44E1F8B309}">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The variance is the </a:t>
          </a:r>
          <a:r>
            <a:rPr lang="en-SG" sz="1800" kern="1200"/>
            <a:t>average value of the squared difference between the random variable and its expectation</a:t>
          </a:r>
          <a:r>
            <a:rPr lang="en-US" sz="1800" kern="1200"/>
            <a:t> </a:t>
          </a:r>
        </a:p>
      </dsp:txBody>
      <dsp:txXfrm>
        <a:off x="1131174" y="3677241"/>
        <a:ext cx="5382429" cy="979371"/>
      </dsp:txXfrm>
    </dsp:sp>
    <dsp:sp modelId="{58CDCFD2-A040-4544-9905-E4EB40D20628}">
      <dsp:nvSpPr>
        <dsp:cNvPr id="0" name=""/>
        <dsp:cNvSpPr/>
      </dsp:nvSpPr>
      <dsp:spPr>
        <a:xfrm>
          <a:off x="0" y="4901456"/>
          <a:ext cx="6513603" cy="97937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DC5F80-0915-42A0-8DA9-37845512F709}">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3596E8-2A73-49BA-9B8F-BB4D98658234}">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SG" sz="1800" kern="1200" dirty="0"/>
            <a:t>Var(X)=E[(X−E[X])</a:t>
          </a:r>
          <a:r>
            <a:rPr lang="en-SG" sz="1800" kern="1200" baseline="30000" dirty="0"/>
            <a:t>2</a:t>
          </a:r>
          <a:r>
            <a:rPr lang="en-SG" sz="1800" kern="1200" dirty="0"/>
            <a:t>]</a:t>
          </a:r>
          <a:endParaRPr lang="en-US" sz="1800" kern="1200" dirty="0"/>
        </a:p>
      </dsp:txBody>
      <dsp:txXfrm>
        <a:off x="1131174" y="4901456"/>
        <a:ext cx="5382429" cy="9793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1AFF2-D113-4F28-8051-7731BA0E52B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82679-F2BE-4E4F-835B-22CC22B2AF38}">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DF004-9B8A-4762-9F2B-BBC030ED89B9}">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33450">
            <a:lnSpc>
              <a:spcPct val="90000"/>
            </a:lnSpc>
            <a:spcBef>
              <a:spcPct val="0"/>
            </a:spcBef>
            <a:spcAft>
              <a:spcPct val="35000"/>
            </a:spcAft>
            <a:buNone/>
          </a:pPr>
          <a:r>
            <a:rPr lang="en-US" sz="2100" kern="1200"/>
            <a:t>Write a function my_card_variance(n, c), where n is the number of draws, and c is a vector of card values specified by you.</a:t>
          </a:r>
        </a:p>
      </dsp:txBody>
      <dsp:txXfrm>
        <a:off x="1429899" y="2442"/>
        <a:ext cx="5083704" cy="1238008"/>
      </dsp:txXfrm>
    </dsp:sp>
    <dsp:sp modelId="{1487CB80-3598-4B3E-B765-3A40172987E6}">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F6AA02-A8CE-43B1-B925-9F24242C3D0C}">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DD7FEA-04A4-423C-AB4C-05CCCF1D7226}">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33450">
            <a:lnSpc>
              <a:spcPct val="90000"/>
            </a:lnSpc>
            <a:spcBef>
              <a:spcPct val="0"/>
            </a:spcBef>
            <a:spcAft>
              <a:spcPct val="35000"/>
            </a:spcAft>
            <a:buNone/>
          </a:pPr>
          <a:r>
            <a:rPr lang="en-US" sz="2100" kern="1200"/>
            <a:t>Evaluate with my_card_variance(100, 1:10)</a:t>
          </a:r>
        </a:p>
      </dsp:txBody>
      <dsp:txXfrm>
        <a:off x="1429899" y="1549953"/>
        <a:ext cx="5083704" cy="1238008"/>
      </dsp:txXfrm>
    </dsp:sp>
    <dsp:sp modelId="{0B3CBA68-8EB6-44FD-BCED-DB9502D0AB1E}">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EC7CC0-A1AF-4DCF-A7E6-090F590F48E5}">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EE6D2-805D-4F9D-9041-0061DD7D2336}">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33450">
            <a:lnSpc>
              <a:spcPct val="90000"/>
            </a:lnSpc>
            <a:spcBef>
              <a:spcPct val="0"/>
            </a:spcBef>
            <a:spcAft>
              <a:spcPct val="35000"/>
            </a:spcAft>
            <a:buNone/>
          </a:pPr>
          <a:r>
            <a:rPr lang="en-US" sz="2100" kern="1200"/>
            <a:t>The expression var(1:10) will give you the true theoretical value of the variance</a:t>
          </a:r>
        </a:p>
      </dsp:txBody>
      <dsp:txXfrm>
        <a:off x="1429899" y="3097464"/>
        <a:ext cx="5083704" cy="1238008"/>
      </dsp:txXfrm>
    </dsp:sp>
    <dsp:sp modelId="{C503F02B-57B1-43B1-922A-5558C2C1B8E0}">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85B9A-243D-4A0F-B5CA-ECCCC2F314ED}">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EB0D95-DCE7-4271-9BF2-797A7937810C}">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33450">
            <a:lnSpc>
              <a:spcPct val="90000"/>
            </a:lnSpc>
            <a:spcBef>
              <a:spcPct val="0"/>
            </a:spcBef>
            <a:spcAft>
              <a:spcPct val="35000"/>
            </a:spcAft>
            <a:buNone/>
          </a:pPr>
          <a:r>
            <a:rPr lang="en-US" sz="2100" kern="1200"/>
            <a:t>Using var() is an easier alternative</a:t>
          </a:r>
        </a:p>
      </dsp:txBody>
      <dsp:txXfrm>
        <a:off x="1429899" y="4644974"/>
        <a:ext cx="5083704" cy="123800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FA039-2F7C-45FE-91E7-D5E5A8AA7C5F}">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C38F3-8FAB-453F-AC41-07C3CD9193C6}">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C2E282-BC5B-4132-8B91-6DB2EAA70034}">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a:t>A set is a collection of objects</a:t>
          </a:r>
        </a:p>
      </dsp:txBody>
      <dsp:txXfrm>
        <a:off x="1131174" y="4597"/>
        <a:ext cx="5382429" cy="979371"/>
      </dsp:txXfrm>
    </dsp:sp>
    <dsp:sp modelId="{CD369B4B-1998-4721-BE89-4A2AEE5D9B53}">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CB848-11FC-4680-9292-015CBC6A48EB}">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DB9A75-050B-4D97-8892-EB08CBB9619D}">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SG" sz="1900" kern="1200"/>
            <a:t>∪</a:t>
          </a:r>
          <a:r>
            <a:rPr lang="en-US" sz="1900" kern="1200"/>
            <a:t> is union</a:t>
          </a:r>
        </a:p>
      </dsp:txBody>
      <dsp:txXfrm>
        <a:off x="1131174" y="1228812"/>
        <a:ext cx="5382429" cy="979371"/>
      </dsp:txXfrm>
    </dsp:sp>
    <dsp:sp modelId="{15743753-0BB2-4103-A3BC-BF6E69A68CB7}">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B2F9B-D9DD-4EA1-A0A6-E5F98FF7408E}">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65D212-398D-4BB8-9A6D-410092D94942}">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SG" sz="1900" kern="1200" dirty="0"/>
            <a:t>∩</a:t>
          </a:r>
          <a:r>
            <a:rPr lang="en-US" sz="1900" kern="1200" dirty="0"/>
            <a:t> is  intersection</a:t>
          </a:r>
        </a:p>
      </dsp:txBody>
      <dsp:txXfrm>
        <a:off x="1131174" y="2453027"/>
        <a:ext cx="5382429" cy="979371"/>
      </dsp:txXfrm>
    </dsp:sp>
    <dsp:sp modelId="{BDA41647-5C89-4814-8715-0CF682161D85}">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E2B4C-370A-42F0-B4BE-C29F4E1CFDD7}">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2266CA-B395-4182-9922-AB87710748B8}">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US" sz="1900" kern="1200" dirty="0"/>
            <a:t>‘ is complement e.g. A’ means complement of A (or not A)</a:t>
          </a:r>
        </a:p>
      </dsp:txBody>
      <dsp:txXfrm>
        <a:off x="1131174" y="3677241"/>
        <a:ext cx="5382429" cy="979371"/>
      </dsp:txXfrm>
    </dsp:sp>
    <dsp:sp modelId="{65EB1613-5701-4D71-872A-A70130EEDDEE}">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8DF995-2A03-45E0-B04F-68C4C7C34A92}">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3971C0-62E4-4F53-A00D-4BCE7A48A1DA}">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SG" sz="1900" kern="1200"/>
            <a:t>∅ means empty or null</a:t>
          </a:r>
          <a:endParaRPr lang="en-US" sz="1900" kern="1200"/>
        </a:p>
      </dsp:txBody>
      <dsp:txXfrm>
        <a:off x="1131174" y="4901456"/>
        <a:ext cx="5382429" cy="9793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0AC96-9348-40A6-A134-5F68C5F43977}">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1B4C1-EE27-47CE-A23D-563B3AB812C8}">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204BE-4CD7-4F01-813A-5667F61CA7A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The intersect is performed by intersect()</a:t>
          </a:r>
        </a:p>
      </dsp:txBody>
      <dsp:txXfrm>
        <a:off x="1941716" y="718"/>
        <a:ext cx="4571887" cy="1681139"/>
      </dsp:txXfrm>
    </dsp:sp>
    <dsp:sp modelId="{0CBBF466-810C-4AB1-BDCA-D81CCDF8BE0E}">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E7789-700E-4F9E-A1F8-23B2F22CFE9B}">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3ABC38-5753-4220-9FA3-0CC6AEBA75C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The union is performed by union()</a:t>
          </a:r>
        </a:p>
      </dsp:txBody>
      <dsp:txXfrm>
        <a:off x="1941716" y="2102143"/>
        <a:ext cx="4571887" cy="1681139"/>
      </dsp:txXfrm>
    </dsp:sp>
    <dsp:sp modelId="{BC838038-7C10-463B-8647-2C8B100FE224}">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1888F-3776-4F28-83F7-9841122F859A}">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323DB9-C6AE-488F-93F2-F992B7E043DF}">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You will need to be imaginative with complement but you can try </a:t>
          </a:r>
          <a:r>
            <a:rPr lang="en-US" sz="2500" kern="1200" dirty="0" err="1"/>
            <a:t>setdiff</a:t>
          </a:r>
          <a:r>
            <a:rPr lang="en-US" sz="2500" kern="1200" dirty="0"/>
            <a:t>()</a:t>
          </a:r>
        </a:p>
      </dsp:txBody>
      <dsp:txXfrm>
        <a:off x="1941716" y="4203567"/>
        <a:ext cx="4571887" cy="16811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21378-6A62-45D9-B33C-FB4A32549EBE}">
      <dsp:nvSpPr>
        <dsp:cNvPr id="0" name=""/>
        <dsp:cNvSpPr/>
      </dsp:nvSpPr>
      <dsp:spPr>
        <a:xfrm>
          <a:off x="0" y="1903"/>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F14086-7F3C-484F-8CC7-B2CFA12722E2}">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B74F5-04DC-4BD4-B064-F4A322DC89A3}">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Hint: Since the universe is specified, you may use setdiff() to generate A’ from A and Universe</a:t>
          </a:r>
        </a:p>
      </dsp:txBody>
      <dsp:txXfrm>
        <a:off x="937002" y="1903"/>
        <a:ext cx="5576601" cy="811257"/>
      </dsp:txXfrm>
    </dsp:sp>
    <dsp:sp modelId="{A7D569AB-2436-443B-BC7D-7A0E721E88EC}">
      <dsp:nvSpPr>
        <dsp:cNvPr id="0" name=""/>
        <dsp:cNvSpPr/>
      </dsp:nvSpPr>
      <dsp:spPr>
        <a:xfrm>
          <a:off x="0" y="1015975"/>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2701F-0044-485C-B425-B694D98CC19F}">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ECF15D-929F-4CD9-9D44-539C604A421A}">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U &lt;- c(1:10)</a:t>
          </a:r>
        </a:p>
      </dsp:txBody>
      <dsp:txXfrm>
        <a:off x="937002" y="1015975"/>
        <a:ext cx="5576601" cy="811257"/>
      </dsp:txXfrm>
    </dsp:sp>
    <dsp:sp modelId="{4F22850D-CA26-456F-8E8F-3B91B34F1379}">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F81E9-77C4-4E05-8AF4-653DF8C38B87}">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25157-4211-4891-9461-AA51F05408A8}">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A &lt;- c(1:4)</a:t>
          </a:r>
        </a:p>
      </dsp:txBody>
      <dsp:txXfrm>
        <a:off x="937002" y="2030048"/>
        <a:ext cx="5576601" cy="811257"/>
      </dsp:txXfrm>
    </dsp:sp>
    <dsp:sp modelId="{52BFEAB7-EADE-41D3-9D45-67789C9E4851}">
      <dsp:nvSpPr>
        <dsp:cNvPr id="0" name=""/>
        <dsp:cNvSpPr/>
      </dsp:nvSpPr>
      <dsp:spPr>
        <a:xfrm>
          <a:off x="0" y="3044120"/>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DB980-EEFF-4D8B-B865-D0C1A622FE56}">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67C566-030F-44EA-9F65-D25A0BF75E59}">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B &lt;- c(3,6,7:8)</a:t>
          </a:r>
        </a:p>
      </dsp:txBody>
      <dsp:txXfrm>
        <a:off x="937002" y="3044120"/>
        <a:ext cx="5576601" cy="811257"/>
      </dsp:txXfrm>
    </dsp:sp>
    <dsp:sp modelId="{24F5092D-C95B-498A-B081-129152ED8E17}">
      <dsp:nvSpPr>
        <dsp:cNvPr id="0" name=""/>
        <dsp:cNvSpPr/>
      </dsp:nvSpPr>
      <dsp:spPr>
        <a:xfrm>
          <a:off x="0" y="4058192"/>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9B5D4B-FDD9-4E5A-9D26-40541BE695A8}">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93064-56F8-41F5-AE31-07C6DB0C6076}">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A_complement &lt;- setdiff(U, A) </a:t>
          </a:r>
        </a:p>
      </dsp:txBody>
      <dsp:txXfrm>
        <a:off x="937002" y="4058192"/>
        <a:ext cx="5576601" cy="811257"/>
      </dsp:txXfrm>
    </dsp:sp>
    <dsp:sp modelId="{4125F042-58A5-40B8-9CCE-BF7D308B1C39}">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707EBD-3202-4B25-B527-7CCF9CD75FB9}">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A5E90-815B-4789-B4F4-DCEFD9C44DED}">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90000"/>
            </a:lnSpc>
            <a:spcBef>
              <a:spcPct val="0"/>
            </a:spcBef>
            <a:spcAft>
              <a:spcPct val="35000"/>
            </a:spcAft>
            <a:buNone/>
          </a:pPr>
          <a:r>
            <a:rPr lang="en-US" sz="1900" kern="1200"/>
            <a:t>intersect(A_complement, B)</a:t>
          </a:r>
        </a:p>
      </dsp:txBody>
      <dsp:txXfrm>
        <a:off x="937002" y="5072264"/>
        <a:ext cx="5576601" cy="81125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79B32-8B67-0C40-9B9A-62895C460EE2}">
      <dsp:nvSpPr>
        <dsp:cNvPr id="0" name=""/>
        <dsp:cNvSpPr/>
      </dsp:nvSpPr>
      <dsp:spPr>
        <a:xfrm>
          <a:off x="0" y="37681"/>
          <a:ext cx="6513603" cy="13985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Factorial in R is performed by factorial() function.</a:t>
          </a:r>
        </a:p>
      </dsp:txBody>
      <dsp:txXfrm>
        <a:off x="68270" y="105951"/>
        <a:ext cx="6377063" cy="1261975"/>
      </dsp:txXfrm>
    </dsp:sp>
    <dsp:sp modelId="{8F890471-7F61-844E-B24D-3DAE16E17462}">
      <dsp:nvSpPr>
        <dsp:cNvPr id="0" name=""/>
        <dsp:cNvSpPr/>
      </dsp:nvSpPr>
      <dsp:spPr>
        <a:xfrm>
          <a:off x="0" y="1508197"/>
          <a:ext cx="6513603" cy="13985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Write a function in R that performs permutation by taking into account n items and number of k ways, returning a numerical value.</a:t>
          </a:r>
        </a:p>
      </dsp:txBody>
      <dsp:txXfrm>
        <a:off x="68270" y="1576467"/>
        <a:ext cx="6377063" cy="1261975"/>
      </dsp:txXfrm>
    </dsp:sp>
    <dsp:sp modelId="{1FF8E63E-742C-5249-A792-9F1EF13EABF5}">
      <dsp:nvSpPr>
        <dsp:cNvPr id="0" name=""/>
        <dsp:cNvSpPr/>
      </dsp:nvSpPr>
      <dsp:spPr>
        <a:xfrm>
          <a:off x="0" y="2978713"/>
          <a:ext cx="6513603" cy="139851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Now, write a function </a:t>
          </a:r>
          <a:r>
            <a:rPr lang="en-US" sz="2500" kern="1200" dirty="0" err="1"/>
            <a:t>my_first_perm</a:t>
          </a:r>
          <a:r>
            <a:rPr lang="en-US" sz="2500" kern="1200" dirty="0"/>
            <a:t>(n, k) where n is the number of items, and k is the number of picks</a:t>
          </a:r>
        </a:p>
      </dsp:txBody>
      <dsp:txXfrm>
        <a:off x="68270" y="3046983"/>
        <a:ext cx="6377063" cy="1261975"/>
      </dsp:txXfrm>
    </dsp:sp>
    <dsp:sp modelId="{F812FD04-08D0-F94D-9643-C8DCF379C47E}">
      <dsp:nvSpPr>
        <dsp:cNvPr id="0" name=""/>
        <dsp:cNvSpPr/>
      </dsp:nvSpPr>
      <dsp:spPr>
        <a:xfrm>
          <a:off x="0" y="4449228"/>
          <a:ext cx="6513603" cy="13985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Validate the function with my_first_perm(8, 3)</a:t>
          </a:r>
        </a:p>
      </dsp:txBody>
      <dsp:txXfrm>
        <a:off x="68270" y="4517498"/>
        <a:ext cx="6377063" cy="12619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C9AB1-53B6-4C2E-BCBF-78206CFC0A41}">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E1297-3468-4F97-B77C-2DF219742C06}">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DA440A-A386-44E5-841F-8FCDBF68AB52}">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This is a function that assigns some value to each a given outcome probabilistically</a:t>
          </a:r>
        </a:p>
      </dsp:txBody>
      <dsp:txXfrm>
        <a:off x="1941716" y="718"/>
        <a:ext cx="4571887" cy="1681139"/>
      </dsp:txXfrm>
    </dsp:sp>
    <dsp:sp modelId="{BA973E03-70FC-406A-BFE1-49A293C7F475}">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FFDC4-777F-4D98-A222-6FA73C4A90E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FF477D-E1DE-4B08-A814-84DADF98A099}">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For example, gender distribution is a random variable where male and female each have 0.5 chance.</a:t>
          </a:r>
        </a:p>
      </dsp:txBody>
      <dsp:txXfrm>
        <a:off x="1941716" y="2102143"/>
        <a:ext cx="4571887" cy="1681139"/>
      </dsp:txXfrm>
    </dsp:sp>
    <dsp:sp modelId="{9CAEF276-7EF3-4D78-A3AB-223F4F91F5BD}">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81A7A1-FFB9-4C10-8FD8-46112267B0B9}">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99014A-A159-4332-82C2-006B333B2DAC}">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US" sz="2300" kern="1200"/>
            <a:t>Suppose I choose 10 people, then likelihood of me getting 6:4, 5:5, 7:3 M:F is determined by the chances as determined above</a:t>
          </a:r>
        </a:p>
      </dsp:txBody>
      <dsp:txXfrm>
        <a:off x="1941716" y="4203567"/>
        <a:ext cx="4571887" cy="16811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39425-C466-43EB-91E6-9DF72699B604}">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F9B42-3B78-40EB-99B5-993179F5EEF6}">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1A2CB7-EDDF-4DC1-BB76-5385FE92AAF3}">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90000"/>
            </a:lnSpc>
            <a:spcBef>
              <a:spcPct val="0"/>
            </a:spcBef>
            <a:spcAft>
              <a:spcPct val="35000"/>
            </a:spcAft>
            <a:buNone/>
          </a:pPr>
          <a:r>
            <a:rPr lang="en-US" sz="2100" kern="1200"/>
            <a:t>Write a function called my_gender(n) where n is the number of selected people and returns a number of males and females</a:t>
          </a:r>
        </a:p>
      </dsp:txBody>
      <dsp:txXfrm>
        <a:off x="1941716" y="718"/>
        <a:ext cx="4571887" cy="1681139"/>
      </dsp:txXfrm>
    </dsp:sp>
    <dsp:sp modelId="{6AF02B98-2439-43DF-A8D5-16218B001711}">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DC9781-1801-404C-BC1C-A0B0757BAAC7}">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C90166-3E27-4B82-B98C-17E31AE02C01}">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90000"/>
            </a:lnSpc>
            <a:spcBef>
              <a:spcPct val="0"/>
            </a:spcBef>
            <a:spcAft>
              <a:spcPct val="35000"/>
            </a:spcAft>
            <a:buNone/>
          </a:pPr>
          <a:r>
            <a:rPr lang="en-US" sz="2100" kern="1200"/>
            <a:t>Validate your expression with replicate(10, my_gender(100))</a:t>
          </a:r>
        </a:p>
      </dsp:txBody>
      <dsp:txXfrm>
        <a:off x="1941716" y="2102143"/>
        <a:ext cx="4571887" cy="1681139"/>
      </dsp:txXfrm>
    </dsp:sp>
    <dsp:sp modelId="{4BACA9CF-DDBA-47F9-BB6C-B23677527F1F}">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EB56C-4C1F-4A47-80A7-5E9263491C86}">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D012F-C808-4AF5-8CE9-C8611CAC56A6}">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33450">
            <a:lnSpc>
              <a:spcPct val="90000"/>
            </a:lnSpc>
            <a:spcBef>
              <a:spcPct val="0"/>
            </a:spcBef>
            <a:spcAft>
              <a:spcPct val="35000"/>
            </a:spcAft>
            <a:buNone/>
          </a:pPr>
          <a:r>
            <a:rPr lang="en-US" sz="2100" kern="1200"/>
            <a:t>What do you notice?</a:t>
          </a:r>
        </a:p>
      </dsp:txBody>
      <dsp:txXfrm>
        <a:off x="1941716" y="4203567"/>
        <a:ext cx="4571887" cy="168113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BDC60-3950-8A42-BA45-484B67733BD7}">
      <dsp:nvSpPr>
        <dsp:cNvPr id="0" name=""/>
        <dsp:cNvSpPr/>
      </dsp:nvSpPr>
      <dsp:spPr>
        <a:xfrm>
          <a:off x="0" y="142812"/>
          <a:ext cx="6513603"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SG" sz="3000" kern="1200"/>
            <a:t>Problem</a:t>
          </a:r>
          <a:endParaRPr lang="en-US" sz="3000" kern="1200"/>
        </a:p>
      </dsp:txBody>
      <dsp:txXfrm>
        <a:off x="35125" y="177937"/>
        <a:ext cx="6443353" cy="649299"/>
      </dsp:txXfrm>
    </dsp:sp>
    <dsp:sp modelId="{3E46D23E-C9D9-864C-9C6F-BF9F74BE37F1}">
      <dsp:nvSpPr>
        <dsp:cNvPr id="0" name=""/>
        <dsp:cNvSpPr/>
      </dsp:nvSpPr>
      <dsp:spPr>
        <a:xfrm>
          <a:off x="0" y="862362"/>
          <a:ext cx="6513603" cy="2049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SG" sz="2300" kern="1200"/>
            <a:t>Suppose there are twelve multiple choice questions in an English class quiz. Each question has five possible answers, and only one of them is correct. Find the probability of having four or less correct answers if a student attempts to answer every question at random.</a:t>
          </a:r>
          <a:endParaRPr lang="en-US" sz="2300" kern="1200"/>
        </a:p>
      </dsp:txBody>
      <dsp:txXfrm>
        <a:off x="0" y="862362"/>
        <a:ext cx="6513603" cy="2049300"/>
      </dsp:txXfrm>
    </dsp:sp>
    <dsp:sp modelId="{1F18D4F9-BB98-0846-9D37-5ECFE6F3B5A2}">
      <dsp:nvSpPr>
        <dsp:cNvPr id="0" name=""/>
        <dsp:cNvSpPr/>
      </dsp:nvSpPr>
      <dsp:spPr>
        <a:xfrm>
          <a:off x="0" y="2911663"/>
          <a:ext cx="6513603" cy="71954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SG" sz="3000" kern="1200"/>
            <a:t>Solution</a:t>
          </a:r>
          <a:endParaRPr lang="en-US" sz="3000" kern="1200"/>
        </a:p>
      </dsp:txBody>
      <dsp:txXfrm>
        <a:off x="35125" y="2946788"/>
        <a:ext cx="6443353" cy="649299"/>
      </dsp:txXfrm>
    </dsp:sp>
    <dsp:sp modelId="{3DD73AA3-6ACB-BE41-802B-655A1C2C7D12}">
      <dsp:nvSpPr>
        <dsp:cNvPr id="0" name=""/>
        <dsp:cNvSpPr/>
      </dsp:nvSpPr>
      <dsp:spPr>
        <a:xfrm>
          <a:off x="0" y="3631213"/>
          <a:ext cx="6513603" cy="211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SG" sz="2300" kern="1200"/>
            <a:t>Since only one out of five possible answers is correct, the probability of answering a question correctly by random is 1/5=0.2. We can find the probability of having exactly 4 correct answers by random attempts as follows.</a:t>
          </a:r>
          <a:endParaRPr lang="en-US" sz="2300" kern="1200"/>
        </a:p>
        <a:p>
          <a:pPr marL="228600" lvl="1" indent="-228600" algn="l" defTabSz="1022350">
            <a:lnSpc>
              <a:spcPct val="90000"/>
            </a:lnSpc>
            <a:spcBef>
              <a:spcPct val="0"/>
            </a:spcBef>
            <a:spcAft>
              <a:spcPct val="20000"/>
            </a:spcAft>
            <a:buChar char="•"/>
          </a:pPr>
          <a:r>
            <a:rPr lang="en-SG" sz="2300" kern="1200" dirty="0" err="1"/>
            <a:t>dbinom</a:t>
          </a:r>
          <a:r>
            <a:rPr lang="en-SG" sz="2300" kern="1200" dirty="0"/>
            <a:t>(4, size=12, prob=0.2) </a:t>
          </a:r>
          <a:endParaRPr lang="en-US" sz="2300" kern="1200" dirty="0"/>
        </a:p>
      </dsp:txBody>
      <dsp:txXfrm>
        <a:off x="0" y="3631213"/>
        <a:ext cx="6513603" cy="2111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D4EBD-2FD2-4699-A092-57EBC11DEBCD}">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148C17-B5BE-4DF6-8859-DA3298FFD4F9}">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68358F-106C-4C93-8A68-43F61E2C6A4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Randomness (chance) is everywhere</a:t>
          </a:r>
        </a:p>
      </dsp:txBody>
      <dsp:txXfrm>
        <a:off x="1429899" y="2442"/>
        <a:ext cx="5083704" cy="1238008"/>
      </dsp:txXfrm>
    </dsp:sp>
    <dsp:sp modelId="{285FBC3B-2144-47D0-B780-7CE04C3D1AE8}">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A81F5-2460-4512-BE9E-F0AD19A3DEA0}">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5C144-113C-4775-941D-119502D20A55}">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Probability theory allows us to understand chance logically</a:t>
          </a:r>
        </a:p>
      </dsp:txBody>
      <dsp:txXfrm>
        <a:off x="1429899" y="1549953"/>
        <a:ext cx="5083704" cy="1238008"/>
      </dsp:txXfrm>
    </dsp:sp>
    <dsp:sp modelId="{CEF71A63-9A81-4103-8CB4-DBCA28A26065}">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06B83-403F-42CA-AF21-F172B648FB9E}">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3B8506-337F-428F-87EE-D8AFE98654A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P(Event) = how likely that event will occur</a:t>
          </a:r>
        </a:p>
      </dsp:txBody>
      <dsp:txXfrm>
        <a:off x="1429899" y="3097464"/>
        <a:ext cx="5083704" cy="1238008"/>
      </dsp:txXfrm>
    </dsp:sp>
    <dsp:sp modelId="{A828F353-AF1C-47F5-BD67-195C2AD81765}">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6252E-67FF-4EB1-8338-1BD2B36EB581}">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84B0C6-48C3-47C6-AC1E-9D0E49DD12DD}">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Classic example is fair coin toss where P(heads) = P(tails) = 0.5</a:t>
          </a:r>
        </a:p>
      </dsp:txBody>
      <dsp:txXfrm>
        <a:off x="1429899" y="4644974"/>
        <a:ext cx="5083704" cy="123800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F8733-8C64-2448-8513-EE3E8F0A2015}">
      <dsp:nvSpPr>
        <dsp:cNvPr id="0" name=""/>
        <dsp:cNvSpPr/>
      </dsp:nvSpPr>
      <dsp:spPr>
        <a:xfrm rot="5400000">
          <a:off x="3670582" y="-1133144"/>
          <a:ext cx="1517336" cy="416870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114300" lvl="1" indent="-114300" algn="l" defTabSz="622300">
            <a:lnSpc>
              <a:spcPct val="90000"/>
            </a:lnSpc>
            <a:spcBef>
              <a:spcPct val="0"/>
            </a:spcBef>
            <a:spcAft>
              <a:spcPct val="15000"/>
            </a:spcAft>
            <a:buChar char="•"/>
          </a:pPr>
          <a:r>
            <a:rPr lang="en-SG" sz="1400" kern="1200" dirty="0"/>
            <a:t>To find the probability of having four or less correct answers by random attempts, we apply the function </a:t>
          </a:r>
          <a:r>
            <a:rPr lang="en-SG" sz="1400" kern="1200" dirty="0" err="1"/>
            <a:t>dbinom</a:t>
          </a:r>
          <a:r>
            <a:rPr lang="en-SG" sz="1400" kern="1200" dirty="0"/>
            <a:t> with </a:t>
          </a:r>
          <a:r>
            <a:rPr lang="en-SG" sz="1400" i="1" kern="1200" dirty="0"/>
            <a:t>x </a:t>
          </a:r>
          <a:r>
            <a:rPr lang="en-SG" sz="1400" kern="1200" dirty="0"/>
            <a:t>= 0</a:t>
          </a:r>
          <a:r>
            <a:rPr lang="en-SG" sz="1400" i="1" kern="1200" dirty="0"/>
            <a:t>,…,</a:t>
          </a:r>
          <a:r>
            <a:rPr lang="en-SG" sz="1400" kern="1200" dirty="0"/>
            <a:t>4.</a:t>
          </a:r>
          <a:endParaRPr lang="en-US" sz="1400" kern="1200" dirty="0"/>
        </a:p>
        <a:p>
          <a:pPr marL="114300" lvl="1" indent="-114300" algn="l" defTabSz="622300">
            <a:lnSpc>
              <a:spcPct val="90000"/>
            </a:lnSpc>
            <a:spcBef>
              <a:spcPct val="0"/>
            </a:spcBef>
            <a:spcAft>
              <a:spcPct val="15000"/>
            </a:spcAft>
            <a:buChar char="•"/>
          </a:pPr>
          <a:r>
            <a:rPr lang="en-SG" sz="1400" kern="1200" dirty="0" err="1"/>
            <a:t>dbinom</a:t>
          </a:r>
          <a:r>
            <a:rPr lang="en-SG" sz="1400" kern="1200" dirty="0"/>
            <a:t>(0, size=12, prob=0.2) + </a:t>
          </a:r>
          <a:r>
            <a:rPr lang="en-SG" sz="1400" kern="1200" dirty="0" err="1"/>
            <a:t>dbinom</a:t>
          </a:r>
          <a:r>
            <a:rPr lang="en-SG" sz="1400" kern="1200" dirty="0"/>
            <a:t>(1, size=12, prob=0.2) + </a:t>
          </a:r>
          <a:r>
            <a:rPr lang="en-SG" sz="1400" kern="1200" dirty="0" err="1"/>
            <a:t>dbinom</a:t>
          </a:r>
          <a:r>
            <a:rPr lang="en-SG" sz="1400" kern="1200" dirty="0"/>
            <a:t>(2, size=12, prob=0.2) + </a:t>
          </a:r>
          <a:r>
            <a:rPr lang="en-SG" sz="1400" kern="1200" dirty="0" err="1"/>
            <a:t>dbinom</a:t>
          </a:r>
          <a:r>
            <a:rPr lang="en-SG" sz="1400" kern="1200" dirty="0"/>
            <a:t>(3, size=12, prob=0.2) + </a:t>
          </a:r>
          <a:r>
            <a:rPr lang="en-SG" sz="1400" kern="1200" dirty="0" err="1"/>
            <a:t>dbinom</a:t>
          </a:r>
          <a:r>
            <a:rPr lang="en-SG" sz="1400" kern="1200" dirty="0"/>
            <a:t>(4, size=12, prob=0.2)</a:t>
          </a:r>
          <a:endParaRPr lang="en-US" sz="1400" kern="1200" dirty="0"/>
        </a:p>
      </dsp:txBody>
      <dsp:txXfrm rot="-5400000">
        <a:off x="2344897" y="266611"/>
        <a:ext cx="4094636" cy="1369196"/>
      </dsp:txXfrm>
    </dsp:sp>
    <dsp:sp modelId="{A63C6410-3E9A-A14A-9743-C985EAC44D22}">
      <dsp:nvSpPr>
        <dsp:cNvPr id="0" name=""/>
        <dsp:cNvSpPr/>
      </dsp:nvSpPr>
      <dsp:spPr>
        <a:xfrm>
          <a:off x="0" y="2873"/>
          <a:ext cx="2344897" cy="1896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SG" sz="3900" kern="1200"/>
            <a:t>Solution (cont.)</a:t>
          </a:r>
          <a:endParaRPr lang="en-US" sz="3900" kern="1200"/>
        </a:p>
      </dsp:txBody>
      <dsp:txXfrm>
        <a:off x="92588" y="95461"/>
        <a:ext cx="2159721" cy="1711494"/>
      </dsp:txXfrm>
    </dsp:sp>
    <dsp:sp modelId="{C71100A4-C446-944B-A425-7228858B7BF0}">
      <dsp:nvSpPr>
        <dsp:cNvPr id="0" name=""/>
        <dsp:cNvSpPr/>
      </dsp:nvSpPr>
      <dsp:spPr>
        <a:xfrm rot="5400000">
          <a:off x="3670582" y="858359"/>
          <a:ext cx="1517336" cy="416870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SG" sz="2200" kern="1200"/>
            <a:t>pbinom(4, size=12, prob=0.2)</a:t>
          </a:r>
          <a:endParaRPr lang="en-US" sz="2200" kern="1200"/>
        </a:p>
      </dsp:txBody>
      <dsp:txXfrm rot="-5400000">
        <a:off x="2344897" y="2258114"/>
        <a:ext cx="4094636" cy="1369196"/>
      </dsp:txXfrm>
    </dsp:sp>
    <dsp:sp modelId="{3FD9342D-D3E8-5E45-A731-45B052E51AA7}">
      <dsp:nvSpPr>
        <dsp:cNvPr id="0" name=""/>
        <dsp:cNvSpPr/>
      </dsp:nvSpPr>
      <dsp:spPr>
        <a:xfrm>
          <a:off x="0" y="1994377"/>
          <a:ext cx="2344897" cy="18966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SG" sz="3900" kern="1200"/>
            <a:t>Solution (quicker)</a:t>
          </a:r>
          <a:endParaRPr lang="en-US" sz="3900" kern="1200"/>
        </a:p>
      </dsp:txBody>
      <dsp:txXfrm>
        <a:off x="92588" y="2086965"/>
        <a:ext cx="2159721" cy="1711494"/>
      </dsp:txXfrm>
    </dsp:sp>
    <dsp:sp modelId="{71B2D875-4802-3D42-B5A0-1F583801CBE9}">
      <dsp:nvSpPr>
        <dsp:cNvPr id="0" name=""/>
        <dsp:cNvSpPr/>
      </dsp:nvSpPr>
      <dsp:spPr>
        <a:xfrm rot="5400000">
          <a:off x="3670582" y="2849863"/>
          <a:ext cx="1517336" cy="4168706"/>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SG" sz="2200" kern="1200"/>
            <a:t>The probability of four or less questions answered correctly by random in a twelve question multiple choice quiz is 92.7%.</a:t>
          </a:r>
          <a:endParaRPr lang="en-US" sz="2200" kern="1200"/>
        </a:p>
      </dsp:txBody>
      <dsp:txXfrm rot="-5400000">
        <a:off x="2344897" y="4249618"/>
        <a:ext cx="4094636" cy="1369196"/>
      </dsp:txXfrm>
    </dsp:sp>
    <dsp:sp modelId="{DE681115-B4A1-F84D-8596-072E33825C25}">
      <dsp:nvSpPr>
        <dsp:cNvPr id="0" name=""/>
        <dsp:cNvSpPr/>
      </dsp:nvSpPr>
      <dsp:spPr>
        <a:xfrm>
          <a:off x="0" y="3985881"/>
          <a:ext cx="2344897" cy="18966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SG" sz="3900" kern="1200"/>
            <a:t>Answer</a:t>
          </a:r>
          <a:endParaRPr lang="en-US" sz="3900" kern="1200"/>
        </a:p>
      </dsp:txBody>
      <dsp:txXfrm>
        <a:off x="92588" y="4078469"/>
        <a:ext cx="2159721" cy="171149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7BA89-3291-064C-A178-CF971579045A}">
      <dsp:nvSpPr>
        <dsp:cNvPr id="0" name=""/>
        <dsp:cNvSpPr/>
      </dsp:nvSpPr>
      <dsp:spPr>
        <a:xfrm>
          <a:off x="0" y="100152"/>
          <a:ext cx="6513603" cy="280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SG" sz="2400" kern="1200"/>
            <a:t>The normal distribution is important because of the </a:t>
          </a:r>
          <a:r>
            <a:rPr lang="en-SG" sz="2400" b="1" kern="1200"/>
            <a:t>Central Limit Theorem</a:t>
          </a:r>
          <a:r>
            <a:rPr lang="en-SG" sz="2400" kern="1200"/>
            <a:t>, which states that the population of all possible samples of size </a:t>
          </a:r>
          <a:r>
            <a:rPr lang="en-SG" sz="2400" i="1" kern="1200"/>
            <a:t>n </a:t>
          </a:r>
          <a:r>
            <a:rPr lang="en-SG" sz="2400" kern="1200"/>
            <a:t>from a population with mean </a:t>
          </a:r>
          <a:r>
            <a:rPr lang="el-GR" sz="2400" i="1" kern="1200"/>
            <a:t>μ </a:t>
          </a:r>
          <a:r>
            <a:rPr lang="en-SG" sz="2400" kern="1200"/>
            <a:t>and variance </a:t>
          </a:r>
          <a:r>
            <a:rPr lang="el-GR" sz="2400" i="1" kern="1200"/>
            <a:t>σ</a:t>
          </a:r>
          <a:r>
            <a:rPr lang="el-GR" sz="2400" kern="1200" baseline="30000"/>
            <a:t>2</a:t>
          </a:r>
          <a:r>
            <a:rPr lang="el-GR" sz="2400" kern="1200"/>
            <a:t> </a:t>
          </a:r>
          <a:r>
            <a:rPr lang="en-SG" sz="2400" kern="1200"/>
            <a:t>approaches a normal distribution with mean </a:t>
          </a:r>
          <a:r>
            <a:rPr lang="el-GR" sz="2400" i="1" kern="1200"/>
            <a:t>μ </a:t>
          </a:r>
          <a:r>
            <a:rPr lang="en-SG" sz="2400" kern="1200"/>
            <a:t>and </a:t>
          </a:r>
          <a:r>
            <a:rPr lang="el-GR" sz="2400" i="1" kern="1200"/>
            <a:t>σ</a:t>
          </a:r>
          <a:r>
            <a:rPr lang="el-GR" sz="2400" kern="1200" baseline="30000"/>
            <a:t>2</a:t>
          </a:r>
          <a:r>
            <a:rPr lang="el-GR" sz="2400" i="1" kern="1200"/>
            <a:t>∕</a:t>
          </a:r>
          <a:r>
            <a:rPr lang="en-SG" sz="2400" i="1" kern="1200"/>
            <a:t>n </a:t>
          </a:r>
          <a:r>
            <a:rPr lang="en-SG" sz="2400" kern="1200"/>
            <a:t>when </a:t>
          </a:r>
          <a:r>
            <a:rPr lang="en-SG" sz="2400" i="1" kern="1200"/>
            <a:t>n </a:t>
          </a:r>
          <a:r>
            <a:rPr lang="en-SG" sz="2400" kern="1200"/>
            <a:t>approaches infinity.</a:t>
          </a:r>
          <a:endParaRPr lang="en-US" sz="2400" kern="1200"/>
        </a:p>
      </dsp:txBody>
      <dsp:txXfrm>
        <a:off x="137075" y="237227"/>
        <a:ext cx="6239453" cy="2533850"/>
      </dsp:txXfrm>
    </dsp:sp>
    <dsp:sp modelId="{B489BCD5-801E-204E-9F7B-160D6C4134D2}">
      <dsp:nvSpPr>
        <dsp:cNvPr id="0" name=""/>
        <dsp:cNvSpPr/>
      </dsp:nvSpPr>
      <dsp:spPr>
        <a:xfrm>
          <a:off x="0" y="2977272"/>
          <a:ext cx="6513603" cy="280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SG" sz="2400" kern="1200"/>
            <a:t>More on the Central Limit theorem in the next section</a:t>
          </a:r>
          <a:endParaRPr lang="en-US" sz="2400" kern="1200"/>
        </a:p>
      </dsp:txBody>
      <dsp:txXfrm>
        <a:off x="137075" y="3114347"/>
        <a:ext cx="6239453" cy="25338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DF0F9-5EB5-9C4B-AD26-B66892CB8C32}">
      <dsp:nvSpPr>
        <dsp:cNvPr id="0" name=""/>
        <dsp:cNvSpPr/>
      </dsp:nvSpPr>
      <dsp:spPr>
        <a:xfrm rot="5400000">
          <a:off x="3280902" y="-648846"/>
          <a:ext cx="2296695" cy="416870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SG" sz="1900" kern="1200"/>
            <a:t>Assume that the test scores of a college entrance exam fits a normal distribution. Furthermore, the mean test score is 72, and the standard deviation is 15.2. What is the percentage of students scoring 84 or more in the exam?</a:t>
          </a:r>
          <a:endParaRPr lang="en-US" sz="1900" kern="1200"/>
        </a:p>
      </dsp:txBody>
      <dsp:txXfrm rot="-5400000">
        <a:off x="2344897" y="399274"/>
        <a:ext cx="4056591" cy="2072465"/>
      </dsp:txXfrm>
    </dsp:sp>
    <dsp:sp modelId="{AD6C5489-D800-6244-A5E1-42FED379F8A9}">
      <dsp:nvSpPr>
        <dsp:cNvPr id="0" name=""/>
        <dsp:cNvSpPr/>
      </dsp:nvSpPr>
      <dsp:spPr>
        <a:xfrm>
          <a:off x="0" y="71"/>
          <a:ext cx="2344897" cy="28708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a:t>Problem</a:t>
          </a:r>
        </a:p>
      </dsp:txBody>
      <dsp:txXfrm>
        <a:off x="114468" y="114539"/>
        <a:ext cx="2115961" cy="2641933"/>
      </dsp:txXfrm>
    </dsp:sp>
    <dsp:sp modelId="{9D5A3777-C140-C743-A901-0702E5227EF7}">
      <dsp:nvSpPr>
        <dsp:cNvPr id="0" name=""/>
        <dsp:cNvSpPr/>
      </dsp:nvSpPr>
      <dsp:spPr>
        <a:xfrm rot="5400000">
          <a:off x="3280902" y="2365566"/>
          <a:ext cx="2296695" cy="416870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SG" sz="1900" kern="1200"/>
            <a:t>We apply the function pnorm of the normal distribution with mean 72 and standard deviation 15.2. Since we are looking for the percentage of students scoring higher than 84, we are interested in the </a:t>
          </a:r>
          <a:r>
            <a:rPr lang="en-SG" sz="1900" i="1" kern="1200"/>
            <a:t>upper tail </a:t>
          </a:r>
          <a:r>
            <a:rPr lang="en-SG" sz="1900" kern="1200"/>
            <a:t>of the normal distribution.</a:t>
          </a:r>
          <a:endParaRPr lang="en-US" sz="1900" kern="1200"/>
        </a:p>
      </dsp:txBody>
      <dsp:txXfrm rot="-5400000">
        <a:off x="2344897" y="3413687"/>
        <a:ext cx="4056591" cy="2072465"/>
      </dsp:txXfrm>
    </dsp:sp>
    <dsp:sp modelId="{04C62A58-1D54-C045-9A80-092161406B25}">
      <dsp:nvSpPr>
        <dsp:cNvPr id="0" name=""/>
        <dsp:cNvSpPr/>
      </dsp:nvSpPr>
      <dsp:spPr>
        <a:xfrm>
          <a:off x="0" y="3014484"/>
          <a:ext cx="2344897" cy="28708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SG" sz="4100" kern="1200"/>
            <a:t>Solution</a:t>
          </a:r>
          <a:endParaRPr lang="en-US" sz="4100" kern="1200"/>
        </a:p>
      </dsp:txBody>
      <dsp:txXfrm>
        <a:off x="114468" y="3128952"/>
        <a:ext cx="2115961" cy="264193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DEF3C-9556-8245-BAB0-D7CAD7753211}">
      <dsp:nvSpPr>
        <dsp:cNvPr id="0" name=""/>
        <dsp:cNvSpPr/>
      </dsp:nvSpPr>
      <dsp:spPr>
        <a:xfrm rot="5400000">
          <a:off x="3280902" y="-648846"/>
          <a:ext cx="2296695" cy="416870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SG" sz="1500" kern="1200"/>
            <a:t>pnorm(84, mean=72, sd=15.2, lower.tail=FALSE) </a:t>
          </a:r>
          <a:endParaRPr lang="en-US" sz="1500" kern="1200"/>
        </a:p>
      </dsp:txBody>
      <dsp:txXfrm rot="-5400000">
        <a:off x="2344897" y="399274"/>
        <a:ext cx="4056591" cy="2072465"/>
      </dsp:txXfrm>
    </dsp:sp>
    <dsp:sp modelId="{78FE62D9-ECD2-6244-851F-BB266A10D52C}">
      <dsp:nvSpPr>
        <dsp:cNvPr id="0" name=""/>
        <dsp:cNvSpPr/>
      </dsp:nvSpPr>
      <dsp:spPr>
        <a:xfrm>
          <a:off x="0" y="71"/>
          <a:ext cx="2344897" cy="28708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t>Solution (cont.)</a:t>
          </a:r>
        </a:p>
      </dsp:txBody>
      <dsp:txXfrm>
        <a:off x="114468" y="114539"/>
        <a:ext cx="2115961" cy="2641933"/>
      </dsp:txXfrm>
    </dsp:sp>
    <dsp:sp modelId="{A4C6600E-27BE-924A-8F09-4F3236F8972B}">
      <dsp:nvSpPr>
        <dsp:cNvPr id="0" name=""/>
        <dsp:cNvSpPr/>
      </dsp:nvSpPr>
      <dsp:spPr>
        <a:xfrm rot="5400000">
          <a:off x="3280902" y="2365566"/>
          <a:ext cx="2296695" cy="4168706"/>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SG" sz="1500" kern="1200"/>
            <a:t>The percentage of students scoring 84 or more in the college entrance exam is 21.5%.</a:t>
          </a:r>
          <a:endParaRPr lang="en-US" sz="1500" kern="1200"/>
        </a:p>
      </dsp:txBody>
      <dsp:txXfrm rot="-5400000">
        <a:off x="2344897" y="3413687"/>
        <a:ext cx="4056591" cy="2072465"/>
      </dsp:txXfrm>
    </dsp:sp>
    <dsp:sp modelId="{8E69EDC8-44EB-FF4E-9B88-DDB34796F960}">
      <dsp:nvSpPr>
        <dsp:cNvPr id="0" name=""/>
        <dsp:cNvSpPr/>
      </dsp:nvSpPr>
      <dsp:spPr>
        <a:xfrm>
          <a:off x="0" y="3014484"/>
          <a:ext cx="2344897" cy="287086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SG" sz="4200" kern="1200"/>
            <a:t>Answer</a:t>
          </a:r>
          <a:endParaRPr lang="en-US" sz="4200" kern="1200"/>
        </a:p>
      </dsp:txBody>
      <dsp:txXfrm>
        <a:off x="114468" y="3128952"/>
        <a:ext cx="2115961" cy="264193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8F146-0A74-4024-BFA5-5EA7C18C2984}">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5DFD1-86A1-42BE-A8E7-FD485831D477}">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DBD730-D7A4-4FE5-8711-9ADA535C1299}">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89000">
            <a:lnSpc>
              <a:spcPct val="90000"/>
            </a:lnSpc>
            <a:spcBef>
              <a:spcPct val="0"/>
            </a:spcBef>
            <a:spcAft>
              <a:spcPct val="35000"/>
            </a:spcAft>
            <a:buNone/>
          </a:pPr>
          <a:r>
            <a:rPr lang="en-SG" sz="2000" kern="1200"/>
            <a:t>The Central Limit Theorem (CLT) states that the sample mean of a sufficiently large number of i.i.d. random variables is approximately normally distributed. </a:t>
          </a:r>
          <a:endParaRPr lang="en-US" sz="2000" kern="1200"/>
        </a:p>
      </dsp:txBody>
      <dsp:txXfrm>
        <a:off x="2039300" y="956381"/>
        <a:ext cx="4474303" cy="1765627"/>
      </dsp:txXfrm>
    </dsp:sp>
    <dsp:sp modelId="{741501F7-398A-40A7-B17F-A9A7B63BC686}">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09C15-DEF5-4ED9-B853-D8C1309535C6}">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46BB4A-E878-4EAD-8DAB-249D4F53F530}">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89000">
            <a:lnSpc>
              <a:spcPct val="90000"/>
            </a:lnSpc>
            <a:spcBef>
              <a:spcPct val="0"/>
            </a:spcBef>
            <a:spcAft>
              <a:spcPct val="35000"/>
            </a:spcAft>
            <a:buNone/>
          </a:pPr>
          <a:r>
            <a:rPr lang="en-SG" sz="2000" kern="1200"/>
            <a:t>The larger the sample, the better the approximation.</a:t>
          </a:r>
          <a:endParaRPr lang="en-US" sz="2000" kern="1200"/>
        </a:p>
      </dsp:txBody>
      <dsp:txXfrm>
        <a:off x="2039300" y="3163416"/>
        <a:ext cx="4474303" cy="176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1C069-ACB0-AC4E-9E8B-0CB775483421}">
      <dsp:nvSpPr>
        <dsp:cNvPr id="0" name=""/>
        <dsp:cNvSpPr/>
      </dsp:nvSpPr>
      <dsp:spPr>
        <a:xfrm>
          <a:off x="0" y="66312"/>
          <a:ext cx="6513603"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To do this, you will need to learn about the sample(), replicate() and rep() functions</a:t>
          </a:r>
        </a:p>
      </dsp:txBody>
      <dsp:txXfrm>
        <a:off x="33012" y="99324"/>
        <a:ext cx="6447579" cy="610236"/>
      </dsp:txXfrm>
    </dsp:sp>
    <dsp:sp modelId="{D045E1A5-29C1-6C42-9BD0-CB28D117CE8A}">
      <dsp:nvSpPr>
        <dsp:cNvPr id="0" name=""/>
        <dsp:cNvSpPr/>
      </dsp:nvSpPr>
      <dsp:spPr>
        <a:xfrm>
          <a:off x="0" y="791532"/>
          <a:ext cx="6513603" cy="6762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sample() allows you to randomly select n items out of a total of x</a:t>
          </a:r>
        </a:p>
      </dsp:txBody>
      <dsp:txXfrm>
        <a:off x="33012" y="824544"/>
        <a:ext cx="6447579" cy="610236"/>
      </dsp:txXfrm>
    </dsp:sp>
    <dsp:sp modelId="{70235F7A-B632-C94D-BC20-A6FACEEEA960}">
      <dsp:nvSpPr>
        <dsp:cNvPr id="0" name=""/>
        <dsp:cNvSpPr/>
      </dsp:nvSpPr>
      <dsp:spPr>
        <a:xfrm>
          <a:off x="0" y="1516752"/>
          <a:ext cx="6513603" cy="6762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For example, sample(c("A","T","G", "C"), 1) will give you 1 randomly-selected base out of 4</a:t>
          </a:r>
        </a:p>
      </dsp:txBody>
      <dsp:txXfrm>
        <a:off x="33012" y="1549764"/>
        <a:ext cx="6447579" cy="610236"/>
      </dsp:txXfrm>
    </dsp:sp>
    <dsp:sp modelId="{D2B0F6B5-28C9-DC45-A98E-66123A347446}">
      <dsp:nvSpPr>
        <dsp:cNvPr id="0" name=""/>
        <dsp:cNvSpPr/>
      </dsp:nvSpPr>
      <dsp:spPr>
        <a:xfrm>
          <a:off x="0" y="2241973"/>
          <a:ext cx="6513603" cy="6762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replicate() will repeat an action as many times as you like.</a:t>
          </a:r>
        </a:p>
      </dsp:txBody>
      <dsp:txXfrm>
        <a:off x="33012" y="2274985"/>
        <a:ext cx="6447579" cy="610236"/>
      </dsp:txXfrm>
    </dsp:sp>
    <dsp:sp modelId="{9BC7DEB9-450F-5E4C-81FC-80C26862739A}">
      <dsp:nvSpPr>
        <dsp:cNvPr id="0" name=""/>
        <dsp:cNvSpPr/>
      </dsp:nvSpPr>
      <dsp:spPr>
        <a:xfrm>
          <a:off x="0" y="2967192"/>
          <a:ext cx="6513603" cy="6762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For example, replicate(sample(c("A","T","G", "C"), 1), 10) will give you 10 randomly selected bases</a:t>
          </a:r>
        </a:p>
      </dsp:txBody>
      <dsp:txXfrm>
        <a:off x="33012" y="3000204"/>
        <a:ext cx="6447579" cy="610236"/>
      </dsp:txXfrm>
    </dsp:sp>
    <dsp:sp modelId="{BCDA9D53-4187-2246-8635-411BF0903B07}">
      <dsp:nvSpPr>
        <dsp:cNvPr id="0" name=""/>
        <dsp:cNvSpPr/>
      </dsp:nvSpPr>
      <dsp:spPr>
        <a:xfrm>
          <a:off x="0" y="3692412"/>
          <a:ext cx="6513603"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rep() will clone an action as many times as you like</a:t>
          </a:r>
        </a:p>
      </dsp:txBody>
      <dsp:txXfrm>
        <a:off x="33012" y="3725424"/>
        <a:ext cx="6447579" cy="610236"/>
      </dsp:txXfrm>
    </dsp:sp>
    <dsp:sp modelId="{D4262F38-9B94-934F-A0FA-67E8211FE1AE}">
      <dsp:nvSpPr>
        <dsp:cNvPr id="0" name=""/>
        <dsp:cNvSpPr/>
      </dsp:nvSpPr>
      <dsp:spPr>
        <a:xfrm>
          <a:off x="0" y="4417632"/>
          <a:ext cx="6513603" cy="6762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For example, rep(sample(c("A","T","G", "C"), 1), 10) will give you 10 x of a randomly selected base as well</a:t>
          </a:r>
        </a:p>
      </dsp:txBody>
      <dsp:txXfrm>
        <a:off x="33012" y="4450644"/>
        <a:ext cx="6447579" cy="610236"/>
      </dsp:txXfrm>
    </dsp:sp>
    <dsp:sp modelId="{AFC2BAFC-B3E7-3A4C-86A8-0F752FB30D56}">
      <dsp:nvSpPr>
        <dsp:cNvPr id="0" name=""/>
        <dsp:cNvSpPr/>
      </dsp:nvSpPr>
      <dsp:spPr>
        <a:xfrm>
          <a:off x="0" y="5142853"/>
          <a:ext cx="6513603" cy="6762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Now, try writing your own function coin_toss(n) where n is number of desired coin flips</a:t>
          </a:r>
        </a:p>
      </dsp:txBody>
      <dsp:txXfrm>
        <a:off x="33012" y="5175865"/>
        <a:ext cx="6447579" cy="6102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31E53-87CB-4B08-8D8A-BB5A0B1253C6}">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11B060-D21F-4D12-9289-0CD63967A46F}">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5F80BC-8233-42B6-8C08-A87ADADB840F}">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022350">
            <a:lnSpc>
              <a:spcPct val="90000"/>
            </a:lnSpc>
            <a:spcBef>
              <a:spcPct val="0"/>
            </a:spcBef>
            <a:spcAft>
              <a:spcPct val="35000"/>
            </a:spcAft>
            <a:buNone/>
          </a:pPr>
          <a:r>
            <a:rPr lang="en-US" sz="2300" kern="1200"/>
            <a:t>Write a function unfair_coin(n, p), where n is the number of flips, and p is the biased probability e.g 0.7 of getting a head</a:t>
          </a:r>
        </a:p>
      </dsp:txBody>
      <dsp:txXfrm>
        <a:off x="2039300" y="956381"/>
        <a:ext cx="4474303" cy="1765627"/>
      </dsp:txXfrm>
    </dsp:sp>
    <dsp:sp modelId="{5C3686EC-097E-4780-97B3-F5958566F9F8}">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B316E-1CE1-49DF-ADCB-9DBFFB5D9FD2}">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2709A6-AF5D-4CC5-AB11-50CB14E7D22D}">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1022350">
            <a:lnSpc>
              <a:spcPct val="90000"/>
            </a:lnSpc>
            <a:spcBef>
              <a:spcPct val="0"/>
            </a:spcBef>
            <a:spcAft>
              <a:spcPct val="35000"/>
            </a:spcAft>
            <a:buNone/>
          </a:pPr>
          <a:r>
            <a:rPr lang="en-US" sz="2300" kern="1200"/>
            <a:t>Hint: sample assumes fair chance so you need to get creative with resolving this issue</a:t>
          </a:r>
        </a:p>
      </dsp:txBody>
      <dsp:txXfrm>
        <a:off x="2039300" y="3163416"/>
        <a:ext cx="4474303" cy="1765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1EAA7-94D8-4FA1-8806-6446B75D5C94}">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3AE04-8C9E-42A5-8AC0-0CB7656FDA65}">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09906-B897-4CE9-A03F-74FA5F3B3DC5}">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It is important you know how to use ? well</a:t>
          </a:r>
        </a:p>
      </dsp:txBody>
      <dsp:txXfrm>
        <a:off x="1429899" y="2442"/>
        <a:ext cx="5083704" cy="1238008"/>
      </dsp:txXfrm>
    </dsp:sp>
    <dsp:sp modelId="{2F87977E-DDFB-4906-9D81-F6D2ECE10437}">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9AC47-E162-440B-BD4A-83982BF006CB}">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3EE03D-A491-4D7B-B068-67A730DEC171}">
      <dsp:nvSpPr>
        <dsp:cNvPr id="0" name=""/>
        <dsp:cNvSpPr/>
      </dsp:nvSpPr>
      <dsp:spPr>
        <a:xfrm>
          <a:off x="1429899" y="1549953"/>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SG" sz="2200" kern="1200"/>
            <a:t>?sample will return</a:t>
          </a:r>
          <a:endParaRPr lang="en-US" sz="2200" kern="1200"/>
        </a:p>
      </dsp:txBody>
      <dsp:txXfrm>
        <a:off x="1429899" y="1549953"/>
        <a:ext cx="2931121" cy="1238008"/>
      </dsp:txXfrm>
    </dsp:sp>
    <dsp:sp modelId="{22345E0B-2559-4672-945C-F38C5EFA8A71}">
      <dsp:nvSpPr>
        <dsp:cNvPr id="0" name=""/>
        <dsp:cNvSpPr/>
      </dsp:nvSpPr>
      <dsp:spPr>
        <a:xfrm>
          <a:off x="4361021" y="1549953"/>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00100">
            <a:lnSpc>
              <a:spcPct val="90000"/>
            </a:lnSpc>
            <a:spcBef>
              <a:spcPct val="0"/>
            </a:spcBef>
            <a:spcAft>
              <a:spcPct val="35000"/>
            </a:spcAft>
            <a:buNone/>
          </a:pPr>
          <a:r>
            <a:rPr lang="en-SG" sz="1800" kern="1200"/>
            <a:t>sample(x, size, replace = FALSE, prob = NULL)</a:t>
          </a:r>
          <a:endParaRPr lang="en-US" sz="1800" kern="1200"/>
        </a:p>
      </dsp:txBody>
      <dsp:txXfrm>
        <a:off x="4361021" y="1549953"/>
        <a:ext cx="2152582" cy="1238008"/>
      </dsp:txXfrm>
    </dsp:sp>
    <dsp:sp modelId="{0778EF88-8593-4F9E-8B0C-190C8BAB7F93}">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36B62-95C2-4D59-AD19-F56AD64F48FA}">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78274F-AB09-4EFA-BB1D-4DC11BE02614}">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Where </a:t>
          </a:r>
          <a:r>
            <a:rPr lang="en-SG" sz="2200" kern="1200"/>
            <a:t> prob is vector of probability weights for obtaining the elements of the vector being sampled.</a:t>
          </a:r>
          <a:endParaRPr lang="en-US" sz="2200" kern="1200"/>
        </a:p>
      </dsp:txBody>
      <dsp:txXfrm>
        <a:off x="1429899" y="3097464"/>
        <a:ext cx="5083704" cy="1238008"/>
      </dsp:txXfrm>
    </dsp:sp>
    <dsp:sp modelId="{487481B4-9DD3-48CE-9E2B-11273DCAEBDC}">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6EC10-DB81-4BBF-A7DE-8A3F43FC3203}">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5BE6EA-C1CF-42D4-A3C0-B181E544EF75}">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Is sample(c("H","T"), 1,prob=c(0.7, 0.3)) the expression we are looking for?</a:t>
          </a:r>
        </a:p>
      </dsp:txBody>
      <dsp:txXfrm>
        <a:off x="1429899" y="4644974"/>
        <a:ext cx="5083704" cy="1238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5A927-310D-4117-8FD7-652A8C032F87}">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938BE-0B5A-4F23-A1DA-8D1A532E52BE}">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6E527C-6201-41FC-A753-90A422A9D4EC}">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Now try to finish writing unfair_coin(n,p)</a:t>
          </a:r>
        </a:p>
      </dsp:txBody>
      <dsp:txXfrm>
        <a:off x="1941716" y="718"/>
        <a:ext cx="4571887" cy="1681139"/>
      </dsp:txXfrm>
    </dsp:sp>
    <dsp:sp modelId="{313AF346-E11E-4263-81B8-BA9835B09630}">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BA6F6-6871-4730-9D79-58C6270DFD7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586B50-7157-402B-B37B-7B3DEE3E85DC}">
      <dsp:nvSpPr>
        <dsp:cNvPr id="0" name=""/>
        <dsp:cNvSpPr/>
      </dsp:nvSpPr>
      <dsp:spPr>
        <a:xfrm>
          <a:off x="1941716" y="2102143"/>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Verify with the expression </a:t>
          </a:r>
        </a:p>
      </dsp:txBody>
      <dsp:txXfrm>
        <a:off x="1941716" y="2102143"/>
        <a:ext cx="2931121" cy="1681139"/>
      </dsp:txXfrm>
    </dsp:sp>
    <dsp:sp modelId="{FFED5381-D556-4741-8795-F7E635625EDC}">
      <dsp:nvSpPr>
        <dsp:cNvPr id="0" name=""/>
        <dsp:cNvSpPr/>
      </dsp:nvSpPr>
      <dsp:spPr>
        <a:xfrm>
          <a:off x="4872838" y="2102143"/>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488950">
            <a:lnSpc>
              <a:spcPct val="90000"/>
            </a:lnSpc>
            <a:spcBef>
              <a:spcPct val="0"/>
            </a:spcBef>
            <a:spcAft>
              <a:spcPct val="35000"/>
            </a:spcAft>
            <a:buNone/>
          </a:pPr>
          <a:r>
            <a:rPr lang="en-US" sz="1100" kern="1200"/>
            <a:t>unfair_coin(100, 0.8)</a:t>
          </a:r>
        </a:p>
        <a:p>
          <a:pPr marL="0" lvl="0" indent="0" algn="l" defTabSz="488950">
            <a:lnSpc>
              <a:spcPct val="90000"/>
            </a:lnSpc>
            <a:spcBef>
              <a:spcPct val="0"/>
            </a:spcBef>
            <a:spcAft>
              <a:spcPct val="35000"/>
            </a:spcAft>
            <a:buNone/>
          </a:pPr>
          <a:r>
            <a:rPr lang="en-US" sz="1100" kern="1200"/>
            <a:t>table(unfair_coin(100, 0.8))</a:t>
          </a:r>
        </a:p>
      </dsp:txBody>
      <dsp:txXfrm>
        <a:off x="4872838" y="2102143"/>
        <a:ext cx="1640765" cy="1681139"/>
      </dsp:txXfrm>
    </dsp:sp>
    <dsp:sp modelId="{08B96D88-2E0B-4823-974E-A8840F5FF117}">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C08FA-4DAC-48FD-8A52-BFB69F3D69A4}">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091C21-B915-4813-9A02-829D2EF8497D}">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What do you see?</a:t>
          </a:r>
        </a:p>
      </dsp:txBody>
      <dsp:txXfrm>
        <a:off x="1941716" y="4203567"/>
        <a:ext cx="4571887" cy="16811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CA016-C04D-471F-A9AB-DABE1C967697}">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626B8-974E-4E97-AD9F-ADE4B5A6270F}">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394399-F797-4287-84A5-A7E4F7DE06DD}">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US" sz="2000" kern="1200"/>
            <a:t>The expectation is a number that captures the center of a random variable’s distribution</a:t>
          </a:r>
        </a:p>
      </dsp:txBody>
      <dsp:txXfrm>
        <a:off x="1429899" y="2442"/>
        <a:ext cx="5083704" cy="1238008"/>
      </dsp:txXfrm>
    </dsp:sp>
    <dsp:sp modelId="{B4E680D2-9A6D-46DB-9D42-6437EF6DA89F}">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EC8E0-574B-4F59-964A-64011C9A114E}">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F9D9AF-D0C0-4662-BFD5-2ED9139FCD74}">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US" sz="2000" kern="1200"/>
            <a:t>In layman’s term, you may know this as the mean</a:t>
          </a:r>
        </a:p>
      </dsp:txBody>
      <dsp:txXfrm>
        <a:off x="1429899" y="1549953"/>
        <a:ext cx="5083704" cy="1238008"/>
      </dsp:txXfrm>
    </dsp:sp>
    <dsp:sp modelId="{D1F79C95-75C2-4071-9362-3B7CFBBDA1EA}">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6076B-A794-4BA1-81F0-E9C432551685}">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63112D-61D8-4DE6-9B4B-BCCC137173DA}">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US" sz="2000" kern="1200"/>
            <a:t>However, it is more accurate to say that this is the probability-weighted sum of all possible values generated from this random variable</a:t>
          </a:r>
        </a:p>
      </dsp:txBody>
      <dsp:txXfrm>
        <a:off x="1429899" y="3097464"/>
        <a:ext cx="5083704" cy="1238008"/>
      </dsp:txXfrm>
    </dsp:sp>
    <dsp:sp modelId="{7CF33111-3871-4618-9A0B-563D79ADFDFD}">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51060-1E9C-4455-B23E-DE99ADD9E5CD}">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4CE93F-BAE9-42B6-866D-C6DCD6F9F1D7}">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90000"/>
            </a:lnSpc>
            <a:spcBef>
              <a:spcPct val="0"/>
            </a:spcBef>
            <a:spcAft>
              <a:spcPct val="35000"/>
            </a:spcAft>
            <a:buNone/>
          </a:pPr>
          <a:r>
            <a:rPr lang="en-SG" sz="2000" kern="1200"/>
            <a:t>E[X]=∑</a:t>
          </a:r>
          <a:r>
            <a:rPr lang="en-SG" sz="2000" kern="1200" baseline="-25000"/>
            <a:t>x∈X</a:t>
          </a:r>
          <a:r>
            <a:rPr lang="en-SG" sz="2000" kern="1200"/>
            <a:t>xP(x)</a:t>
          </a:r>
          <a:br>
            <a:rPr lang="en-SG" sz="2000" kern="1200"/>
          </a:br>
          <a:endParaRPr lang="en-US" sz="2000" kern="1200"/>
        </a:p>
      </dsp:txBody>
      <dsp:txXfrm>
        <a:off x="1429899" y="4644974"/>
        <a:ext cx="5083704" cy="12380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7C58B-3500-412D-BC59-C2F97F8CDC12}">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288A8A-FF38-478B-80CE-BF97A27F5FFC}">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BB5D30-FDFE-4632-9AF0-CFD4CC37FDB3}">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This will be very similar to what we have written previous with the fair coin</a:t>
          </a:r>
        </a:p>
      </dsp:txBody>
      <dsp:txXfrm>
        <a:off x="1941716" y="718"/>
        <a:ext cx="4571887" cy="1681139"/>
      </dsp:txXfrm>
    </dsp:sp>
    <dsp:sp modelId="{EA12DB92-8D82-40E8-A786-057BC8B2C2E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1B4474-446D-4ED6-9B4D-05FF45FB396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8C93B0-5361-46AC-A6FA-AE547C83456F}">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But note that a dice has 6 sides</a:t>
          </a:r>
        </a:p>
      </dsp:txBody>
      <dsp:txXfrm>
        <a:off x="1941716" y="2102143"/>
        <a:ext cx="4571887" cy="1681139"/>
      </dsp:txXfrm>
    </dsp:sp>
    <dsp:sp modelId="{636DAF8C-5085-41E2-AEDE-72BDC4F252B2}">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02B7B6-1615-4CAC-A714-835628157C9C}">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DA1870-6591-4815-ADA4-C2C6DBB5BB24}">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dirty="0"/>
            <a:t>Create a function called </a:t>
          </a:r>
          <a:r>
            <a:rPr lang="en-US" sz="2500" kern="1200" dirty="0" err="1"/>
            <a:t>my_fair_dice</a:t>
          </a:r>
          <a:r>
            <a:rPr lang="en-US" sz="2500" kern="1200" dirty="0"/>
            <a:t>(n) where n is the number of rolls</a:t>
          </a:r>
        </a:p>
      </dsp:txBody>
      <dsp:txXfrm>
        <a:off x="1941716" y="4203567"/>
        <a:ext cx="4571887" cy="16811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C40FB-D7F6-7647-89AB-36BDCFC74921}">
      <dsp:nvSpPr>
        <dsp:cNvPr id="0" name=""/>
        <dsp:cNvSpPr/>
      </dsp:nvSpPr>
      <dsp:spPr>
        <a:xfrm>
          <a:off x="0" y="36475"/>
          <a:ext cx="6513603" cy="18303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Verify your code with the following</a:t>
          </a:r>
        </a:p>
      </dsp:txBody>
      <dsp:txXfrm>
        <a:off x="89351" y="125826"/>
        <a:ext cx="6334901" cy="1651653"/>
      </dsp:txXfrm>
    </dsp:sp>
    <dsp:sp modelId="{EB7A548C-6310-674E-AB6E-B65ADFC4984B}">
      <dsp:nvSpPr>
        <dsp:cNvPr id="0" name=""/>
        <dsp:cNvSpPr/>
      </dsp:nvSpPr>
      <dsp:spPr>
        <a:xfrm>
          <a:off x="0" y="1866830"/>
          <a:ext cx="6513603" cy="2151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expectation &lt;- sum(1:6)/6</a:t>
          </a:r>
        </a:p>
        <a:p>
          <a:pPr marL="228600" lvl="1" indent="-228600" algn="l" defTabSz="1155700">
            <a:lnSpc>
              <a:spcPct val="90000"/>
            </a:lnSpc>
            <a:spcBef>
              <a:spcPct val="0"/>
            </a:spcBef>
            <a:spcAft>
              <a:spcPct val="20000"/>
            </a:spcAft>
            <a:buChar char="•"/>
          </a:pPr>
          <a:r>
            <a:rPr lang="en-US" sz="2600" kern="1200"/>
            <a:t>observed &lt;- mean(my_fair_dice(100))</a:t>
          </a:r>
        </a:p>
        <a:p>
          <a:pPr marL="228600" lvl="1" indent="-228600" algn="l" defTabSz="1155700">
            <a:lnSpc>
              <a:spcPct val="90000"/>
            </a:lnSpc>
            <a:spcBef>
              <a:spcPct val="0"/>
            </a:spcBef>
            <a:spcAft>
              <a:spcPct val="20000"/>
            </a:spcAft>
            <a:buChar char="•"/>
          </a:pPr>
          <a:r>
            <a:rPr lang="en-US" sz="2600" kern="1200"/>
            <a:t>observed_deviation &lt;- abs(observed - expectation)</a:t>
          </a:r>
        </a:p>
        <a:p>
          <a:pPr marL="228600" lvl="1" indent="-228600" algn="l" defTabSz="1155700">
            <a:lnSpc>
              <a:spcPct val="90000"/>
            </a:lnSpc>
            <a:spcBef>
              <a:spcPct val="0"/>
            </a:spcBef>
            <a:spcAft>
              <a:spcPct val="20000"/>
            </a:spcAft>
            <a:buChar char="•"/>
          </a:pPr>
          <a:r>
            <a:rPr lang="en-US" sz="2600" kern="1200"/>
            <a:t>observed_deviation</a:t>
          </a:r>
        </a:p>
      </dsp:txBody>
      <dsp:txXfrm>
        <a:off x="0" y="1866830"/>
        <a:ext cx="6513603" cy="2151765"/>
      </dsp:txXfrm>
    </dsp:sp>
    <dsp:sp modelId="{0629DABF-8921-7043-BDE4-AFDBCE7ABFDE}">
      <dsp:nvSpPr>
        <dsp:cNvPr id="0" name=""/>
        <dsp:cNvSpPr/>
      </dsp:nvSpPr>
      <dsp:spPr>
        <a:xfrm>
          <a:off x="0" y="4018595"/>
          <a:ext cx="6513603" cy="18303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Try with different values of n (say, 10, 100, 1000). What happens to the observed deviations?</a:t>
          </a:r>
        </a:p>
      </dsp:txBody>
      <dsp:txXfrm>
        <a:off x="89351" y="4107946"/>
        <a:ext cx="6334901" cy="16516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D59BA-15AD-B34D-98D4-5FE2318291B3}" type="datetimeFigureOut">
              <a:rPr lang="en-US" smtClean="0"/>
              <a:t>8/7/19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F7835-3FB2-5D43-9451-03425E9EB5B3}" type="slidenum">
              <a:rPr lang="en-US" smtClean="0"/>
              <a:t>‹#›</a:t>
            </a:fld>
            <a:endParaRPr lang="en-US"/>
          </a:p>
        </p:txBody>
      </p:sp>
    </p:spTree>
    <p:extLst>
      <p:ext uri="{BB962C8B-B14F-4D97-AF65-F5344CB8AC3E}">
        <p14:creationId xmlns:p14="http://schemas.microsoft.com/office/powerpoint/2010/main" val="191621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1</a:t>
            </a:fld>
            <a:endParaRPr lang="en-US"/>
          </a:p>
        </p:txBody>
      </p:sp>
    </p:spTree>
    <p:extLst>
      <p:ext uri="{BB962C8B-B14F-4D97-AF65-F5344CB8AC3E}">
        <p14:creationId xmlns:p14="http://schemas.microsoft.com/office/powerpoint/2010/main" val="120438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https://seeing-theory.brown.edu/basic-probability/index.html#section1https://seeing-theory.brown.edu/basic-probability/index.html#section</a:t>
            </a:r>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19</a:t>
            </a:fld>
            <a:endParaRPr lang="en-US"/>
          </a:p>
        </p:txBody>
      </p:sp>
    </p:spTree>
    <p:extLst>
      <p:ext uri="{BB962C8B-B14F-4D97-AF65-F5344CB8AC3E}">
        <p14:creationId xmlns:p14="http://schemas.microsoft.com/office/powerpoint/2010/main" val="595957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my_card_variance</a:t>
            </a:r>
            <a:r>
              <a:rPr lang="en-US" dirty="0"/>
              <a:t> &lt;- function(</a:t>
            </a:r>
            <a:r>
              <a:rPr lang="en-US" dirty="0" err="1"/>
              <a:t>n,c</a:t>
            </a:r>
            <a:r>
              <a:rPr lang="en-US" dirty="0"/>
              <a:t>)</a:t>
            </a:r>
          </a:p>
          <a:p>
            <a:r>
              <a:rPr lang="en-US" dirty="0"/>
              <a:t>{</a:t>
            </a:r>
          </a:p>
          <a:p>
            <a:r>
              <a:rPr lang="en-US" dirty="0"/>
              <a:t>  sum((replicate(n, sample(c, 1)) - mean(c))^2)/n  </a:t>
            </a:r>
          </a:p>
          <a:p>
            <a:r>
              <a:rPr lang="en-US" dirty="0"/>
              <a:t>}</a:t>
            </a:r>
          </a:p>
          <a:p>
            <a:endParaRPr lang="en-US" dirty="0"/>
          </a:p>
          <a:p>
            <a:endParaRPr lang="en-US" dirty="0"/>
          </a:p>
          <a:p>
            <a:r>
              <a:rPr lang="en-US" dirty="0" err="1"/>
              <a:t>my_card_variance</a:t>
            </a:r>
            <a:r>
              <a:rPr lang="en-US" dirty="0"/>
              <a:t>(100, 1:10)</a:t>
            </a:r>
          </a:p>
          <a:p>
            <a:endParaRPr lang="en-US" dirty="0"/>
          </a:p>
          <a:p>
            <a:r>
              <a:rPr lang="en-US" dirty="0"/>
              <a:t>var(1:10)</a:t>
            </a:r>
          </a:p>
          <a:p>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20</a:t>
            </a:fld>
            <a:endParaRPr lang="en-US"/>
          </a:p>
        </p:txBody>
      </p:sp>
    </p:spTree>
    <p:extLst>
      <p:ext uri="{BB962C8B-B14F-4D97-AF65-F5344CB8AC3E}">
        <p14:creationId xmlns:p14="http://schemas.microsoft.com/office/powerpoint/2010/main" val="3026913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21</a:t>
            </a:fld>
            <a:endParaRPr lang="en-US"/>
          </a:p>
        </p:txBody>
      </p:sp>
    </p:spTree>
    <p:extLst>
      <p:ext uri="{BB962C8B-B14F-4D97-AF65-F5344CB8AC3E}">
        <p14:creationId xmlns:p14="http://schemas.microsoft.com/office/powerpoint/2010/main" val="1107357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https://seeing-theory.brown.edu/basic-probability/index.html#section1https://seeing-theory.brown.edu/basic-probability/index.html#section</a:t>
            </a:r>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23</a:t>
            </a:fld>
            <a:endParaRPr lang="en-US"/>
          </a:p>
        </p:txBody>
      </p:sp>
    </p:spTree>
    <p:extLst>
      <p:ext uri="{BB962C8B-B14F-4D97-AF65-F5344CB8AC3E}">
        <p14:creationId xmlns:p14="http://schemas.microsoft.com/office/powerpoint/2010/main" val="1923518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63140D-5903-284B-B4AF-5605167879F1}" type="slidenum">
              <a:rPr lang="en-US" smtClean="0"/>
              <a:t>28</a:t>
            </a:fld>
            <a:endParaRPr lang="en-US"/>
          </a:p>
        </p:txBody>
      </p:sp>
    </p:spTree>
    <p:extLst>
      <p:ext uri="{BB962C8B-B14F-4D97-AF65-F5344CB8AC3E}">
        <p14:creationId xmlns:p14="http://schemas.microsoft.com/office/powerpoint/2010/main" val="514117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https://seeing-theory.brown.edu/basic-probability/index.html#section1https://seeing-theory.brown.edu/basic-probability/index.html#section</a:t>
            </a:r>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31</a:t>
            </a:fld>
            <a:endParaRPr lang="en-US"/>
          </a:p>
        </p:txBody>
      </p:sp>
    </p:spTree>
    <p:extLst>
      <p:ext uri="{BB962C8B-B14F-4D97-AF65-F5344CB8AC3E}">
        <p14:creationId xmlns:p14="http://schemas.microsoft.com/office/powerpoint/2010/main" val="3245786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my_first_perm</a:t>
            </a:r>
            <a:r>
              <a:rPr lang="en-US" dirty="0"/>
              <a:t> &lt;- function(n, k)</a:t>
            </a:r>
          </a:p>
          <a:p>
            <a:r>
              <a:rPr lang="en-US" dirty="0"/>
              <a:t>{</a:t>
            </a:r>
          </a:p>
          <a:p>
            <a:r>
              <a:rPr lang="en-US" dirty="0"/>
              <a:t>  return(factorial(n)/factorial(n-k))</a:t>
            </a:r>
          </a:p>
          <a:p>
            <a:r>
              <a:rPr lang="en-US" dirty="0"/>
              <a:t>}</a:t>
            </a:r>
          </a:p>
          <a:p>
            <a:r>
              <a:rPr lang="en-US" dirty="0"/>
              <a:t>  </a:t>
            </a:r>
          </a:p>
          <a:p>
            <a:r>
              <a:rPr lang="en-US" dirty="0" err="1"/>
              <a:t>my_first_perm</a:t>
            </a:r>
            <a:r>
              <a:rPr lang="en-US" dirty="0"/>
              <a:t>(8, 3)</a:t>
            </a:r>
          </a:p>
        </p:txBody>
      </p:sp>
      <p:sp>
        <p:nvSpPr>
          <p:cNvPr id="4" name="Slide Number Placeholder 3"/>
          <p:cNvSpPr>
            <a:spLocks noGrp="1"/>
          </p:cNvSpPr>
          <p:nvPr>
            <p:ph type="sldNum" sz="quarter" idx="5"/>
          </p:nvPr>
        </p:nvSpPr>
        <p:spPr/>
        <p:txBody>
          <a:bodyPr/>
          <a:lstStyle/>
          <a:p>
            <a:fld id="{E48F7835-3FB2-5D43-9451-03425E9EB5B3}" type="slidenum">
              <a:rPr lang="en-US" smtClean="0"/>
              <a:t>33</a:t>
            </a:fld>
            <a:endParaRPr lang="en-US"/>
          </a:p>
        </p:txBody>
      </p:sp>
    </p:spTree>
    <p:extLst>
      <p:ext uri="{BB962C8B-B14F-4D97-AF65-F5344CB8AC3E}">
        <p14:creationId xmlns:p14="http://schemas.microsoft.com/office/powerpoint/2010/main" val="1417045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my_first_comb</a:t>
            </a:r>
            <a:r>
              <a:rPr lang="en-US" dirty="0"/>
              <a:t> &lt;- function(n, k)</a:t>
            </a:r>
          </a:p>
          <a:p>
            <a:r>
              <a:rPr lang="en-US" dirty="0"/>
              <a:t>{</a:t>
            </a:r>
          </a:p>
          <a:p>
            <a:r>
              <a:rPr lang="en-US" dirty="0"/>
              <a:t>  return((factorial(n)/factorial(n-k))/factorial(k))</a:t>
            </a:r>
          </a:p>
          <a:p>
            <a:r>
              <a:rPr lang="en-US" dirty="0"/>
              <a:t>}</a:t>
            </a:r>
          </a:p>
          <a:p>
            <a:endParaRPr lang="en-US" dirty="0"/>
          </a:p>
          <a:p>
            <a:r>
              <a:rPr lang="en-US" dirty="0" err="1"/>
              <a:t>my_first_comb</a:t>
            </a:r>
            <a:r>
              <a:rPr lang="en-US" dirty="0"/>
              <a:t>(8, 3)</a:t>
            </a:r>
          </a:p>
        </p:txBody>
      </p:sp>
      <p:sp>
        <p:nvSpPr>
          <p:cNvPr id="4" name="Slide Number Placeholder 3"/>
          <p:cNvSpPr>
            <a:spLocks noGrp="1"/>
          </p:cNvSpPr>
          <p:nvPr>
            <p:ph type="sldNum" sz="quarter" idx="5"/>
          </p:nvPr>
        </p:nvSpPr>
        <p:spPr/>
        <p:txBody>
          <a:bodyPr/>
          <a:lstStyle/>
          <a:p>
            <a:fld id="{E48F7835-3FB2-5D43-9451-03425E9EB5B3}" type="slidenum">
              <a:rPr lang="en-US" smtClean="0"/>
              <a:t>35</a:t>
            </a:fld>
            <a:endParaRPr lang="en-US"/>
          </a:p>
        </p:txBody>
      </p:sp>
    </p:spTree>
    <p:extLst>
      <p:ext uri="{BB962C8B-B14F-4D97-AF65-F5344CB8AC3E}">
        <p14:creationId xmlns:p14="http://schemas.microsoft.com/office/powerpoint/2010/main" val="3916347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https://seeing-theory.brown.edu/basic-probability/index.html#section1https://seeing-theory.brown.edu/basic-probability/index.html#section</a:t>
            </a:r>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38</a:t>
            </a:fld>
            <a:endParaRPr lang="en-US"/>
          </a:p>
        </p:txBody>
      </p:sp>
    </p:spTree>
    <p:extLst>
      <p:ext uri="{BB962C8B-B14F-4D97-AF65-F5344CB8AC3E}">
        <p14:creationId xmlns:p14="http://schemas.microsoft.com/office/powerpoint/2010/main" val="3793130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https://seeing-theory.brown.edu/basic-probability/index.html#section1https://seeing-theory.brown.edu/basic-probability/index.html#section</a:t>
            </a:r>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46</a:t>
            </a:fld>
            <a:endParaRPr lang="en-US"/>
          </a:p>
        </p:txBody>
      </p:sp>
    </p:spTree>
    <p:extLst>
      <p:ext uri="{BB962C8B-B14F-4D97-AF65-F5344CB8AC3E}">
        <p14:creationId xmlns:p14="http://schemas.microsoft.com/office/powerpoint/2010/main" val="149537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3</a:t>
            </a:fld>
            <a:endParaRPr lang="en-US"/>
          </a:p>
        </p:txBody>
      </p:sp>
    </p:spTree>
    <p:extLst>
      <p:ext uri="{BB962C8B-B14F-4D97-AF65-F5344CB8AC3E}">
        <p14:creationId xmlns:p14="http://schemas.microsoft.com/office/powerpoint/2010/main" val="1246982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my_gender</a:t>
            </a:r>
            <a:r>
              <a:rPr lang="en-US" dirty="0"/>
              <a:t> &lt;- function(n)</a:t>
            </a:r>
          </a:p>
          <a:p>
            <a:r>
              <a:rPr lang="en-US" dirty="0"/>
              <a:t>{</a:t>
            </a:r>
          </a:p>
          <a:p>
            <a:r>
              <a:rPr lang="en-US" dirty="0"/>
              <a:t>  return(table(replicate(n, sample(c("M","F"),1))))</a:t>
            </a:r>
          </a:p>
          <a:p>
            <a:r>
              <a:rPr lang="en-US" dirty="0"/>
              <a:t>}</a:t>
            </a:r>
          </a:p>
          <a:p>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47</a:t>
            </a:fld>
            <a:endParaRPr lang="en-US"/>
          </a:p>
        </p:txBody>
      </p:sp>
    </p:spTree>
    <p:extLst>
      <p:ext uri="{BB962C8B-B14F-4D97-AF65-F5344CB8AC3E}">
        <p14:creationId xmlns:p14="http://schemas.microsoft.com/office/powerpoint/2010/main" val="1278683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https://seeing-theory.brown.edu/basic-probability/index.html#section1https://seeing-theory.brown.edu/basic-probability/index.html#section</a:t>
            </a:r>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50</a:t>
            </a:fld>
            <a:endParaRPr lang="en-US"/>
          </a:p>
        </p:txBody>
      </p:sp>
    </p:spTree>
    <p:extLst>
      <p:ext uri="{BB962C8B-B14F-4D97-AF65-F5344CB8AC3E}">
        <p14:creationId xmlns:p14="http://schemas.microsoft.com/office/powerpoint/2010/main" val="456255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https://seeing-theory.brown.edu/basic-probability/index.html#section1https://seeing-theory.brown.edu/basic-probability/index.html#section</a:t>
            </a:r>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61</a:t>
            </a:fld>
            <a:endParaRPr lang="en-US"/>
          </a:p>
        </p:txBody>
      </p:sp>
    </p:spTree>
    <p:extLst>
      <p:ext uri="{BB962C8B-B14F-4D97-AF65-F5344CB8AC3E}">
        <p14:creationId xmlns:p14="http://schemas.microsoft.com/office/powerpoint/2010/main" val="427625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https://seeing-theory.brown.edu/basic-probability/index.html#section</a:t>
            </a:r>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5</a:t>
            </a:fld>
            <a:endParaRPr lang="en-US"/>
          </a:p>
        </p:txBody>
      </p:sp>
    </p:spTree>
    <p:extLst>
      <p:ext uri="{BB962C8B-B14F-4D97-AF65-F5344CB8AC3E}">
        <p14:creationId xmlns:p14="http://schemas.microsoft.com/office/powerpoint/2010/main" val="1967906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6</a:t>
            </a:fld>
            <a:endParaRPr lang="en-US"/>
          </a:p>
        </p:txBody>
      </p:sp>
    </p:spTree>
    <p:extLst>
      <p:ext uri="{BB962C8B-B14F-4D97-AF65-F5344CB8AC3E}">
        <p14:creationId xmlns:p14="http://schemas.microsoft.com/office/powerpoint/2010/main" val="1390885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my_fair_dice</a:t>
            </a:r>
            <a:r>
              <a:rPr lang="en-US" dirty="0"/>
              <a:t> &lt;- function(n)</a:t>
            </a:r>
          </a:p>
          <a:p>
            <a:r>
              <a:rPr lang="en-US" dirty="0"/>
              <a:t>{</a:t>
            </a:r>
          </a:p>
          <a:p>
            <a:r>
              <a:rPr lang="en-US" dirty="0"/>
              <a:t>  return(replicate(n, sample(1:6, 1, replace=T))  )</a:t>
            </a:r>
          </a:p>
          <a:p>
            <a:r>
              <a:rPr lang="en-US" dirty="0"/>
              <a:t>}</a:t>
            </a:r>
          </a:p>
        </p:txBody>
      </p:sp>
      <p:sp>
        <p:nvSpPr>
          <p:cNvPr id="4" name="Slide Number Placeholder 3"/>
          <p:cNvSpPr>
            <a:spLocks noGrp="1"/>
          </p:cNvSpPr>
          <p:nvPr>
            <p:ph type="sldNum" sz="quarter" idx="5"/>
          </p:nvPr>
        </p:nvSpPr>
        <p:spPr/>
        <p:txBody>
          <a:bodyPr/>
          <a:lstStyle/>
          <a:p>
            <a:fld id="{E48F7835-3FB2-5D43-9451-03425E9EB5B3}" type="slidenum">
              <a:rPr lang="en-US" smtClean="0"/>
              <a:t>7</a:t>
            </a:fld>
            <a:endParaRPr lang="en-US"/>
          </a:p>
        </p:txBody>
      </p:sp>
    </p:spTree>
    <p:extLst>
      <p:ext uri="{BB962C8B-B14F-4D97-AF65-F5344CB8AC3E}">
        <p14:creationId xmlns:p14="http://schemas.microsoft.com/office/powerpoint/2010/main" val="4098567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9</a:t>
            </a:fld>
            <a:endParaRPr lang="en-US"/>
          </a:p>
        </p:txBody>
      </p:sp>
    </p:spTree>
    <p:extLst>
      <p:ext uri="{BB962C8B-B14F-4D97-AF65-F5344CB8AC3E}">
        <p14:creationId xmlns:p14="http://schemas.microsoft.com/office/powerpoint/2010/main" val="139299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unfair_coin</a:t>
            </a:r>
            <a:r>
              <a:rPr lang="en-US" dirty="0"/>
              <a:t> &lt;- function(n, p)</a:t>
            </a:r>
          </a:p>
          <a:p>
            <a:r>
              <a:rPr lang="en-US" dirty="0"/>
              <a:t>{</a:t>
            </a:r>
          </a:p>
          <a:p>
            <a:r>
              <a:rPr lang="en-US" dirty="0"/>
              <a:t>  replicate(n, sample(c("H","T"), 1, prob=c(p, 1-p))) </a:t>
            </a:r>
          </a:p>
          <a:p>
            <a:r>
              <a:rPr lang="en-US" dirty="0"/>
              <a:t>}</a:t>
            </a:r>
          </a:p>
          <a:p>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10</a:t>
            </a:fld>
            <a:endParaRPr lang="en-US"/>
          </a:p>
        </p:txBody>
      </p:sp>
    </p:spTree>
    <p:extLst>
      <p:ext uri="{BB962C8B-B14F-4D97-AF65-F5344CB8AC3E}">
        <p14:creationId xmlns:p14="http://schemas.microsoft.com/office/powerpoint/2010/main" val="214936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hlinkClick r:id="rId3"/>
              </a:rPr>
              <a:t>https://seeing-theory.brown.edu/basic-probability/index.html#section1https://seeing-theory.brown.edu/basic-probability/index.html#section</a:t>
            </a:r>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13</a:t>
            </a:fld>
            <a:endParaRPr lang="en-US"/>
          </a:p>
        </p:txBody>
      </p:sp>
    </p:spTree>
    <p:extLst>
      <p:ext uri="{BB962C8B-B14F-4D97-AF65-F5344CB8AC3E}">
        <p14:creationId xmlns:p14="http://schemas.microsoft.com/office/powerpoint/2010/main" val="94721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my_fair_dice</a:t>
            </a:r>
            <a:r>
              <a:rPr lang="en-US" dirty="0"/>
              <a:t> &lt;- function(n)</a:t>
            </a:r>
          </a:p>
          <a:p>
            <a:r>
              <a:rPr lang="en-US" dirty="0"/>
              <a:t>{</a:t>
            </a:r>
          </a:p>
          <a:p>
            <a:r>
              <a:rPr lang="en-US" dirty="0"/>
              <a:t>  return(replicate(n, sample(1:6, 1, replace=T))  )</a:t>
            </a:r>
          </a:p>
          <a:p>
            <a:r>
              <a:rPr lang="en-US" dirty="0"/>
              <a:t>}</a:t>
            </a:r>
          </a:p>
          <a:p>
            <a:endParaRPr lang="en-US" dirty="0"/>
          </a:p>
        </p:txBody>
      </p:sp>
      <p:sp>
        <p:nvSpPr>
          <p:cNvPr id="4" name="Slide Number Placeholder 3"/>
          <p:cNvSpPr>
            <a:spLocks noGrp="1"/>
          </p:cNvSpPr>
          <p:nvPr>
            <p:ph type="sldNum" sz="quarter" idx="5"/>
          </p:nvPr>
        </p:nvSpPr>
        <p:spPr/>
        <p:txBody>
          <a:bodyPr/>
          <a:lstStyle/>
          <a:p>
            <a:fld id="{E48F7835-3FB2-5D43-9451-03425E9EB5B3}" type="slidenum">
              <a:rPr lang="en-US" smtClean="0"/>
              <a:t>15</a:t>
            </a:fld>
            <a:endParaRPr lang="en-US"/>
          </a:p>
        </p:txBody>
      </p:sp>
    </p:spTree>
    <p:extLst>
      <p:ext uri="{BB962C8B-B14F-4D97-AF65-F5344CB8AC3E}">
        <p14:creationId xmlns:p14="http://schemas.microsoft.com/office/powerpoint/2010/main" val="46139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4A1A-594C-F641-87FF-3B028521E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730009-2AD9-E549-9FD4-367FB64AD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626D3-20F8-124B-A1FA-01CC121AB143}"/>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5" name="Footer Placeholder 4">
            <a:extLst>
              <a:ext uri="{FF2B5EF4-FFF2-40B4-BE49-F238E27FC236}">
                <a16:creationId xmlns:a16="http://schemas.microsoft.com/office/drawing/2014/main" id="{B8FEB478-124A-B446-A763-A8E054152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50E3F-3FD2-4D4B-BDB7-070AD1C15C9F}"/>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291119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84B1-4D78-E341-B848-94C94B540A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BF55A2-6B46-EB4B-AC20-0691F9A741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65563-3C21-FB41-BEF0-93A9C336F817}"/>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5" name="Footer Placeholder 4">
            <a:extLst>
              <a:ext uri="{FF2B5EF4-FFF2-40B4-BE49-F238E27FC236}">
                <a16:creationId xmlns:a16="http://schemas.microsoft.com/office/drawing/2014/main" id="{EFF4F1F8-DD3B-8049-8086-EBF572FAC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234C1-F897-D247-BC12-667A2F2D08D8}"/>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188007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65D8D0-66CF-7D41-AAA7-99F4AE1231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FF91A-6D5C-AE49-B3A7-E493CE877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FFE28-42A8-B74A-B37A-44641054C277}"/>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5" name="Footer Placeholder 4">
            <a:extLst>
              <a:ext uri="{FF2B5EF4-FFF2-40B4-BE49-F238E27FC236}">
                <a16:creationId xmlns:a16="http://schemas.microsoft.com/office/drawing/2014/main" id="{04CE3472-F9D5-BA41-9A6D-A2C0635AB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EACB9-C43D-794E-8315-3FC566D530FF}"/>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155371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78C2-08D9-084B-8881-4E1CBE7EA3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24DDE-5D49-F84F-989E-BE41D1D6D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3CEBA-4FA0-EF49-96EE-A0F7FC3986A3}"/>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5" name="Footer Placeholder 4">
            <a:extLst>
              <a:ext uri="{FF2B5EF4-FFF2-40B4-BE49-F238E27FC236}">
                <a16:creationId xmlns:a16="http://schemas.microsoft.com/office/drawing/2014/main" id="{65489454-C353-8440-B3FD-08FBB5D73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36D1D-4FEB-D143-B04C-F040BED0949F}"/>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39030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089E-5C00-F341-858E-273562A521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8AEA9-A68E-CF45-8C1D-3F1E07429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ACAE34-AD64-744A-97A9-CAB6289EF059}"/>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5" name="Footer Placeholder 4">
            <a:extLst>
              <a:ext uri="{FF2B5EF4-FFF2-40B4-BE49-F238E27FC236}">
                <a16:creationId xmlns:a16="http://schemas.microsoft.com/office/drawing/2014/main" id="{4F29447C-5AA4-E442-AA46-FC18024F6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DE226-F8A6-CD49-94EF-1D35A8FF3907}"/>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195045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EF30-0E03-9249-AC6B-9B791829C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3290E-8A77-B54F-9803-E084A3F47C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EB6C0-6EE6-DF4F-9349-402BC6970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205B73-EF0C-4946-88BE-98F84EA78FF0}"/>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6" name="Footer Placeholder 5">
            <a:extLst>
              <a:ext uri="{FF2B5EF4-FFF2-40B4-BE49-F238E27FC236}">
                <a16:creationId xmlns:a16="http://schemas.microsoft.com/office/drawing/2014/main" id="{B64050B7-7D29-AF4B-A930-9F25E243D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8B129-2C03-6A47-BECC-AF0FB9D2B61F}"/>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309533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5F6F-FA50-174B-BFCD-38AC17F6F2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156E1B-F9C3-984A-BF3C-393C7F200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8AF94-0628-1D41-BF27-CA39EB576E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A33DA8-74B5-2645-AD37-0C11F4EBE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0E153E-8A97-FF41-914E-DB042BCE9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218819-DA70-DF4B-A134-E8FFC30BD4A2}"/>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8" name="Footer Placeholder 7">
            <a:extLst>
              <a:ext uri="{FF2B5EF4-FFF2-40B4-BE49-F238E27FC236}">
                <a16:creationId xmlns:a16="http://schemas.microsoft.com/office/drawing/2014/main" id="{F1F9A895-F700-BA4C-B179-C6F911455C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DB4F15-FF8C-0B40-9EB5-71C4092AEA09}"/>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290077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8EBA-8EEE-C34A-B39A-E9E384FC2D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16E90F-48C9-424B-ABE1-713A41E19AEF}"/>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4" name="Footer Placeholder 3">
            <a:extLst>
              <a:ext uri="{FF2B5EF4-FFF2-40B4-BE49-F238E27FC236}">
                <a16:creationId xmlns:a16="http://schemas.microsoft.com/office/drawing/2014/main" id="{B3F67375-B356-6648-868E-A9F474DEF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5A772A-FC31-A84D-83E9-54243CA62356}"/>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278186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4268D-C081-1D4F-87D0-C2BA5EA4C989}"/>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3" name="Footer Placeholder 2">
            <a:extLst>
              <a:ext uri="{FF2B5EF4-FFF2-40B4-BE49-F238E27FC236}">
                <a16:creationId xmlns:a16="http://schemas.microsoft.com/office/drawing/2014/main" id="{0F765980-F536-2849-8BE7-04EB6B448F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5B700E-E3BA-E341-8769-8E24888E7BD5}"/>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48261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A397-8268-044F-8194-F3200F594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0F3D46-58B5-1049-A423-1B1EB0174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5B45F7-AB0F-1B46-B235-FE5928DE7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24CE7-1DD0-AF46-A452-DCB9101C89D7}"/>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6" name="Footer Placeholder 5">
            <a:extLst>
              <a:ext uri="{FF2B5EF4-FFF2-40B4-BE49-F238E27FC236}">
                <a16:creationId xmlns:a16="http://schemas.microsoft.com/office/drawing/2014/main" id="{CF4A2D4F-4D7E-9749-96DA-69E91B4B4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498D6-C146-B24D-BC46-5BDD3639711D}"/>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377681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FAE1-F29F-1C41-8E18-C54FD4421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E648FC-3CB2-BF42-8BC1-91BB108D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3D2201-ADB4-7548-9E83-F20FEC642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4365E-E638-E748-95B9-E75ACC73FE3F}"/>
              </a:ext>
            </a:extLst>
          </p:cNvPr>
          <p:cNvSpPr>
            <a:spLocks noGrp="1"/>
          </p:cNvSpPr>
          <p:nvPr>
            <p:ph type="dt" sz="half" idx="10"/>
          </p:nvPr>
        </p:nvSpPr>
        <p:spPr/>
        <p:txBody>
          <a:bodyPr/>
          <a:lstStyle/>
          <a:p>
            <a:fld id="{3D4D8988-F672-AB4B-B94B-B7CDFE0F45E6}" type="datetimeFigureOut">
              <a:rPr lang="en-US" smtClean="0"/>
              <a:t>8/7/19</a:t>
            </a:fld>
            <a:endParaRPr lang="en-US"/>
          </a:p>
        </p:txBody>
      </p:sp>
      <p:sp>
        <p:nvSpPr>
          <p:cNvPr id="6" name="Footer Placeholder 5">
            <a:extLst>
              <a:ext uri="{FF2B5EF4-FFF2-40B4-BE49-F238E27FC236}">
                <a16:creationId xmlns:a16="http://schemas.microsoft.com/office/drawing/2014/main" id="{67AA2B64-1FD7-A542-8468-DBDB3F71C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2F9E7-B8F7-3A42-A585-FD8FC602A65A}"/>
              </a:ext>
            </a:extLst>
          </p:cNvPr>
          <p:cNvSpPr>
            <a:spLocks noGrp="1"/>
          </p:cNvSpPr>
          <p:nvPr>
            <p:ph type="sldNum" sz="quarter" idx="12"/>
          </p:nvPr>
        </p:nvSpPr>
        <p:spPr/>
        <p:txBody>
          <a:bodyPr/>
          <a:lstStyle/>
          <a:p>
            <a:fld id="{63A18649-7CB8-E14C-82E1-A21F34CCA1A9}" type="slidenum">
              <a:rPr lang="en-US" smtClean="0"/>
              <a:t>‹#›</a:t>
            </a:fld>
            <a:endParaRPr lang="en-US"/>
          </a:p>
        </p:txBody>
      </p:sp>
    </p:spTree>
    <p:extLst>
      <p:ext uri="{BB962C8B-B14F-4D97-AF65-F5344CB8AC3E}">
        <p14:creationId xmlns:p14="http://schemas.microsoft.com/office/powerpoint/2010/main" val="140290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7B661A-410E-434F-9901-D790364EF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DC6987-613F-F246-8965-A15F16163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39F44-1FA9-C84A-99CC-FB2CA75155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D8988-F672-AB4B-B94B-B7CDFE0F45E6}" type="datetimeFigureOut">
              <a:rPr lang="en-US" smtClean="0"/>
              <a:t>8/7/19</a:t>
            </a:fld>
            <a:endParaRPr lang="en-US"/>
          </a:p>
        </p:txBody>
      </p:sp>
      <p:sp>
        <p:nvSpPr>
          <p:cNvPr id="5" name="Footer Placeholder 4">
            <a:extLst>
              <a:ext uri="{FF2B5EF4-FFF2-40B4-BE49-F238E27FC236}">
                <a16:creationId xmlns:a16="http://schemas.microsoft.com/office/drawing/2014/main" id="{1308CBDE-0BB9-C243-B86F-B98237D4DA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504421-6FCD-BC49-8D3E-FA68C98735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18649-7CB8-E14C-82E1-A21F34CCA1A9}" type="slidenum">
              <a:rPr lang="en-US" smtClean="0"/>
              <a:t>‹#›</a:t>
            </a:fld>
            <a:endParaRPr lang="en-US"/>
          </a:p>
        </p:txBody>
      </p:sp>
    </p:spTree>
    <p:extLst>
      <p:ext uri="{BB962C8B-B14F-4D97-AF65-F5344CB8AC3E}">
        <p14:creationId xmlns:p14="http://schemas.microsoft.com/office/powerpoint/2010/main" val="224413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0.png"/><Relationship Id="rId4" Type="http://schemas.microsoft.com/office/2011/relationships/webextension" Target="../webextensions/webextension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5.png"/><Relationship Id="rId4" Type="http://schemas.microsoft.com/office/2011/relationships/webextension" Target="../webextensions/webextension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7.png"/><Relationship Id="rId4" Type="http://schemas.microsoft.com/office/2011/relationships/webextension" Target="../webextensions/webextension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1.gif"/><Relationship Id="rId2" Type="http://schemas.openxmlformats.org/officeDocument/2006/relationships/image" Target="../media/image120.gif"/><Relationship Id="rId1" Type="http://schemas.openxmlformats.org/officeDocument/2006/relationships/slideLayout" Target="../slideLayouts/slideLayout2.xml"/><Relationship Id="rId4" Type="http://schemas.openxmlformats.org/officeDocument/2006/relationships/image" Target="../media/image122.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4.gif"/><Relationship Id="rId2" Type="http://schemas.openxmlformats.org/officeDocument/2006/relationships/image" Target="../media/image12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5.png"/><Relationship Id="rId4" Type="http://schemas.microsoft.com/office/2011/relationships/webextension" Target="../webextensions/webextension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etosa.io/conditiona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6.png"/><Relationship Id="rId4" Type="http://schemas.microsoft.com/office/2011/relationships/webextension" Target="../webextensions/webextension6.xml"/></Relationships>
</file>

<file path=ppt/slides/_rels/slide39.xml.rels><?xml version="1.0" encoding="UTF-8" standalone="yes"?>
<Relationships xmlns="http://schemas.openxmlformats.org/package/2006/relationships"><Relationship Id="rId2" Type="http://schemas.openxmlformats.org/officeDocument/2006/relationships/image" Target="../media/image1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6.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1.png"/><Relationship Id="rId4" Type="http://schemas.microsoft.com/office/2011/relationships/webextension" Target="../webextensions/webextension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11/relationships/webextension" Target="../webextensions/webextension1.xml"/></Relationships>
</file>

<file path=ppt/slides/_rels/slide50.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8.png"/><Relationship Id="rId4" Type="http://schemas.microsoft.com/office/2011/relationships/webextension" Target="../webextensions/webextension8.xml"/></Relationships>
</file>

<file path=ppt/slides/_rels/slide51.xml.rels><?xml version="1.0" encoding="UTF-8" standalone="yes"?>
<Relationships xmlns="http://schemas.openxmlformats.org/package/2006/relationships"><Relationship Id="rId2" Type="http://schemas.openxmlformats.org/officeDocument/2006/relationships/image" Target="../media/image139.tif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4.xml.rels><?xml version="1.0" encoding="UTF-8" standalone="yes"?>
<Relationships xmlns="http://schemas.openxmlformats.org/package/2006/relationships"><Relationship Id="rId3" Type="http://schemas.openxmlformats.org/officeDocument/2006/relationships/hyperlink" Target="http://www.r-tutor.com/node/42" TargetMode="External"/><Relationship Id="rId2" Type="http://schemas.openxmlformats.org/officeDocument/2006/relationships/hyperlink" Target="http://www.r-tutor.com/node/35" TargetMode="External"/><Relationship Id="rId1" Type="http://schemas.openxmlformats.org/officeDocument/2006/relationships/slideLayout" Target="../slideLayouts/slideLayout2.xml"/><Relationship Id="rId5" Type="http://schemas.openxmlformats.org/officeDocument/2006/relationships/image" Target="../media/image141.tiff"/><Relationship Id="rId4" Type="http://schemas.openxmlformats.org/officeDocument/2006/relationships/image" Target="../media/image140.tiff"/></Relationships>
</file>

<file path=ppt/slides/_rels/slide55.xml.rels><?xml version="1.0" encoding="UTF-8" standalone="yes"?>
<Relationships xmlns="http://schemas.openxmlformats.org/package/2006/relationships"><Relationship Id="rId2" Type="http://schemas.openxmlformats.org/officeDocument/2006/relationships/image" Target="../media/image142.tif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61.xml.rels><?xml version="1.0" encoding="UTF-8" standalone="yes"?>
<Relationships xmlns="http://schemas.openxmlformats.org/package/2006/relationships"><Relationship Id="rId3" Type="http://schemas.openxmlformats.org/officeDocument/2006/relationships/hyperlink" Target="https://seeing-theory.brown.edu/basic-probability/index.html#section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3.png"/><Relationship Id="rId4" Type="http://schemas.microsoft.com/office/2011/relationships/webextension" Target="../webextensions/webextension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C046EA-73E6-5842-81C1-08282AA828B9}"/>
              </a:ext>
            </a:extLst>
          </p:cNvPr>
          <p:cNvSpPr>
            <a:spLocks noGrp="1"/>
          </p:cNvSpPr>
          <p:nvPr>
            <p:ph type="ctrTitle"/>
          </p:nvPr>
        </p:nvSpPr>
        <p:spPr>
          <a:xfrm>
            <a:off x="838199" y="4525347"/>
            <a:ext cx="6801321" cy="1737360"/>
          </a:xfrm>
        </p:spPr>
        <p:txBody>
          <a:bodyPr anchor="ctr">
            <a:normAutofit/>
          </a:bodyPr>
          <a:lstStyle/>
          <a:p>
            <a:pPr algn="r"/>
            <a:r>
              <a:rPr lang="en-US" dirty="0"/>
              <a:t>Statistical programming in R</a:t>
            </a:r>
          </a:p>
        </p:txBody>
      </p:sp>
      <p:sp>
        <p:nvSpPr>
          <p:cNvPr id="3" name="Subtitle 2">
            <a:extLst>
              <a:ext uri="{FF2B5EF4-FFF2-40B4-BE49-F238E27FC236}">
                <a16:creationId xmlns:a16="http://schemas.microsoft.com/office/drawing/2014/main" id="{8FE8870D-6339-8E4B-98FC-F0EFFE691C73}"/>
              </a:ext>
            </a:extLst>
          </p:cNvPr>
          <p:cNvSpPr>
            <a:spLocks noGrp="1"/>
          </p:cNvSpPr>
          <p:nvPr>
            <p:ph type="subTitle" idx="1"/>
          </p:nvPr>
        </p:nvSpPr>
        <p:spPr>
          <a:xfrm>
            <a:off x="7961258" y="4525347"/>
            <a:ext cx="3258675" cy="1737360"/>
          </a:xfrm>
        </p:spPr>
        <p:txBody>
          <a:bodyPr anchor="ctr">
            <a:normAutofit/>
          </a:bodyPr>
          <a:lstStyle/>
          <a:p>
            <a:pPr algn="l"/>
            <a:r>
              <a:rPr lang="en-US" dirty="0"/>
              <a:t>Part 1</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30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2053C2-9F73-6B43-94F8-BF7045CF255D}"/>
              </a:ext>
            </a:extLst>
          </p:cNvPr>
          <p:cNvSpPr>
            <a:spLocks noGrp="1"/>
          </p:cNvSpPr>
          <p:nvPr>
            <p:ph type="title"/>
          </p:nvPr>
        </p:nvSpPr>
        <p:spPr>
          <a:xfrm>
            <a:off x="863029" y="1012004"/>
            <a:ext cx="3416158" cy="4795408"/>
          </a:xfrm>
        </p:spPr>
        <p:txBody>
          <a:bodyPr>
            <a:normAutofit/>
          </a:bodyPr>
          <a:lstStyle/>
          <a:p>
            <a:r>
              <a:rPr lang="en-US">
                <a:solidFill>
                  <a:srgbClr val="FFFFFF"/>
                </a:solidFill>
              </a:rPr>
              <a:t>One possible answer</a:t>
            </a:r>
          </a:p>
        </p:txBody>
      </p:sp>
      <p:graphicFrame>
        <p:nvGraphicFramePr>
          <p:cNvPr id="5" name="Content Placeholder 2">
            <a:extLst>
              <a:ext uri="{FF2B5EF4-FFF2-40B4-BE49-F238E27FC236}">
                <a16:creationId xmlns:a16="http://schemas.microsoft.com/office/drawing/2014/main" id="{D9EC3F61-0593-46F7-83B9-06BE2DB2A102}"/>
              </a:ext>
            </a:extLst>
          </p:cNvPr>
          <p:cNvGraphicFramePr>
            <a:graphicFrameLocks noGrp="1"/>
          </p:cNvGraphicFramePr>
          <p:nvPr>
            <p:ph idx="1"/>
            <p:extLst>
              <p:ext uri="{D42A27DB-BD31-4B8C-83A1-F6EECF244321}">
                <p14:modId xmlns:p14="http://schemas.microsoft.com/office/powerpoint/2010/main" val="5754631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147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742A77F-374A-A64A-9392-A9C14E45D6CD}"/>
              </a:ext>
            </a:extLst>
          </p:cNvPr>
          <p:cNvSpPr>
            <a:spLocks noGrp="1"/>
          </p:cNvSpPr>
          <p:nvPr>
            <p:ph type="ctrTitle"/>
          </p:nvPr>
        </p:nvSpPr>
        <p:spPr>
          <a:xfrm>
            <a:off x="838199" y="4525347"/>
            <a:ext cx="6801321" cy="1737360"/>
          </a:xfrm>
        </p:spPr>
        <p:txBody>
          <a:bodyPr anchor="ctr">
            <a:normAutofit/>
          </a:bodyPr>
          <a:lstStyle/>
          <a:p>
            <a:pPr algn="r"/>
            <a:r>
              <a:rPr lang="en-US" dirty="0"/>
              <a:t>Expectation</a:t>
            </a:r>
            <a:endParaRPr lang="en-US"/>
          </a:p>
        </p:txBody>
      </p:sp>
      <p:sp>
        <p:nvSpPr>
          <p:cNvPr id="5" name="Subtitle 4">
            <a:extLst>
              <a:ext uri="{FF2B5EF4-FFF2-40B4-BE49-F238E27FC236}">
                <a16:creationId xmlns:a16="http://schemas.microsoft.com/office/drawing/2014/main" id="{E8BBC20D-FF5C-0348-BBB8-D43BB85AD375}"/>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37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6887EB-BD74-6C4D-8CA2-C4032B9FE6EE}"/>
              </a:ext>
            </a:extLst>
          </p:cNvPr>
          <p:cNvSpPr>
            <a:spLocks noGrp="1"/>
          </p:cNvSpPr>
          <p:nvPr>
            <p:ph type="title"/>
          </p:nvPr>
        </p:nvSpPr>
        <p:spPr>
          <a:xfrm>
            <a:off x="863029" y="1012004"/>
            <a:ext cx="3416158" cy="4795408"/>
          </a:xfrm>
        </p:spPr>
        <p:txBody>
          <a:bodyPr>
            <a:normAutofit/>
          </a:bodyPr>
          <a:lstStyle/>
          <a:p>
            <a:r>
              <a:rPr lang="en-US">
                <a:solidFill>
                  <a:srgbClr val="FFFFFF"/>
                </a:solidFill>
              </a:rPr>
              <a:t>Expectation</a:t>
            </a:r>
          </a:p>
        </p:txBody>
      </p:sp>
      <p:graphicFrame>
        <p:nvGraphicFramePr>
          <p:cNvPr id="5" name="Content Placeholder 2">
            <a:extLst>
              <a:ext uri="{FF2B5EF4-FFF2-40B4-BE49-F238E27FC236}">
                <a16:creationId xmlns:a16="http://schemas.microsoft.com/office/drawing/2014/main" id="{928323C4-D6B5-47DE-9BD2-A42CB8CE2028}"/>
              </a:ext>
            </a:extLst>
          </p:cNvPr>
          <p:cNvGraphicFramePr>
            <a:graphicFrameLocks noGrp="1"/>
          </p:cNvGraphicFramePr>
          <p:nvPr>
            <p:ph idx="1"/>
            <p:extLst>
              <p:ext uri="{D42A27DB-BD31-4B8C-83A1-F6EECF244321}">
                <p14:modId xmlns:p14="http://schemas.microsoft.com/office/powerpoint/2010/main" val="62394517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27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72C-D1D9-DD49-9C45-5040C50D9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E4952-2077-1D4F-A16A-D2513B0AB37B}"/>
              </a:ext>
            </a:extLst>
          </p:cNvPr>
          <p:cNvSpPr>
            <a:spLocks noGrp="1"/>
          </p:cNvSpPr>
          <p:nvPr>
            <p:ph idx="1"/>
          </p:nvPr>
        </p:nvSpPr>
        <p:spPr/>
        <p:txBody>
          <a:bodyPr/>
          <a:lstStyle/>
          <a:p>
            <a:r>
              <a:rPr lang="en-US" dirty="0">
                <a:hlinkClick r:id="rId3"/>
              </a:rPr>
              <a:t>https://seeing-theory.brown.edu/basic-probability/index.html - section1</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090AF5-7DC2-8E41-AB4E-350905DBB381}"/>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a:extLst>
                  <a:ext uri="{FF2B5EF4-FFF2-40B4-BE49-F238E27FC236}">
                    <a16:creationId xmlns:a16="http://schemas.microsoft.com/office/drawing/2014/main" id="{2C090AF5-7DC2-8E41-AB4E-350905DBB38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30739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535149-8CCA-AD48-A64F-5F0273325C1B}"/>
              </a:ext>
            </a:extLst>
          </p:cNvPr>
          <p:cNvSpPr>
            <a:spLocks noGrp="1"/>
          </p:cNvSpPr>
          <p:nvPr>
            <p:ph type="title"/>
          </p:nvPr>
        </p:nvSpPr>
        <p:spPr>
          <a:xfrm>
            <a:off x="863029" y="1012004"/>
            <a:ext cx="3416158" cy="4795408"/>
          </a:xfrm>
        </p:spPr>
        <p:txBody>
          <a:bodyPr>
            <a:normAutofit/>
          </a:bodyPr>
          <a:lstStyle/>
          <a:p>
            <a:r>
              <a:rPr lang="en-US">
                <a:solidFill>
                  <a:srgbClr val="FFFFFF"/>
                </a:solidFill>
              </a:rPr>
              <a:t>How to write a fair dice in R?</a:t>
            </a:r>
          </a:p>
        </p:txBody>
      </p:sp>
      <p:graphicFrame>
        <p:nvGraphicFramePr>
          <p:cNvPr id="5" name="Content Placeholder 2">
            <a:extLst>
              <a:ext uri="{FF2B5EF4-FFF2-40B4-BE49-F238E27FC236}">
                <a16:creationId xmlns:a16="http://schemas.microsoft.com/office/drawing/2014/main" id="{C5BD10B0-DBC0-493A-AD61-FDE48333DD5B}"/>
              </a:ext>
            </a:extLst>
          </p:cNvPr>
          <p:cNvGraphicFramePr>
            <a:graphicFrameLocks noGrp="1"/>
          </p:cNvGraphicFramePr>
          <p:nvPr>
            <p:ph idx="1"/>
            <p:extLst>
              <p:ext uri="{D42A27DB-BD31-4B8C-83A1-F6EECF244321}">
                <p14:modId xmlns:p14="http://schemas.microsoft.com/office/powerpoint/2010/main" val="9406256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75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535149-8CCA-AD48-A64F-5F0273325C1B}"/>
              </a:ext>
            </a:extLst>
          </p:cNvPr>
          <p:cNvSpPr>
            <a:spLocks noGrp="1"/>
          </p:cNvSpPr>
          <p:nvPr>
            <p:ph type="title"/>
          </p:nvPr>
        </p:nvSpPr>
        <p:spPr>
          <a:xfrm>
            <a:off x="863029" y="1012004"/>
            <a:ext cx="3416158" cy="4795408"/>
          </a:xfrm>
        </p:spPr>
        <p:txBody>
          <a:bodyPr>
            <a:normAutofit/>
          </a:bodyPr>
          <a:lstStyle/>
          <a:p>
            <a:r>
              <a:rPr lang="en-US">
                <a:solidFill>
                  <a:srgbClr val="FFFFFF"/>
                </a:solidFill>
              </a:rPr>
              <a:t>How to write a dice in R?</a:t>
            </a:r>
          </a:p>
        </p:txBody>
      </p:sp>
      <p:graphicFrame>
        <p:nvGraphicFramePr>
          <p:cNvPr id="13" name="Content Placeholder 2">
            <a:extLst>
              <a:ext uri="{FF2B5EF4-FFF2-40B4-BE49-F238E27FC236}">
                <a16:creationId xmlns:a16="http://schemas.microsoft.com/office/drawing/2014/main" id="{7C9DE68E-E04D-45C6-A32C-426FFB0B6276}"/>
              </a:ext>
            </a:extLst>
          </p:cNvPr>
          <p:cNvGraphicFramePr>
            <a:graphicFrameLocks noGrp="1"/>
          </p:cNvGraphicFramePr>
          <p:nvPr>
            <p:ph idx="1"/>
            <p:extLst>
              <p:ext uri="{D42A27DB-BD31-4B8C-83A1-F6EECF244321}">
                <p14:modId xmlns:p14="http://schemas.microsoft.com/office/powerpoint/2010/main" val="40624632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0587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7CD0F9-6530-3B42-8BB9-C1880390BC31}"/>
              </a:ext>
            </a:extLst>
          </p:cNvPr>
          <p:cNvSpPr>
            <a:spLocks noGrp="1"/>
          </p:cNvSpPr>
          <p:nvPr>
            <p:ph type="title"/>
          </p:nvPr>
        </p:nvSpPr>
        <p:spPr>
          <a:xfrm>
            <a:off x="863029" y="1012004"/>
            <a:ext cx="3416158" cy="4795408"/>
          </a:xfrm>
        </p:spPr>
        <p:txBody>
          <a:bodyPr>
            <a:normAutofit/>
          </a:bodyPr>
          <a:lstStyle/>
          <a:p>
            <a:r>
              <a:rPr lang="en-US">
                <a:solidFill>
                  <a:srgbClr val="FFFFFF"/>
                </a:solidFill>
              </a:rPr>
              <a:t>How to write an unfair dice in R</a:t>
            </a:r>
          </a:p>
        </p:txBody>
      </p:sp>
      <p:graphicFrame>
        <p:nvGraphicFramePr>
          <p:cNvPr id="5" name="Content Placeholder 2">
            <a:extLst>
              <a:ext uri="{FF2B5EF4-FFF2-40B4-BE49-F238E27FC236}">
                <a16:creationId xmlns:a16="http://schemas.microsoft.com/office/drawing/2014/main" id="{9E6B8B53-A961-4706-9AA8-B149E363BE00}"/>
              </a:ext>
            </a:extLst>
          </p:cNvPr>
          <p:cNvGraphicFramePr>
            <a:graphicFrameLocks noGrp="1"/>
          </p:cNvGraphicFramePr>
          <p:nvPr>
            <p:ph idx="1"/>
            <p:extLst>
              <p:ext uri="{D42A27DB-BD31-4B8C-83A1-F6EECF244321}">
                <p14:modId xmlns:p14="http://schemas.microsoft.com/office/powerpoint/2010/main" val="286943666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6020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FC9B3C6-1F84-4046-9B52-7433CB6C970E}"/>
              </a:ext>
            </a:extLst>
          </p:cNvPr>
          <p:cNvSpPr>
            <a:spLocks noGrp="1"/>
          </p:cNvSpPr>
          <p:nvPr>
            <p:ph type="ctrTitle"/>
          </p:nvPr>
        </p:nvSpPr>
        <p:spPr>
          <a:xfrm>
            <a:off x="838199" y="4525347"/>
            <a:ext cx="6801321" cy="1737360"/>
          </a:xfrm>
        </p:spPr>
        <p:txBody>
          <a:bodyPr anchor="ctr">
            <a:normAutofit/>
          </a:bodyPr>
          <a:lstStyle/>
          <a:p>
            <a:pPr algn="r"/>
            <a:r>
              <a:rPr lang="en-US" dirty="0"/>
              <a:t>Variance</a:t>
            </a:r>
            <a:endParaRPr lang="en-US"/>
          </a:p>
        </p:txBody>
      </p:sp>
      <p:sp>
        <p:nvSpPr>
          <p:cNvPr id="5" name="Subtitle 4">
            <a:extLst>
              <a:ext uri="{FF2B5EF4-FFF2-40B4-BE49-F238E27FC236}">
                <a16:creationId xmlns:a16="http://schemas.microsoft.com/office/drawing/2014/main" id="{5BD3C46F-12ED-724D-B8F7-9CB6A08B3230}"/>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95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24C0E1-FFE4-A54C-AA37-81B0E05591EF}"/>
              </a:ext>
            </a:extLst>
          </p:cNvPr>
          <p:cNvSpPr>
            <a:spLocks noGrp="1"/>
          </p:cNvSpPr>
          <p:nvPr>
            <p:ph type="title"/>
          </p:nvPr>
        </p:nvSpPr>
        <p:spPr>
          <a:xfrm>
            <a:off x="863029" y="1012004"/>
            <a:ext cx="3416158" cy="4795408"/>
          </a:xfrm>
        </p:spPr>
        <p:txBody>
          <a:bodyPr>
            <a:normAutofit/>
          </a:bodyPr>
          <a:lstStyle/>
          <a:p>
            <a:r>
              <a:rPr lang="en-US">
                <a:solidFill>
                  <a:srgbClr val="FFFFFF"/>
                </a:solidFill>
              </a:rPr>
              <a:t>Variance</a:t>
            </a:r>
          </a:p>
        </p:txBody>
      </p:sp>
      <p:graphicFrame>
        <p:nvGraphicFramePr>
          <p:cNvPr id="5" name="Content Placeholder 2">
            <a:extLst>
              <a:ext uri="{FF2B5EF4-FFF2-40B4-BE49-F238E27FC236}">
                <a16:creationId xmlns:a16="http://schemas.microsoft.com/office/drawing/2014/main" id="{21E8BEEF-4474-48A0-903A-737F2CEB28F6}"/>
              </a:ext>
            </a:extLst>
          </p:cNvPr>
          <p:cNvGraphicFramePr>
            <a:graphicFrameLocks noGrp="1"/>
          </p:cNvGraphicFramePr>
          <p:nvPr>
            <p:ph idx="1"/>
            <p:extLst>
              <p:ext uri="{D42A27DB-BD31-4B8C-83A1-F6EECF244321}">
                <p14:modId xmlns:p14="http://schemas.microsoft.com/office/powerpoint/2010/main" val="46369042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737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72C-D1D9-DD49-9C45-5040C50D9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E4952-2077-1D4F-A16A-D2513B0AB37B}"/>
              </a:ext>
            </a:extLst>
          </p:cNvPr>
          <p:cNvSpPr>
            <a:spLocks noGrp="1"/>
          </p:cNvSpPr>
          <p:nvPr>
            <p:ph idx="1"/>
          </p:nvPr>
        </p:nvSpPr>
        <p:spPr/>
        <p:txBody>
          <a:bodyPr/>
          <a:lstStyle/>
          <a:p>
            <a:r>
              <a:rPr lang="en-US" dirty="0">
                <a:hlinkClick r:id="rId3"/>
              </a:rPr>
              <a:t>https://seeing-theory.brown.edu/basic-probability/index.html - section1</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090AF5-7DC2-8E41-AB4E-350905DBB381}"/>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a:extLst>
                  <a:ext uri="{FF2B5EF4-FFF2-40B4-BE49-F238E27FC236}">
                    <a16:creationId xmlns:a16="http://schemas.microsoft.com/office/drawing/2014/main" id="{2C090AF5-7DC2-8E41-AB4E-350905DBB38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23563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ECA40-EE69-0440-B826-E3A8A572DFE7}"/>
              </a:ext>
            </a:extLst>
          </p:cNvPr>
          <p:cNvSpPr>
            <a:spLocks noGrp="1"/>
          </p:cNvSpPr>
          <p:nvPr>
            <p:ph type="title"/>
          </p:nvPr>
        </p:nvSpPr>
        <p:spPr>
          <a:xfrm>
            <a:off x="863029" y="1012004"/>
            <a:ext cx="3416158" cy="4795408"/>
          </a:xfrm>
        </p:spPr>
        <p:txBody>
          <a:bodyPr>
            <a:normAutofit/>
          </a:bodyPr>
          <a:lstStyle/>
          <a:p>
            <a:r>
              <a:rPr lang="en-US">
                <a:solidFill>
                  <a:srgbClr val="FFFFFF"/>
                </a:solidFill>
              </a:rPr>
              <a:t>Topics covered</a:t>
            </a:r>
          </a:p>
        </p:txBody>
      </p:sp>
      <p:graphicFrame>
        <p:nvGraphicFramePr>
          <p:cNvPr id="5" name="Content Placeholder 2">
            <a:extLst>
              <a:ext uri="{FF2B5EF4-FFF2-40B4-BE49-F238E27FC236}">
                <a16:creationId xmlns:a16="http://schemas.microsoft.com/office/drawing/2014/main" id="{D787B695-66D4-4A17-A7A5-1F194B639744}"/>
              </a:ext>
            </a:extLst>
          </p:cNvPr>
          <p:cNvGraphicFramePr>
            <a:graphicFrameLocks noGrp="1"/>
          </p:cNvGraphicFramePr>
          <p:nvPr>
            <p:ph idx="1"/>
            <p:extLst>
              <p:ext uri="{D42A27DB-BD31-4B8C-83A1-F6EECF244321}">
                <p14:modId xmlns:p14="http://schemas.microsoft.com/office/powerpoint/2010/main" val="25638553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228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A2F879-030B-044E-828D-86D7190D332B}"/>
              </a:ext>
            </a:extLst>
          </p:cNvPr>
          <p:cNvSpPr>
            <a:spLocks noGrp="1"/>
          </p:cNvSpPr>
          <p:nvPr>
            <p:ph type="title"/>
          </p:nvPr>
        </p:nvSpPr>
        <p:spPr>
          <a:xfrm>
            <a:off x="863029" y="1012004"/>
            <a:ext cx="3416158" cy="4795408"/>
          </a:xfrm>
        </p:spPr>
        <p:txBody>
          <a:bodyPr>
            <a:normAutofit/>
          </a:bodyPr>
          <a:lstStyle/>
          <a:p>
            <a:r>
              <a:rPr lang="en-US">
                <a:solidFill>
                  <a:srgbClr val="FFFFFF"/>
                </a:solidFill>
              </a:rPr>
              <a:t>How to do this variance calculation in R?</a:t>
            </a:r>
          </a:p>
        </p:txBody>
      </p:sp>
      <p:graphicFrame>
        <p:nvGraphicFramePr>
          <p:cNvPr id="5" name="Content Placeholder 2">
            <a:extLst>
              <a:ext uri="{FF2B5EF4-FFF2-40B4-BE49-F238E27FC236}">
                <a16:creationId xmlns:a16="http://schemas.microsoft.com/office/drawing/2014/main" id="{6DC3F47C-CFDB-430D-B607-55B23BAB7690}"/>
              </a:ext>
            </a:extLst>
          </p:cNvPr>
          <p:cNvGraphicFramePr>
            <a:graphicFrameLocks noGrp="1"/>
          </p:cNvGraphicFramePr>
          <p:nvPr>
            <p:ph idx="1"/>
            <p:extLst>
              <p:ext uri="{D42A27DB-BD31-4B8C-83A1-F6EECF244321}">
                <p14:modId xmlns:p14="http://schemas.microsoft.com/office/powerpoint/2010/main" val="16353780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7406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9C56FA5-8ACB-4949-AB19-4899F4959B43}"/>
              </a:ext>
            </a:extLst>
          </p:cNvPr>
          <p:cNvSpPr>
            <a:spLocks noGrp="1"/>
          </p:cNvSpPr>
          <p:nvPr>
            <p:ph type="ctrTitle"/>
          </p:nvPr>
        </p:nvSpPr>
        <p:spPr>
          <a:xfrm>
            <a:off x="838199" y="4525347"/>
            <a:ext cx="6801321" cy="1737360"/>
          </a:xfrm>
        </p:spPr>
        <p:txBody>
          <a:bodyPr anchor="ctr">
            <a:normAutofit/>
          </a:bodyPr>
          <a:lstStyle/>
          <a:p>
            <a:pPr algn="r"/>
            <a:r>
              <a:rPr lang="en-US" dirty="0"/>
              <a:t>Set theory</a:t>
            </a:r>
            <a:endParaRPr lang="en-US"/>
          </a:p>
        </p:txBody>
      </p:sp>
      <p:sp>
        <p:nvSpPr>
          <p:cNvPr id="5" name="Subtitle 4">
            <a:extLst>
              <a:ext uri="{FF2B5EF4-FFF2-40B4-BE49-F238E27FC236}">
                <a16:creationId xmlns:a16="http://schemas.microsoft.com/office/drawing/2014/main" id="{A1699708-7DDC-3D45-98CA-DD9DC35CAF31}"/>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380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8BE1D8-364E-2449-9F3C-45C66A5B8716}"/>
              </a:ext>
            </a:extLst>
          </p:cNvPr>
          <p:cNvSpPr>
            <a:spLocks noGrp="1"/>
          </p:cNvSpPr>
          <p:nvPr>
            <p:ph type="title"/>
          </p:nvPr>
        </p:nvSpPr>
        <p:spPr>
          <a:xfrm>
            <a:off x="863029" y="1012004"/>
            <a:ext cx="3416158" cy="4795408"/>
          </a:xfrm>
        </p:spPr>
        <p:txBody>
          <a:bodyPr>
            <a:normAutofit/>
          </a:bodyPr>
          <a:lstStyle/>
          <a:p>
            <a:r>
              <a:rPr lang="en-US">
                <a:solidFill>
                  <a:srgbClr val="FFFFFF"/>
                </a:solidFill>
              </a:rPr>
              <a:t>Set theory</a:t>
            </a:r>
          </a:p>
        </p:txBody>
      </p:sp>
      <p:graphicFrame>
        <p:nvGraphicFramePr>
          <p:cNvPr id="15" name="Content Placeholder 2">
            <a:extLst>
              <a:ext uri="{FF2B5EF4-FFF2-40B4-BE49-F238E27FC236}">
                <a16:creationId xmlns:a16="http://schemas.microsoft.com/office/drawing/2014/main" id="{4C40F480-EEDB-4DD2-9AD8-7E97D15177BE}"/>
              </a:ext>
            </a:extLst>
          </p:cNvPr>
          <p:cNvGraphicFramePr>
            <a:graphicFrameLocks noGrp="1"/>
          </p:cNvGraphicFramePr>
          <p:nvPr>
            <p:ph idx="1"/>
            <p:extLst>
              <p:ext uri="{D42A27DB-BD31-4B8C-83A1-F6EECF244321}">
                <p14:modId xmlns:p14="http://schemas.microsoft.com/office/powerpoint/2010/main" val="10175305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232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72C-D1D9-DD49-9C45-5040C50D9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E4952-2077-1D4F-A16A-D2513B0AB37B}"/>
              </a:ext>
            </a:extLst>
          </p:cNvPr>
          <p:cNvSpPr>
            <a:spLocks noGrp="1"/>
          </p:cNvSpPr>
          <p:nvPr>
            <p:ph idx="1"/>
          </p:nvPr>
        </p:nvSpPr>
        <p:spPr/>
        <p:txBody>
          <a:bodyPr/>
          <a:lstStyle/>
          <a:p>
            <a:r>
              <a:rPr lang="en-US" dirty="0">
                <a:hlinkClick r:id="rId3"/>
              </a:rPr>
              <a:t>https://seeing-theory.brown.edu/basic-probability/index.html - section1</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090AF5-7DC2-8E41-AB4E-350905DBB381}"/>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a:extLst>
                  <a:ext uri="{FF2B5EF4-FFF2-40B4-BE49-F238E27FC236}">
                    <a16:creationId xmlns:a16="http://schemas.microsoft.com/office/drawing/2014/main" id="{2C090AF5-7DC2-8E41-AB4E-350905DBB38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344865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B2AF15-56BC-884E-A7EC-4DAE229084DC}"/>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Doing set theory in R</a:t>
            </a:r>
          </a:p>
        </p:txBody>
      </p:sp>
      <p:graphicFrame>
        <p:nvGraphicFramePr>
          <p:cNvPr id="15" name="Content Placeholder 2">
            <a:extLst>
              <a:ext uri="{FF2B5EF4-FFF2-40B4-BE49-F238E27FC236}">
                <a16:creationId xmlns:a16="http://schemas.microsoft.com/office/drawing/2014/main" id="{CF8F2660-C4F8-4307-A90E-0DA9034F99A9}"/>
              </a:ext>
            </a:extLst>
          </p:cNvPr>
          <p:cNvGraphicFramePr>
            <a:graphicFrameLocks noGrp="1"/>
          </p:cNvGraphicFramePr>
          <p:nvPr>
            <p:ph idx="1"/>
            <p:extLst>
              <p:ext uri="{D42A27DB-BD31-4B8C-83A1-F6EECF244321}">
                <p14:modId xmlns:p14="http://schemas.microsoft.com/office/powerpoint/2010/main" val="255898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269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8894-AB93-FB40-8B7A-984DCFD1DA24}"/>
              </a:ext>
            </a:extLst>
          </p:cNvPr>
          <p:cNvSpPr>
            <a:spLocks noGrp="1"/>
          </p:cNvSpPr>
          <p:nvPr>
            <p:ph type="title"/>
          </p:nvPr>
        </p:nvSpPr>
        <p:spPr/>
        <p:txBody>
          <a:bodyPr/>
          <a:lstStyle/>
          <a:p>
            <a:r>
              <a:rPr lang="en-US" dirty="0"/>
              <a:t>Doing set theory in R</a:t>
            </a:r>
          </a:p>
        </p:txBody>
      </p:sp>
      <p:sp>
        <p:nvSpPr>
          <p:cNvPr id="3" name="Content Placeholder 2">
            <a:extLst>
              <a:ext uri="{FF2B5EF4-FFF2-40B4-BE49-F238E27FC236}">
                <a16:creationId xmlns:a16="http://schemas.microsoft.com/office/drawing/2014/main" id="{723D1CBE-E922-4A4B-A287-A0810AD0CBD4}"/>
              </a:ext>
            </a:extLst>
          </p:cNvPr>
          <p:cNvSpPr>
            <a:spLocks noGrp="1"/>
          </p:cNvSpPr>
          <p:nvPr>
            <p:ph idx="1"/>
          </p:nvPr>
        </p:nvSpPr>
        <p:spPr/>
        <p:txBody>
          <a:bodyPr/>
          <a:lstStyle/>
          <a:p>
            <a:r>
              <a:rPr lang="en-US" dirty="0"/>
              <a:t>Given the following where universe is {1,2,3,4,5,6,7,8,9,10}</a:t>
            </a:r>
          </a:p>
          <a:p>
            <a:r>
              <a:rPr lang="en-US" dirty="0"/>
              <a:t>A is {1,2,3,4}</a:t>
            </a:r>
          </a:p>
          <a:p>
            <a:r>
              <a:rPr lang="en-US" dirty="0"/>
              <a:t>B is {3,6,7,8}</a:t>
            </a:r>
          </a:p>
          <a:p>
            <a:r>
              <a:rPr lang="en-US" dirty="0"/>
              <a:t>Write an expression in R for A’</a:t>
            </a:r>
            <a:r>
              <a:rPr lang="en-SG" dirty="0"/>
              <a:t> ∩ B</a:t>
            </a:r>
            <a:endParaRPr lang="en-US" dirty="0"/>
          </a:p>
          <a:p>
            <a:endParaRPr lang="en-US" dirty="0"/>
          </a:p>
        </p:txBody>
      </p:sp>
    </p:spTree>
    <p:extLst>
      <p:ext uri="{BB962C8B-B14F-4D97-AF65-F5344CB8AC3E}">
        <p14:creationId xmlns:p14="http://schemas.microsoft.com/office/powerpoint/2010/main" val="68407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3BF799-3056-D642-ABB5-38EF72EC2C55}"/>
              </a:ext>
            </a:extLst>
          </p:cNvPr>
          <p:cNvSpPr>
            <a:spLocks noGrp="1"/>
          </p:cNvSpPr>
          <p:nvPr>
            <p:ph type="title"/>
          </p:nvPr>
        </p:nvSpPr>
        <p:spPr>
          <a:xfrm>
            <a:off x="863029" y="1012004"/>
            <a:ext cx="3416158" cy="4795408"/>
          </a:xfrm>
        </p:spPr>
        <p:txBody>
          <a:bodyPr>
            <a:normAutofit/>
          </a:bodyPr>
          <a:lstStyle/>
          <a:p>
            <a:r>
              <a:rPr lang="en-US">
                <a:solidFill>
                  <a:srgbClr val="FFFFFF"/>
                </a:solidFill>
              </a:rPr>
              <a:t>Doing set theory in R</a:t>
            </a:r>
          </a:p>
        </p:txBody>
      </p:sp>
      <p:graphicFrame>
        <p:nvGraphicFramePr>
          <p:cNvPr id="5" name="Content Placeholder 2">
            <a:extLst>
              <a:ext uri="{FF2B5EF4-FFF2-40B4-BE49-F238E27FC236}">
                <a16:creationId xmlns:a16="http://schemas.microsoft.com/office/drawing/2014/main" id="{CF512E51-099D-4235-81B1-30931E2FC4D3}"/>
              </a:ext>
            </a:extLst>
          </p:cNvPr>
          <p:cNvGraphicFramePr>
            <a:graphicFrameLocks noGrp="1"/>
          </p:cNvGraphicFramePr>
          <p:nvPr>
            <p:ph idx="1"/>
            <p:extLst>
              <p:ext uri="{D42A27DB-BD31-4B8C-83A1-F6EECF244321}">
                <p14:modId xmlns:p14="http://schemas.microsoft.com/office/powerpoint/2010/main" val="228034137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213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8E3AE47-CE63-AE48-B32D-300C6C5C803B}"/>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Permutations and combinations</a:t>
            </a:r>
          </a:p>
        </p:txBody>
      </p:sp>
      <p:sp>
        <p:nvSpPr>
          <p:cNvPr id="5" name="Text Placeholder 4">
            <a:extLst>
              <a:ext uri="{FF2B5EF4-FFF2-40B4-BE49-F238E27FC236}">
                <a16:creationId xmlns:a16="http://schemas.microsoft.com/office/drawing/2014/main" id="{E7FD3AAA-7D37-984E-843A-C8793E4755B3}"/>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9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pic>
        <p:nvPicPr>
          <p:cNvPr id="4" name="Picture 3" descr="permuation_medal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970222"/>
            <a:ext cx="5562600" cy="1676400"/>
          </a:xfrm>
          <a:prstGeom prst="rect">
            <a:avLst/>
          </a:prstGeom>
        </p:spPr>
      </p:pic>
      <p:sp>
        <p:nvSpPr>
          <p:cNvPr id="5" name="Rectangle 4"/>
          <p:cNvSpPr/>
          <p:nvPr/>
        </p:nvSpPr>
        <p:spPr>
          <a:xfrm>
            <a:off x="1981200" y="1258344"/>
            <a:ext cx="7629832" cy="646331"/>
          </a:xfrm>
          <a:prstGeom prst="rect">
            <a:avLst/>
          </a:prstGeom>
        </p:spPr>
        <p:txBody>
          <a:bodyPr wrap="square">
            <a:spAutoFit/>
          </a:bodyPr>
          <a:lstStyle/>
          <a:p>
            <a:r>
              <a:rPr lang="en-US" dirty="0"/>
              <a:t>How many ways can we pick a Gold, Silver, and Bronze medal for “Best friend in the world”?</a:t>
            </a:r>
          </a:p>
        </p:txBody>
      </p:sp>
      <p:sp>
        <p:nvSpPr>
          <p:cNvPr id="6" name="Rectangle 5"/>
          <p:cNvSpPr/>
          <p:nvPr/>
        </p:nvSpPr>
        <p:spPr>
          <a:xfrm>
            <a:off x="8562259" y="1807806"/>
            <a:ext cx="1401097" cy="2308324"/>
          </a:xfrm>
          <a:prstGeom prst="rect">
            <a:avLst/>
          </a:prstGeom>
        </p:spPr>
        <p:txBody>
          <a:bodyPr wrap="square">
            <a:spAutoFit/>
          </a:bodyPr>
          <a:lstStyle/>
          <a:p>
            <a:r>
              <a:rPr lang="en-US" dirty="0"/>
              <a:t>Alice</a:t>
            </a:r>
          </a:p>
          <a:p>
            <a:r>
              <a:rPr lang="en-US" dirty="0"/>
              <a:t>Bob</a:t>
            </a:r>
          </a:p>
          <a:p>
            <a:r>
              <a:rPr lang="en-US" dirty="0"/>
              <a:t>Charlie</a:t>
            </a:r>
          </a:p>
          <a:p>
            <a:r>
              <a:rPr lang="en-US" dirty="0"/>
              <a:t>David</a:t>
            </a:r>
          </a:p>
          <a:p>
            <a:r>
              <a:rPr lang="en-US" dirty="0"/>
              <a:t>Eve</a:t>
            </a:r>
          </a:p>
          <a:p>
            <a:r>
              <a:rPr lang="en-US" dirty="0"/>
              <a:t>Frank</a:t>
            </a:r>
          </a:p>
          <a:p>
            <a:r>
              <a:rPr lang="en-US" dirty="0"/>
              <a:t>George</a:t>
            </a:r>
          </a:p>
          <a:p>
            <a:r>
              <a:rPr lang="en-US" dirty="0"/>
              <a:t>Horatio</a:t>
            </a:r>
          </a:p>
        </p:txBody>
      </p:sp>
      <p:sp>
        <p:nvSpPr>
          <p:cNvPr id="7" name="Rectangle 6"/>
          <p:cNvSpPr/>
          <p:nvPr/>
        </p:nvSpPr>
        <p:spPr>
          <a:xfrm>
            <a:off x="1876323" y="3929145"/>
            <a:ext cx="4572000" cy="1754327"/>
          </a:xfrm>
          <a:prstGeom prst="rect">
            <a:avLst/>
          </a:prstGeom>
        </p:spPr>
        <p:txBody>
          <a:bodyPr>
            <a:spAutoFit/>
          </a:bodyPr>
          <a:lstStyle/>
          <a:p>
            <a:r>
              <a:rPr lang="en-US" dirty="0"/>
              <a:t>Gold medal: 8 choices: A B C D E F G H Let’s say A wins the Gold.</a:t>
            </a:r>
          </a:p>
          <a:p>
            <a:r>
              <a:rPr lang="en-US" dirty="0"/>
              <a:t>Silver medal: 7 choices: B C D E F G H. Let’s say B wins the silver.</a:t>
            </a:r>
          </a:p>
          <a:p>
            <a:r>
              <a:rPr lang="en-US" dirty="0"/>
              <a:t>Bronze medal: 6 choices: C D E F G H. Let’s say… C wins the bronze.</a:t>
            </a:r>
          </a:p>
        </p:txBody>
      </p:sp>
      <p:sp>
        <p:nvSpPr>
          <p:cNvPr id="8" name="Rectangle 7"/>
          <p:cNvSpPr/>
          <p:nvPr/>
        </p:nvSpPr>
        <p:spPr>
          <a:xfrm>
            <a:off x="3506839" y="5683471"/>
            <a:ext cx="4891548" cy="369332"/>
          </a:xfrm>
          <a:prstGeom prst="rect">
            <a:avLst/>
          </a:prstGeom>
        </p:spPr>
        <p:txBody>
          <a:bodyPr wrap="square">
            <a:spAutoFit/>
          </a:bodyPr>
          <a:lstStyle/>
          <a:p>
            <a:r>
              <a:rPr lang="en-US" dirty="0"/>
              <a:t>The total number of options was 8 * 7 * 6 = 336</a:t>
            </a:r>
          </a:p>
        </p:txBody>
      </p:sp>
      <p:sp>
        <p:nvSpPr>
          <p:cNvPr id="10" name="TextBox 9"/>
          <p:cNvSpPr txBox="1"/>
          <p:nvPr/>
        </p:nvSpPr>
        <p:spPr>
          <a:xfrm>
            <a:off x="5058975" y="6341806"/>
            <a:ext cx="2467342" cy="369332"/>
          </a:xfrm>
          <a:prstGeom prst="rect">
            <a:avLst/>
          </a:prstGeom>
          <a:noFill/>
        </p:spPr>
        <p:txBody>
          <a:bodyPr wrap="none" rtlCol="0">
            <a:spAutoFit/>
          </a:bodyPr>
          <a:lstStyle/>
          <a:p>
            <a:r>
              <a:rPr lang="en-US" dirty="0"/>
              <a:t>http://</a:t>
            </a:r>
            <a:r>
              <a:rPr lang="en-US" dirty="0" err="1"/>
              <a:t>faculty.elgin.edu</a:t>
            </a:r>
            <a:r>
              <a:rPr lang="en-US" dirty="0"/>
              <a:t>/</a:t>
            </a:r>
          </a:p>
        </p:txBody>
      </p:sp>
      <p:sp>
        <p:nvSpPr>
          <p:cNvPr id="3" name="Rectangle 2"/>
          <p:cNvSpPr/>
          <p:nvPr/>
        </p:nvSpPr>
        <p:spPr>
          <a:xfrm>
            <a:off x="8237015" y="4581848"/>
            <a:ext cx="2258894" cy="1200329"/>
          </a:xfrm>
          <a:prstGeom prst="rect">
            <a:avLst/>
          </a:prstGeom>
        </p:spPr>
        <p:txBody>
          <a:bodyPr wrap="square">
            <a:spAutoFit/>
          </a:bodyPr>
          <a:lstStyle/>
          <a:p>
            <a:r>
              <a:rPr lang="en-US" dirty="0"/>
              <a:t>Permutations are the total number of doing something in an ordered way.</a:t>
            </a:r>
          </a:p>
        </p:txBody>
      </p:sp>
    </p:spTree>
    <p:extLst>
      <p:ext uri="{BB962C8B-B14F-4D97-AF65-F5344CB8AC3E}">
        <p14:creationId xmlns:p14="http://schemas.microsoft.com/office/powerpoint/2010/main" val="2296622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pic>
        <p:nvPicPr>
          <p:cNvPr id="6" name="Picture 5" descr="8factorial-over-5factorial.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485" y="2706328"/>
            <a:ext cx="3365500" cy="469900"/>
          </a:xfrm>
          <a:prstGeom prst="rect">
            <a:avLst/>
          </a:prstGeom>
        </p:spPr>
      </p:pic>
      <p:sp>
        <p:nvSpPr>
          <p:cNvPr id="11" name="Rectangle 10"/>
          <p:cNvSpPr/>
          <p:nvPr/>
        </p:nvSpPr>
        <p:spPr>
          <a:xfrm>
            <a:off x="2822677" y="1418119"/>
            <a:ext cx="6755581" cy="646331"/>
          </a:xfrm>
          <a:prstGeom prst="rect">
            <a:avLst/>
          </a:prstGeom>
        </p:spPr>
        <p:txBody>
          <a:bodyPr wrap="square">
            <a:spAutoFit/>
          </a:bodyPr>
          <a:lstStyle/>
          <a:p>
            <a:r>
              <a:rPr lang="en-US" dirty="0"/>
              <a:t>You have n items and want to find the number of k ways items can be ordered:</a:t>
            </a:r>
          </a:p>
        </p:txBody>
      </p:sp>
      <p:grpSp>
        <p:nvGrpSpPr>
          <p:cNvPr id="13" name="Group 12"/>
          <p:cNvGrpSpPr/>
          <p:nvPr/>
        </p:nvGrpSpPr>
        <p:grpSpPr>
          <a:xfrm>
            <a:off x="4642669" y="3383116"/>
            <a:ext cx="3188316" cy="533400"/>
            <a:chOff x="1645469" y="3338461"/>
            <a:chExt cx="3188316" cy="533400"/>
          </a:xfrm>
        </p:grpSpPr>
        <p:pic>
          <p:nvPicPr>
            <p:cNvPr id="8" name="Picture 7" descr="8factorial-over-5factorial2.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185" y="3338461"/>
              <a:ext cx="736600" cy="533400"/>
            </a:xfrm>
            <a:prstGeom prst="rect">
              <a:avLst/>
            </a:prstGeom>
          </p:spPr>
        </p:pic>
        <p:pic>
          <p:nvPicPr>
            <p:cNvPr id="10" name="Picture 9" descr="permutation.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469" y="3338461"/>
              <a:ext cx="1739900" cy="533400"/>
            </a:xfrm>
            <a:prstGeom prst="rect">
              <a:avLst/>
            </a:prstGeom>
          </p:spPr>
        </p:pic>
        <p:sp>
          <p:nvSpPr>
            <p:cNvPr id="12" name="TextBox 11"/>
            <p:cNvSpPr txBox="1"/>
            <p:nvPr/>
          </p:nvSpPr>
          <p:spPr>
            <a:xfrm>
              <a:off x="3566525" y="3404008"/>
              <a:ext cx="299631" cy="369332"/>
            </a:xfrm>
            <a:prstGeom prst="rect">
              <a:avLst/>
            </a:prstGeom>
            <a:noFill/>
          </p:spPr>
          <p:txBody>
            <a:bodyPr wrap="none" rtlCol="0">
              <a:spAutoFit/>
            </a:bodyPr>
            <a:lstStyle/>
            <a:p>
              <a:r>
                <a:rPr lang="en-US" dirty="0"/>
                <a:t>=</a:t>
              </a:r>
            </a:p>
          </p:txBody>
        </p:sp>
      </p:grpSp>
      <p:sp>
        <p:nvSpPr>
          <p:cNvPr id="14" name="Rectangle 13"/>
          <p:cNvSpPr/>
          <p:nvPr/>
        </p:nvSpPr>
        <p:spPr>
          <a:xfrm>
            <a:off x="4277725" y="4499529"/>
            <a:ext cx="4572000" cy="1200329"/>
          </a:xfrm>
          <a:prstGeom prst="rect">
            <a:avLst/>
          </a:prstGeom>
        </p:spPr>
        <p:txBody>
          <a:bodyPr>
            <a:spAutoFit/>
          </a:bodyPr>
          <a:lstStyle/>
          <a:p>
            <a:r>
              <a:rPr lang="en-US" dirty="0"/>
              <a:t>Rules:</a:t>
            </a:r>
          </a:p>
          <a:p>
            <a:r>
              <a:rPr lang="en-US" dirty="0"/>
              <a:t>1. the n objects are distinct,</a:t>
            </a:r>
          </a:p>
          <a:p>
            <a:r>
              <a:rPr lang="en-US" dirty="0"/>
              <a:t>2. repeats are not allowed,</a:t>
            </a:r>
          </a:p>
          <a:p>
            <a:r>
              <a:rPr lang="en-US" dirty="0"/>
              <a:t>3. order matters,</a:t>
            </a:r>
          </a:p>
        </p:txBody>
      </p:sp>
      <p:sp>
        <p:nvSpPr>
          <p:cNvPr id="3" name="TextBox 2"/>
          <p:cNvSpPr txBox="1"/>
          <p:nvPr/>
        </p:nvSpPr>
        <p:spPr>
          <a:xfrm>
            <a:off x="3338329" y="2149172"/>
            <a:ext cx="5898444" cy="369332"/>
          </a:xfrm>
          <a:prstGeom prst="rect">
            <a:avLst/>
          </a:prstGeom>
          <a:noFill/>
        </p:spPr>
        <p:txBody>
          <a:bodyPr wrap="none" rtlCol="0">
            <a:spAutoFit/>
          </a:bodyPr>
          <a:lstStyle/>
          <a:p>
            <a:r>
              <a:rPr lang="en-US" dirty="0"/>
              <a:t>How can ways can we pick 3 items in a specific order out of 8</a:t>
            </a:r>
          </a:p>
        </p:txBody>
      </p:sp>
    </p:spTree>
    <p:extLst>
      <p:ext uri="{BB962C8B-B14F-4D97-AF65-F5344CB8AC3E}">
        <p14:creationId xmlns:p14="http://schemas.microsoft.com/office/powerpoint/2010/main" val="122102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E5412C-8FD6-244C-80E2-141B74BCCD8B}"/>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Probability</a:t>
            </a:r>
          </a:p>
        </p:txBody>
      </p:sp>
      <p:sp>
        <p:nvSpPr>
          <p:cNvPr id="4" name="Text Placeholder 3">
            <a:extLst>
              <a:ext uri="{FF2B5EF4-FFF2-40B4-BE49-F238E27FC236}">
                <a16:creationId xmlns:a16="http://schemas.microsoft.com/office/drawing/2014/main" id="{F7BBB07C-E4C2-0C46-BC90-1B2D6BD5047D}"/>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endParaRPr lang="en-US" sz="2400" kern="1200">
              <a:solidFill>
                <a:schemeClr val="tx1"/>
              </a:solidFill>
              <a:latin typeface="+mn-lt"/>
              <a:ea typeface="+mn-ea"/>
              <a:cs typeface="+mn-cs"/>
            </a:endParaRPr>
          </a:p>
        </p:txBody>
      </p:sp>
      <p:sp>
        <p:nvSpPr>
          <p:cNvPr id="22" name="Oval 2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39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a:xfrm>
            <a:off x="1981200" y="2253226"/>
            <a:ext cx="8229600" cy="3315776"/>
          </a:xfrm>
        </p:spPr>
        <p:txBody>
          <a:bodyPr/>
          <a:lstStyle/>
          <a:p>
            <a:r>
              <a:rPr lang="en-US" dirty="0"/>
              <a:t>The combinations refer to the number of unordered ways to select</a:t>
            </a:r>
          </a:p>
          <a:p>
            <a:r>
              <a:rPr lang="en-US" dirty="0"/>
              <a:t>Since the order is not important in combinations, we take the number of permutations divided by the number of possible arrangements of k.</a:t>
            </a:r>
          </a:p>
          <a:p>
            <a:r>
              <a:rPr lang="en-US" dirty="0"/>
              <a:t>Therefore…</a:t>
            </a:r>
          </a:p>
        </p:txBody>
      </p:sp>
      <p:pic>
        <p:nvPicPr>
          <p:cNvPr id="4" name="Picture 3" descr="combination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290" y="1647723"/>
            <a:ext cx="1676400" cy="482600"/>
          </a:xfrm>
          <a:prstGeom prst="rect">
            <a:avLst/>
          </a:prstGeom>
        </p:spPr>
      </p:pic>
      <p:pic>
        <p:nvPicPr>
          <p:cNvPr id="5" name="Picture 4" descr="combination2.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290" y="4573938"/>
            <a:ext cx="1905000" cy="533400"/>
          </a:xfrm>
          <a:prstGeom prst="rect">
            <a:avLst/>
          </a:prstGeom>
        </p:spPr>
      </p:pic>
      <p:sp>
        <p:nvSpPr>
          <p:cNvPr id="6" name="Rectangle 5"/>
          <p:cNvSpPr/>
          <p:nvPr/>
        </p:nvSpPr>
        <p:spPr>
          <a:xfrm>
            <a:off x="4828048" y="5292546"/>
            <a:ext cx="3195484" cy="1200329"/>
          </a:xfrm>
          <a:prstGeom prst="rect">
            <a:avLst/>
          </a:prstGeom>
        </p:spPr>
        <p:txBody>
          <a:bodyPr wrap="square">
            <a:spAutoFit/>
          </a:bodyPr>
          <a:lstStyle/>
          <a:p>
            <a:r>
              <a:rPr lang="en-US" dirty="0"/>
              <a:t>Rules:</a:t>
            </a:r>
          </a:p>
          <a:p>
            <a:r>
              <a:rPr lang="en-US" dirty="0"/>
              <a:t>1. the n objects are distinct,</a:t>
            </a:r>
          </a:p>
          <a:p>
            <a:r>
              <a:rPr lang="en-US" dirty="0"/>
              <a:t>2. repeats are not allowed,</a:t>
            </a:r>
          </a:p>
          <a:p>
            <a:r>
              <a:rPr lang="en-US" dirty="0"/>
              <a:t>3. order does not matter</a:t>
            </a:r>
          </a:p>
        </p:txBody>
      </p:sp>
    </p:spTree>
    <p:extLst>
      <p:ext uri="{BB962C8B-B14F-4D97-AF65-F5344CB8AC3E}">
        <p14:creationId xmlns:p14="http://schemas.microsoft.com/office/powerpoint/2010/main" val="4046511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72C-D1D9-DD49-9C45-5040C50D9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E4952-2077-1D4F-A16A-D2513B0AB37B}"/>
              </a:ext>
            </a:extLst>
          </p:cNvPr>
          <p:cNvSpPr>
            <a:spLocks noGrp="1"/>
          </p:cNvSpPr>
          <p:nvPr>
            <p:ph idx="1"/>
          </p:nvPr>
        </p:nvSpPr>
        <p:spPr/>
        <p:txBody>
          <a:bodyPr/>
          <a:lstStyle/>
          <a:p>
            <a:r>
              <a:rPr lang="en-US" dirty="0">
                <a:hlinkClick r:id="rId3"/>
              </a:rPr>
              <a:t>https://seeing-theory.brown.edu/basic-probability/index.html - section1</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090AF5-7DC2-8E41-AB4E-350905DBB381}"/>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a:extLst>
                  <a:ext uri="{FF2B5EF4-FFF2-40B4-BE49-F238E27FC236}">
                    <a16:creationId xmlns:a16="http://schemas.microsoft.com/office/drawing/2014/main" id="{2C090AF5-7DC2-8E41-AB4E-350905DBB38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143354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D6B265-6162-9046-80EE-A2BE43EBE01A}"/>
              </a:ext>
            </a:extLst>
          </p:cNvPr>
          <p:cNvSpPr>
            <a:spLocks noGrp="1"/>
          </p:cNvSpPr>
          <p:nvPr>
            <p:ph type="title"/>
          </p:nvPr>
        </p:nvSpPr>
        <p:spPr>
          <a:xfrm>
            <a:off x="863029" y="1012004"/>
            <a:ext cx="3416158" cy="4795408"/>
          </a:xfrm>
        </p:spPr>
        <p:txBody>
          <a:bodyPr>
            <a:normAutofit/>
          </a:bodyPr>
          <a:lstStyle/>
          <a:p>
            <a:r>
              <a:rPr lang="en-US">
                <a:solidFill>
                  <a:srgbClr val="FFFFFF"/>
                </a:solidFill>
              </a:rPr>
              <a:t>Permutations in R</a:t>
            </a:r>
          </a:p>
        </p:txBody>
      </p:sp>
      <p:graphicFrame>
        <p:nvGraphicFramePr>
          <p:cNvPr id="5" name="Content Placeholder 2">
            <a:extLst>
              <a:ext uri="{FF2B5EF4-FFF2-40B4-BE49-F238E27FC236}">
                <a16:creationId xmlns:a16="http://schemas.microsoft.com/office/drawing/2014/main" id="{44185309-C7AD-4870-A4C7-95DA50231CEC}"/>
              </a:ext>
            </a:extLst>
          </p:cNvPr>
          <p:cNvGraphicFramePr>
            <a:graphicFrameLocks noGrp="1"/>
          </p:cNvGraphicFramePr>
          <p:nvPr>
            <p:ph idx="1"/>
            <p:extLst>
              <p:ext uri="{D42A27DB-BD31-4B8C-83A1-F6EECF244321}">
                <p14:modId xmlns:p14="http://schemas.microsoft.com/office/powerpoint/2010/main" val="61110814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2622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ECB5-15BF-3545-B95D-10BE1504F2E7}"/>
              </a:ext>
            </a:extLst>
          </p:cNvPr>
          <p:cNvSpPr>
            <a:spLocks noGrp="1"/>
          </p:cNvSpPr>
          <p:nvPr>
            <p:ph type="title"/>
          </p:nvPr>
        </p:nvSpPr>
        <p:spPr/>
        <p:txBody>
          <a:bodyPr/>
          <a:lstStyle/>
          <a:p>
            <a:r>
              <a:rPr lang="en-US" dirty="0"/>
              <a:t>Permutations in R</a:t>
            </a:r>
          </a:p>
        </p:txBody>
      </p:sp>
      <p:sp>
        <p:nvSpPr>
          <p:cNvPr id="3" name="Content Placeholder 2">
            <a:extLst>
              <a:ext uri="{FF2B5EF4-FFF2-40B4-BE49-F238E27FC236}">
                <a16:creationId xmlns:a16="http://schemas.microsoft.com/office/drawing/2014/main" id="{F5A43E6E-1FAE-AB48-85F7-313713F889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3018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B265-6162-9046-80EE-A2BE43EBE01A}"/>
              </a:ext>
            </a:extLst>
          </p:cNvPr>
          <p:cNvSpPr>
            <a:spLocks noGrp="1"/>
          </p:cNvSpPr>
          <p:nvPr>
            <p:ph type="title"/>
          </p:nvPr>
        </p:nvSpPr>
        <p:spPr/>
        <p:txBody>
          <a:bodyPr/>
          <a:lstStyle/>
          <a:p>
            <a:r>
              <a:rPr lang="en-US" dirty="0"/>
              <a:t>Combinations in R</a:t>
            </a:r>
          </a:p>
        </p:txBody>
      </p:sp>
      <p:sp>
        <p:nvSpPr>
          <p:cNvPr id="3" name="Content Placeholder 2">
            <a:extLst>
              <a:ext uri="{FF2B5EF4-FFF2-40B4-BE49-F238E27FC236}">
                <a16:creationId xmlns:a16="http://schemas.microsoft.com/office/drawing/2014/main" id="{26353E16-3D84-764C-B2E9-8C090EED7469}"/>
              </a:ext>
            </a:extLst>
          </p:cNvPr>
          <p:cNvSpPr>
            <a:spLocks noGrp="1"/>
          </p:cNvSpPr>
          <p:nvPr>
            <p:ph idx="1"/>
          </p:nvPr>
        </p:nvSpPr>
        <p:spPr/>
        <p:txBody>
          <a:bodyPr/>
          <a:lstStyle/>
          <a:p>
            <a:r>
              <a:rPr lang="en-US" dirty="0"/>
              <a:t>Factorial in R is performed by factorial() function.</a:t>
            </a:r>
          </a:p>
          <a:p>
            <a:pPr lvl="0"/>
            <a:r>
              <a:rPr lang="en-US" dirty="0"/>
              <a:t>Now, write a function </a:t>
            </a:r>
            <a:r>
              <a:rPr lang="en-US" dirty="0" err="1"/>
              <a:t>my_first_comb</a:t>
            </a:r>
            <a:r>
              <a:rPr lang="en-US" dirty="0"/>
              <a:t>(n, k) where n is the number of items, and k is the number of picks</a:t>
            </a:r>
          </a:p>
          <a:p>
            <a:pPr lvl="0"/>
            <a:r>
              <a:rPr lang="en-US" dirty="0"/>
              <a:t>Validate with </a:t>
            </a:r>
            <a:r>
              <a:rPr lang="en-US" dirty="0" err="1"/>
              <a:t>my_first_comb</a:t>
            </a:r>
            <a:r>
              <a:rPr lang="en-US" dirty="0"/>
              <a:t>(8, 3)</a:t>
            </a:r>
          </a:p>
        </p:txBody>
      </p:sp>
    </p:spTree>
    <p:extLst>
      <p:ext uri="{BB962C8B-B14F-4D97-AF65-F5344CB8AC3E}">
        <p14:creationId xmlns:p14="http://schemas.microsoft.com/office/powerpoint/2010/main" val="1074942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7E49-0D62-5F4B-8A72-A0B72748AD2A}"/>
              </a:ext>
            </a:extLst>
          </p:cNvPr>
          <p:cNvSpPr>
            <a:spLocks noGrp="1"/>
          </p:cNvSpPr>
          <p:nvPr>
            <p:ph type="title"/>
          </p:nvPr>
        </p:nvSpPr>
        <p:spPr/>
        <p:txBody>
          <a:bodyPr/>
          <a:lstStyle/>
          <a:p>
            <a:r>
              <a:rPr lang="en-US" dirty="0"/>
              <a:t>Combinations in R</a:t>
            </a:r>
          </a:p>
        </p:txBody>
      </p:sp>
      <p:sp>
        <p:nvSpPr>
          <p:cNvPr id="3" name="Content Placeholder 2">
            <a:extLst>
              <a:ext uri="{FF2B5EF4-FFF2-40B4-BE49-F238E27FC236}">
                <a16:creationId xmlns:a16="http://schemas.microsoft.com/office/drawing/2014/main" id="{144E5B5B-8923-F246-BE11-56E29BC998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3322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0806CBC-F1DC-EB49-B9F8-9A7E0417D631}"/>
              </a:ext>
            </a:extLst>
          </p:cNvPr>
          <p:cNvSpPr>
            <a:spLocks noGrp="1"/>
          </p:cNvSpPr>
          <p:nvPr>
            <p:ph type="ctrTitle"/>
          </p:nvPr>
        </p:nvSpPr>
        <p:spPr>
          <a:xfrm>
            <a:off x="838199" y="4525347"/>
            <a:ext cx="6801321" cy="1737360"/>
          </a:xfrm>
        </p:spPr>
        <p:txBody>
          <a:bodyPr anchor="ctr">
            <a:normAutofit/>
          </a:bodyPr>
          <a:lstStyle/>
          <a:p>
            <a:pPr algn="r"/>
            <a:r>
              <a:rPr lang="en-US" dirty="0"/>
              <a:t>Conditional probabilities</a:t>
            </a:r>
            <a:endParaRPr lang="en-US"/>
          </a:p>
        </p:txBody>
      </p:sp>
      <p:sp>
        <p:nvSpPr>
          <p:cNvPr id="5" name="Subtitle 4">
            <a:extLst>
              <a:ext uri="{FF2B5EF4-FFF2-40B4-BE49-F238E27FC236}">
                <a16:creationId xmlns:a16="http://schemas.microsoft.com/office/drawing/2014/main" id="{F17E7035-5FEC-E04B-A60C-BD485780CFCC}"/>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812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6296-AFB0-BA47-8626-04E8B87B6F72}"/>
              </a:ext>
            </a:extLst>
          </p:cNvPr>
          <p:cNvSpPr>
            <a:spLocks noGrp="1"/>
          </p:cNvSpPr>
          <p:nvPr>
            <p:ph type="title"/>
          </p:nvPr>
        </p:nvSpPr>
        <p:spPr/>
        <p:txBody>
          <a:bodyPr/>
          <a:lstStyle/>
          <a:p>
            <a:r>
              <a:rPr lang="en-US" dirty="0"/>
              <a:t>Conditional probabilities</a:t>
            </a:r>
          </a:p>
        </p:txBody>
      </p:sp>
      <p:sp>
        <p:nvSpPr>
          <p:cNvPr id="3" name="Content Placeholder 2">
            <a:extLst>
              <a:ext uri="{FF2B5EF4-FFF2-40B4-BE49-F238E27FC236}">
                <a16:creationId xmlns:a16="http://schemas.microsoft.com/office/drawing/2014/main" id="{C3279E12-7686-314E-8CDF-11D1979BB6C1}"/>
              </a:ext>
            </a:extLst>
          </p:cNvPr>
          <p:cNvSpPr>
            <a:spLocks noGrp="1"/>
          </p:cNvSpPr>
          <p:nvPr>
            <p:ph idx="1"/>
          </p:nvPr>
        </p:nvSpPr>
        <p:spPr/>
        <p:txBody>
          <a:bodyPr/>
          <a:lstStyle/>
          <a:p>
            <a:r>
              <a:rPr lang="en-SG" dirty="0"/>
              <a:t>A conditional probability is the probability of an event, given some other event has already occurred</a:t>
            </a:r>
          </a:p>
          <a:p>
            <a:r>
              <a:rPr lang="en-SG" dirty="0"/>
              <a:t>Let P(A) be the probability of a ball hitting the </a:t>
            </a:r>
            <a:r>
              <a:rPr lang="en-SG" dirty="0">
                <a:solidFill>
                  <a:srgbClr val="FF0000"/>
                </a:solidFill>
              </a:rPr>
              <a:t>red</a:t>
            </a:r>
            <a:r>
              <a:rPr lang="en-SG" dirty="0"/>
              <a:t> shelf</a:t>
            </a:r>
          </a:p>
          <a:p>
            <a:r>
              <a:rPr lang="en-SG" dirty="0"/>
              <a:t>Let P(B) be the probability of a ball hitting the </a:t>
            </a:r>
            <a:r>
              <a:rPr lang="en-SG" dirty="0">
                <a:solidFill>
                  <a:schemeClr val="accent1"/>
                </a:solidFill>
              </a:rPr>
              <a:t>blue</a:t>
            </a:r>
            <a:r>
              <a:rPr lang="en-SG" dirty="0"/>
              <a:t> shelf</a:t>
            </a:r>
          </a:p>
          <a:p>
            <a:r>
              <a:rPr lang="en-SG" dirty="0"/>
              <a:t>The probability of a ball hitting the </a:t>
            </a:r>
            <a:r>
              <a:rPr lang="en-SG" dirty="0">
                <a:solidFill>
                  <a:srgbClr val="FF0000"/>
                </a:solidFill>
              </a:rPr>
              <a:t>red</a:t>
            </a:r>
            <a:r>
              <a:rPr lang="en-SG" dirty="0"/>
              <a:t> shelf, given that it hit the </a:t>
            </a:r>
            <a:r>
              <a:rPr lang="en-SG" dirty="0">
                <a:solidFill>
                  <a:schemeClr val="accent1"/>
                </a:solidFill>
              </a:rPr>
              <a:t>blue</a:t>
            </a:r>
            <a:r>
              <a:rPr lang="en-SG" dirty="0"/>
              <a:t> shelf is P(A|B) = P(</a:t>
            </a:r>
            <a:r>
              <a:rPr lang="en-SG" dirty="0" err="1"/>
              <a:t>AnB</a:t>
            </a:r>
            <a:r>
              <a:rPr lang="en-SG" dirty="0"/>
              <a:t>)/P(B)</a:t>
            </a:r>
          </a:p>
          <a:p>
            <a:r>
              <a:rPr lang="en-SG" dirty="0"/>
              <a:t>Check out </a:t>
            </a:r>
            <a:r>
              <a:rPr lang="en-SG" dirty="0">
                <a:hlinkClick r:id="rId2"/>
              </a:rPr>
              <a:t>http://setosa.io/conditional/</a:t>
            </a:r>
            <a:endParaRPr lang="en-US" dirty="0"/>
          </a:p>
        </p:txBody>
      </p:sp>
    </p:spTree>
    <p:extLst>
      <p:ext uri="{BB962C8B-B14F-4D97-AF65-F5344CB8AC3E}">
        <p14:creationId xmlns:p14="http://schemas.microsoft.com/office/powerpoint/2010/main" val="2450147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72C-D1D9-DD49-9C45-5040C50D9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E4952-2077-1D4F-A16A-D2513B0AB37B}"/>
              </a:ext>
            </a:extLst>
          </p:cNvPr>
          <p:cNvSpPr>
            <a:spLocks noGrp="1"/>
          </p:cNvSpPr>
          <p:nvPr>
            <p:ph idx="1"/>
          </p:nvPr>
        </p:nvSpPr>
        <p:spPr/>
        <p:txBody>
          <a:bodyPr/>
          <a:lstStyle/>
          <a:p>
            <a:r>
              <a:rPr lang="en-US" dirty="0">
                <a:hlinkClick r:id="rId3"/>
              </a:rPr>
              <a:t>https://seeing-theory.brown.edu/basic-probability/index.html - section1</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090AF5-7DC2-8E41-AB4E-350905DBB381}"/>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a:extLst>
                  <a:ext uri="{FF2B5EF4-FFF2-40B4-BE49-F238E27FC236}">
                    <a16:creationId xmlns:a16="http://schemas.microsoft.com/office/drawing/2014/main" id="{2C090AF5-7DC2-8E41-AB4E-350905DBB38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4274875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Probability for non-independent events (Example 1)</a:t>
            </a:r>
          </a:p>
        </p:txBody>
      </p:sp>
      <p:pic>
        <p:nvPicPr>
          <p:cNvPr id="4" name="Picture 3" descr="addrule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374" y="1690688"/>
            <a:ext cx="4053074" cy="2714112"/>
          </a:xfrm>
          <a:prstGeom prst="rect">
            <a:avLst/>
          </a:prstGeom>
        </p:spPr>
      </p:pic>
      <p:sp>
        <p:nvSpPr>
          <p:cNvPr id="5" name="TextBox 4"/>
          <p:cNvSpPr txBox="1"/>
          <p:nvPr/>
        </p:nvSpPr>
        <p:spPr>
          <a:xfrm>
            <a:off x="2548194" y="4547419"/>
            <a:ext cx="1222736" cy="369332"/>
          </a:xfrm>
          <a:prstGeom prst="rect">
            <a:avLst/>
          </a:prstGeom>
          <a:noFill/>
        </p:spPr>
        <p:txBody>
          <a:bodyPr wrap="none" rtlCol="0">
            <a:spAutoFit/>
          </a:bodyPr>
          <a:lstStyle/>
          <a:p>
            <a:r>
              <a:rPr lang="en-US" dirty="0"/>
              <a:t>Find P(E|F)</a:t>
            </a:r>
          </a:p>
        </p:txBody>
      </p:sp>
      <p:sp>
        <p:nvSpPr>
          <p:cNvPr id="6" name="TextBox 5"/>
          <p:cNvSpPr txBox="1"/>
          <p:nvPr/>
        </p:nvSpPr>
        <p:spPr>
          <a:xfrm>
            <a:off x="6972710" y="4593586"/>
            <a:ext cx="1222736" cy="646331"/>
          </a:xfrm>
          <a:prstGeom prst="rect">
            <a:avLst/>
          </a:prstGeom>
          <a:noFill/>
        </p:spPr>
        <p:txBody>
          <a:bodyPr wrap="none" rtlCol="0">
            <a:spAutoFit/>
          </a:bodyPr>
          <a:lstStyle/>
          <a:p>
            <a:r>
              <a:rPr lang="en-US" dirty="0"/>
              <a:t>Find P(F|E)</a:t>
            </a:r>
          </a:p>
          <a:p>
            <a:endParaRPr lang="en-US" dirty="0"/>
          </a:p>
        </p:txBody>
      </p:sp>
      <p:sp>
        <p:nvSpPr>
          <p:cNvPr id="7" name="TextBox 6"/>
          <p:cNvSpPr txBox="1"/>
          <p:nvPr/>
        </p:nvSpPr>
        <p:spPr>
          <a:xfrm>
            <a:off x="2154903" y="5149956"/>
            <a:ext cx="7293020" cy="369332"/>
          </a:xfrm>
          <a:prstGeom prst="rect">
            <a:avLst/>
          </a:prstGeom>
          <a:noFill/>
        </p:spPr>
        <p:txBody>
          <a:bodyPr wrap="none" rtlCol="0">
            <a:spAutoFit/>
          </a:bodyPr>
          <a:lstStyle/>
          <a:p>
            <a:r>
              <a:rPr lang="en-US" dirty="0"/>
              <a:t>Hint: P(E|F) is the probability of getting E given that F has already happened</a:t>
            </a:r>
          </a:p>
        </p:txBody>
      </p:sp>
      <p:sp>
        <p:nvSpPr>
          <p:cNvPr id="9" name="TextBox 8"/>
          <p:cNvSpPr txBox="1"/>
          <p:nvPr/>
        </p:nvSpPr>
        <p:spPr>
          <a:xfrm>
            <a:off x="2548195" y="5622411"/>
            <a:ext cx="1311439" cy="369332"/>
          </a:xfrm>
          <a:prstGeom prst="rect">
            <a:avLst/>
          </a:prstGeom>
          <a:noFill/>
        </p:spPr>
        <p:txBody>
          <a:bodyPr wrap="none" rtlCol="0">
            <a:spAutoFit/>
          </a:bodyPr>
          <a:lstStyle/>
          <a:p>
            <a:r>
              <a:rPr lang="en-US" dirty="0"/>
              <a:t>P(E|F) = 2/5</a:t>
            </a:r>
          </a:p>
        </p:txBody>
      </p:sp>
      <p:sp>
        <p:nvSpPr>
          <p:cNvPr id="10" name="TextBox 9"/>
          <p:cNvSpPr txBox="1"/>
          <p:nvPr/>
        </p:nvSpPr>
        <p:spPr>
          <a:xfrm>
            <a:off x="7086858" y="5622411"/>
            <a:ext cx="1313180" cy="369332"/>
          </a:xfrm>
          <a:prstGeom prst="rect">
            <a:avLst/>
          </a:prstGeom>
          <a:noFill/>
        </p:spPr>
        <p:txBody>
          <a:bodyPr wrap="none" rtlCol="0">
            <a:spAutoFit/>
          </a:bodyPr>
          <a:lstStyle/>
          <a:p>
            <a:r>
              <a:rPr lang="en-US" dirty="0"/>
              <a:t>P(F|E) = 2/4</a:t>
            </a:r>
          </a:p>
        </p:txBody>
      </p:sp>
    </p:spTree>
    <p:extLst>
      <p:ext uri="{BB962C8B-B14F-4D97-AF65-F5344CB8AC3E}">
        <p14:creationId xmlns:p14="http://schemas.microsoft.com/office/powerpoint/2010/main" val="349037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061A4C9-1B37-1349-9303-A8243F7C990F}"/>
              </a:ext>
            </a:extLst>
          </p:cNvPr>
          <p:cNvSpPr>
            <a:spLocks noGrp="1"/>
          </p:cNvSpPr>
          <p:nvPr>
            <p:ph type="title"/>
          </p:nvPr>
        </p:nvSpPr>
        <p:spPr>
          <a:xfrm>
            <a:off x="863029" y="1012004"/>
            <a:ext cx="3416158" cy="4795408"/>
          </a:xfrm>
        </p:spPr>
        <p:txBody>
          <a:bodyPr>
            <a:normAutofit/>
          </a:bodyPr>
          <a:lstStyle/>
          <a:p>
            <a:r>
              <a:rPr lang="en-US">
                <a:solidFill>
                  <a:srgbClr val="FFFFFF"/>
                </a:solidFill>
              </a:rPr>
              <a:t>Chance</a:t>
            </a:r>
          </a:p>
        </p:txBody>
      </p:sp>
      <p:graphicFrame>
        <p:nvGraphicFramePr>
          <p:cNvPr id="7" name="Content Placeholder 4">
            <a:extLst>
              <a:ext uri="{FF2B5EF4-FFF2-40B4-BE49-F238E27FC236}">
                <a16:creationId xmlns:a16="http://schemas.microsoft.com/office/drawing/2014/main" id="{3C1E8709-2910-475F-8F5F-0C022AA628BE}"/>
              </a:ext>
            </a:extLst>
          </p:cNvPr>
          <p:cNvGraphicFramePr>
            <a:graphicFrameLocks noGrp="1"/>
          </p:cNvGraphicFramePr>
          <p:nvPr>
            <p:ph idx="1"/>
            <p:extLst>
              <p:ext uri="{D42A27DB-BD31-4B8C-83A1-F6EECF244321}">
                <p14:modId xmlns:p14="http://schemas.microsoft.com/office/powerpoint/2010/main" val="8776428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D513993B-44D4-E740-8560-397E3E414583}"/>
              </a:ext>
            </a:extLst>
          </p:cNvPr>
          <p:cNvSpPr/>
          <p:nvPr/>
        </p:nvSpPr>
        <p:spPr>
          <a:xfrm>
            <a:off x="863029" y="3913908"/>
            <a:ext cx="2645715" cy="1200329"/>
          </a:xfrm>
          <a:prstGeom prst="rect">
            <a:avLst/>
          </a:prstGeom>
        </p:spPr>
        <p:txBody>
          <a:bodyPr wrap="square">
            <a:spAutoFit/>
          </a:bodyPr>
          <a:lstStyle/>
          <a:p>
            <a:r>
              <a:rPr lang="en-US" dirty="0">
                <a:solidFill>
                  <a:schemeClr val="bg1"/>
                </a:solidFill>
              </a:rPr>
              <a:t>However, do you expect to see exactly 50% heads and 50% tails with just a few tosses?</a:t>
            </a:r>
          </a:p>
        </p:txBody>
      </p:sp>
    </p:spTree>
    <p:extLst>
      <p:ext uri="{BB962C8B-B14F-4D97-AF65-F5344CB8AC3E}">
        <p14:creationId xmlns:p14="http://schemas.microsoft.com/office/powerpoint/2010/main" val="70359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Probability for non-independent events (Example 2)</a:t>
            </a:r>
          </a:p>
        </p:txBody>
      </p:sp>
      <p:sp>
        <p:nvSpPr>
          <p:cNvPr id="3" name="Content Placeholder 2"/>
          <p:cNvSpPr>
            <a:spLocks noGrp="1"/>
          </p:cNvSpPr>
          <p:nvPr>
            <p:ph idx="1"/>
          </p:nvPr>
        </p:nvSpPr>
        <p:spPr/>
        <p:txBody>
          <a:bodyPr>
            <a:normAutofit fontScale="92500" lnSpcReduction="20000"/>
          </a:bodyPr>
          <a:lstStyle/>
          <a:p>
            <a:r>
              <a:rPr lang="en-US" dirty="0"/>
              <a:t>Recall: Conditional Probability</a:t>
            </a:r>
          </a:p>
          <a:p>
            <a:r>
              <a:rPr lang="en-US" dirty="0"/>
              <a:t>The notation P(F|E) is read "the probability of F given E" and represent the probability that event F occurs, given that event E has already occurred.</a:t>
            </a:r>
          </a:p>
          <a:p>
            <a:r>
              <a:rPr lang="en-US" dirty="0"/>
              <a:t>Given a stack of cards, we define the following events:</a:t>
            </a:r>
          </a:p>
          <a:p>
            <a:r>
              <a:rPr lang="en-US" dirty="0"/>
              <a:t>E = the first card drawn is a King</a:t>
            </a:r>
          </a:p>
          <a:p>
            <a:r>
              <a:rPr lang="en-US" dirty="0"/>
              <a:t>F = the second card drawn is a King</a:t>
            </a:r>
          </a:p>
          <a:p>
            <a:r>
              <a:rPr lang="en-US" dirty="0"/>
              <a:t>Find P(F|E).</a:t>
            </a:r>
          </a:p>
          <a:p>
            <a:r>
              <a:rPr lang="en-US" dirty="0" err="1"/>
              <a:t>Ans</a:t>
            </a:r>
            <a:r>
              <a:rPr lang="en-US" dirty="0"/>
              <a:t>: P(F|E) is the probability that the second card is a king given if the first card drawn was a king. In that case, there will be 3 kings left out of 51 cards, so</a:t>
            </a:r>
          </a:p>
          <a:p>
            <a:r>
              <a:rPr lang="en-US" dirty="0"/>
              <a:t>P(F|E) = 3/51</a:t>
            </a:r>
          </a:p>
        </p:txBody>
      </p:sp>
    </p:spTree>
    <p:extLst>
      <p:ext uri="{BB962C8B-B14F-4D97-AF65-F5344CB8AC3E}">
        <p14:creationId xmlns:p14="http://schemas.microsoft.com/office/powerpoint/2010/main" val="40187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Probability for non-independent events (Example 2, cont.)</a:t>
            </a:r>
          </a:p>
        </p:txBody>
      </p:sp>
      <p:sp>
        <p:nvSpPr>
          <p:cNvPr id="3" name="Content Placeholder 2"/>
          <p:cNvSpPr>
            <a:spLocks noGrp="1"/>
          </p:cNvSpPr>
          <p:nvPr>
            <p:ph idx="1"/>
          </p:nvPr>
        </p:nvSpPr>
        <p:spPr>
          <a:xfrm>
            <a:off x="1981200" y="1600201"/>
            <a:ext cx="8229600" cy="1882058"/>
          </a:xfrm>
        </p:spPr>
        <p:txBody>
          <a:bodyPr>
            <a:normAutofit fontScale="70000" lnSpcReduction="20000"/>
          </a:bodyPr>
          <a:lstStyle/>
          <a:p>
            <a:r>
              <a:rPr lang="en-US" dirty="0"/>
              <a:t>Consider the experiment where two cards are drawn without replacement. (Without replacement means one is drawn and then the second is drawn without putting the first one back.) Define events E and F this way:</a:t>
            </a:r>
          </a:p>
          <a:p>
            <a:r>
              <a:rPr lang="en-US" dirty="0"/>
              <a:t>E = the first card drawn is a King</a:t>
            </a:r>
          </a:p>
          <a:p>
            <a:r>
              <a:rPr lang="en-US" dirty="0"/>
              <a:t>F = the second card drawn is a King</a:t>
            </a:r>
          </a:p>
          <a:p>
            <a:r>
              <a:rPr lang="en-US" dirty="0"/>
              <a:t>How would we find P(E and F)?</a:t>
            </a:r>
          </a:p>
          <a:p>
            <a:endParaRPr lang="en-US" dirty="0"/>
          </a:p>
          <a:p>
            <a:pPr marL="0" indent="0">
              <a:buNone/>
            </a:pPr>
            <a:endParaRPr lang="en-US" dirty="0"/>
          </a:p>
        </p:txBody>
      </p:sp>
      <p:sp>
        <p:nvSpPr>
          <p:cNvPr id="4" name="Rectangle 3"/>
          <p:cNvSpPr/>
          <p:nvPr/>
        </p:nvSpPr>
        <p:spPr>
          <a:xfrm>
            <a:off x="2048387" y="3286884"/>
            <a:ext cx="7169355" cy="646331"/>
          </a:xfrm>
          <a:prstGeom prst="rect">
            <a:avLst/>
          </a:prstGeom>
        </p:spPr>
        <p:txBody>
          <a:bodyPr wrap="square">
            <a:spAutoFit/>
          </a:bodyPr>
          <a:lstStyle/>
          <a:p>
            <a:r>
              <a:rPr lang="en-US" dirty="0"/>
              <a:t>E and F are not independent, so we know we can't use the Multiplication Rule for Independent Events.</a:t>
            </a:r>
          </a:p>
        </p:txBody>
      </p:sp>
      <p:sp>
        <p:nvSpPr>
          <p:cNvPr id="5" name="TextBox 4"/>
          <p:cNvSpPr txBox="1"/>
          <p:nvPr/>
        </p:nvSpPr>
        <p:spPr>
          <a:xfrm>
            <a:off x="2679291" y="4043205"/>
            <a:ext cx="3416094" cy="369332"/>
          </a:xfrm>
          <a:prstGeom prst="rect">
            <a:avLst/>
          </a:prstGeom>
          <a:noFill/>
        </p:spPr>
        <p:txBody>
          <a:bodyPr wrap="none" rtlCol="0">
            <a:spAutoFit/>
          </a:bodyPr>
          <a:lstStyle/>
          <a:p>
            <a:r>
              <a:rPr lang="en-US" dirty="0"/>
              <a:t>P(E and F) not equals to P(E) * P(F)</a:t>
            </a:r>
          </a:p>
        </p:txBody>
      </p:sp>
      <p:sp>
        <p:nvSpPr>
          <p:cNvPr id="6" name="TextBox 5"/>
          <p:cNvSpPr txBox="1"/>
          <p:nvPr/>
        </p:nvSpPr>
        <p:spPr>
          <a:xfrm>
            <a:off x="2679291" y="4703605"/>
            <a:ext cx="3262582" cy="369332"/>
          </a:xfrm>
          <a:prstGeom prst="rect">
            <a:avLst/>
          </a:prstGeom>
          <a:noFill/>
        </p:spPr>
        <p:txBody>
          <a:bodyPr wrap="none" rtlCol="0">
            <a:spAutoFit/>
          </a:bodyPr>
          <a:lstStyle/>
          <a:p>
            <a:r>
              <a:rPr lang="en-US" dirty="0"/>
              <a:t>P(E and F) equals to P(E) * P(F|E)</a:t>
            </a:r>
          </a:p>
        </p:txBody>
      </p:sp>
      <p:sp>
        <p:nvSpPr>
          <p:cNvPr id="7" name="Rectangle 6"/>
          <p:cNvSpPr/>
          <p:nvPr/>
        </p:nvSpPr>
        <p:spPr>
          <a:xfrm>
            <a:off x="1981200" y="5117549"/>
            <a:ext cx="7236541" cy="1200329"/>
          </a:xfrm>
          <a:prstGeom prst="rect">
            <a:avLst/>
          </a:prstGeom>
        </p:spPr>
        <p:txBody>
          <a:bodyPr wrap="square">
            <a:spAutoFit/>
          </a:bodyPr>
          <a:lstStyle/>
          <a:p>
            <a:r>
              <a:rPr lang="en-US" dirty="0"/>
              <a:t>P(E and F) = P(first is King and second is King)</a:t>
            </a:r>
          </a:p>
          <a:p>
            <a:r>
              <a:rPr lang="en-US" dirty="0"/>
              <a:t> 	= P(first is King)*P(second is King given first is King)</a:t>
            </a:r>
          </a:p>
          <a:p>
            <a:r>
              <a:rPr lang="en-US" dirty="0"/>
              <a:t> 	= (4/52)*(3/51)</a:t>
            </a:r>
          </a:p>
          <a:p>
            <a:r>
              <a:rPr lang="en-US" dirty="0"/>
              <a:t> 	≈ 0.0045</a:t>
            </a:r>
          </a:p>
        </p:txBody>
      </p:sp>
    </p:spTree>
    <p:extLst>
      <p:ext uri="{BB962C8B-B14F-4D97-AF65-F5344CB8AC3E}">
        <p14:creationId xmlns:p14="http://schemas.microsoft.com/office/powerpoint/2010/main" val="330724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see how we can do this in R</a:t>
            </a:r>
          </a:p>
        </p:txBody>
      </p:sp>
      <p:sp>
        <p:nvSpPr>
          <p:cNvPr id="3" name="Content Placeholder 2"/>
          <p:cNvSpPr>
            <a:spLocks noGrp="1"/>
          </p:cNvSpPr>
          <p:nvPr>
            <p:ph idx="1"/>
          </p:nvPr>
        </p:nvSpPr>
        <p:spPr/>
        <p:txBody>
          <a:bodyPr>
            <a:normAutofit fontScale="92500" lnSpcReduction="20000"/>
          </a:bodyPr>
          <a:lstStyle/>
          <a:p>
            <a:r>
              <a:rPr lang="en-US" dirty="0"/>
              <a:t>cards &lt;- c(rep(0, 48), rep(1, 4))</a:t>
            </a:r>
          </a:p>
          <a:p>
            <a:r>
              <a:rPr lang="en-US" dirty="0"/>
              <a:t>cards &lt;- sample(cards) #shuffle our cards</a:t>
            </a:r>
          </a:p>
          <a:p>
            <a:r>
              <a:rPr lang="en-US" dirty="0"/>
              <a:t>matrix &lt;- replicate(100000, sample(cards, 2)) #no replacement</a:t>
            </a:r>
          </a:p>
          <a:p>
            <a:r>
              <a:rPr lang="en-US" dirty="0"/>
              <a:t>table(</a:t>
            </a:r>
            <a:r>
              <a:rPr lang="en-US" dirty="0" err="1"/>
              <a:t>colSums</a:t>
            </a:r>
            <a:r>
              <a:rPr lang="en-US" dirty="0"/>
              <a:t>(matrix)==2)</a:t>
            </a:r>
          </a:p>
          <a:p>
            <a:r>
              <a:rPr lang="en-US" dirty="0"/>
              <a:t>*A rule --- if you expect very very small probability, you need to sample enough times to actually detect that small probability (one order of magnitude below)</a:t>
            </a:r>
          </a:p>
          <a:p>
            <a:r>
              <a:rPr lang="en-US" dirty="0"/>
              <a:t>Consider what happens if we sample with replacement</a:t>
            </a:r>
          </a:p>
          <a:p>
            <a:r>
              <a:rPr lang="en-US" dirty="0"/>
              <a:t>matrix &lt;- replicate(100000, sample(cards, 2,replace=T))</a:t>
            </a:r>
          </a:p>
          <a:p>
            <a:r>
              <a:rPr lang="en-US" dirty="0"/>
              <a:t>table(</a:t>
            </a:r>
            <a:r>
              <a:rPr lang="en-US" dirty="0" err="1"/>
              <a:t>colSums</a:t>
            </a:r>
            <a:r>
              <a:rPr lang="en-US" dirty="0"/>
              <a:t>(matrix)==2)</a:t>
            </a:r>
          </a:p>
          <a:p>
            <a:pPr marL="0" indent="0">
              <a:buNone/>
            </a:pPr>
            <a:r>
              <a:rPr lang="en-US" dirty="0"/>
              <a:t> </a:t>
            </a:r>
          </a:p>
        </p:txBody>
      </p:sp>
    </p:spTree>
    <p:extLst>
      <p:ext uri="{BB962C8B-B14F-4D97-AF65-F5344CB8AC3E}">
        <p14:creationId xmlns:p14="http://schemas.microsoft.com/office/powerpoint/2010/main" val="4189432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Conditional Probability for non-independent events (Example 3)</a:t>
            </a:r>
          </a:p>
        </p:txBody>
      </p:sp>
      <p:sp>
        <p:nvSpPr>
          <p:cNvPr id="3" name="Content Placeholder 2"/>
          <p:cNvSpPr>
            <a:spLocks noGrp="1"/>
          </p:cNvSpPr>
          <p:nvPr>
            <p:ph idx="1"/>
          </p:nvPr>
        </p:nvSpPr>
        <p:spPr>
          <a:xfrm>
            <a:off x="1981200" y="1600200"/>
            <a:ext cx="8229600" cy="3233994"/>
          </a:xfrm>
        </p:spPr>
        <p:txBody>
          <a:bodyPr>
            <a:normAutofit fontScale="85000" lnSpcReduction="20000"/>
          </a:bodyPr>
          <a:lstStyle/>
          <a:p>
            <a:r>
              <a:rPr lang="en-US" dirty="0"/>
              <a:t>Consider a bag of marbles (10 red, 20 blue, and 15 green). Suppose two marbles are drawn without replacement.</a:t>
            </a:r>
          </a:p>
          <a:p>
            <a:r>
              <a:rPr lang="en-US" dirty="0"/>
              <a:t>What is the probability that both marbles drawn are red?</a:t>
            </a:r>
          </a:p>
          <a:p>
            <a:r>
              <a:rPr lang="en-US" dirty="0"/>
              <a:t>Let E be the event that the first draw is red, and F be the event the second draw is red</a:t>
            </a:r>
          </a:p>
          <a:p>
            <a:r>
              <a:rPr lang="en-US" dirty="0"/>
              <a:t>Let P(E) be the probability that the first draw is red = 10/45</a:t>
            </a:r>
          </a:p>
          <a:p>
            <a:r>
              <a:rPr lang="en-US" dirty="0"/>
              <a:t>Let P(F|E) be the probability that the second draw is red given the first is red = 9/44</a:t>
            </a:r>
          </a:p>
          <a:p>
            <a:r>
              <a:rPr lang="en-US" dirty="0"/>
              <a:t>P(E and F) = P(E) * P(F|E) = 10/45 * 9/44 = 0.0455</a:t>
            </a:r>
          </a:p>
        </p:txBody>
      </p:sp>
      <p:sp>
        <p:nvSpPr>
          <p:cNvPr id="4" name="TextBox 3"/>
          <p:cNvSpPr txBox="1"/>
          <p:nvPr/>
        </p:nvSpPr>
        <p:spPr>
          <a:xfrm>
            <a:off x="5058975" y="6341806"/>
            <a:ext cx="2467342" cy="369332"/>
          </a:xfrm>
          <a:prstGeom prst="rect">
            <a:avLst/>
          </a:prstGeom>
          <a:noFill/>
        </p:spPr>
        <p:txBody>
          <a:bodyPr wrap="none" rtlCol="0">
            <a:spAutoFit/>
          </a:bodyPr>
          <a:lstStyle/>
          <a:p>
            <a:r>
              <a:rPr lang="en-US" dirty="0"/>
              <a:t>http://</a:t>
            </a:r>
            <a:r>
              <a:rPr lang="en-US" dirty="0" err="1"/>
              <a:t>faculty.elgin.edu</a:t>
            </a:r>
            <a:r>
              <a:rPr lang="en-US" dirty="0"/>
              <a:t>/</a:t>
            </a:r>
          </a:p>
        </p:txBody>
      </p:sp>
    </p:spTree>
    <p:extLst>
      <p:ext uri="{BB962C8B-B14F-4D97-AF65-F5344CB8AC3E}">
        <p14:creationId xmlns:p14="http://schemas.microsoft.com/office/powerpoint/2010/main" val="204057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F8F8C69-92DA-C747-B58A-0EDE742AE52F}"/>
              </a:ext>
            </a:extLst>
          </p:cNvPr>
          <p:cNvSpPr>
            <a:spLocks noGrp="1"/>
          </p:cNvSpPr>
          <p:nvPr>
            <p:ph type="ctrTitle"/>
          </p:nvPr>
        </p:nvSpPr>
        <p:spPr>
          <a:xfrm>
            <a:off x="838199" y="4525347"/>
            <a:ext cx="6801321" cy="1737360"/>
          </a:xfrm>
        </p:spPr>
        <p:txBody>
          <a:bodyPr anchor="ctr">
            <a:normAutofit/>
          </a:bodyPr>
          <a:lstStyle/>
          <a:p>
            <a:pPr algn="r"/>
            <a:r>
              <a:rPr lang="en-US" dirty="0"/>
              <a:t>Random variables</a:t>
            </a:r>
            <a:endParaRPr lang="en-US"/>
          </a:p>
        </p:txBody>
      </p:sp>
      <p:sp>
        <p:nvSpPr>
          <p:cNvPr id="5" name="Subtitle 4">
            <a:extLst>
              <a:ext uri="{FF2B5EF4-FFF2-40B4-BE49-F238E27FC236}">
                <a16:creationId xmlns:a16="http://schemas.microsoft.com/office/drawing/2014/main" id="{C5FF3BF7-265B-4C4D-9569-1BD0E67C4661}"/>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791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77551E-BED0-404F-A39A-7BF0D60A7FA7}"/>
              </a:ext>
            </a:extLst>
          </p:cNvPr>
          <p:cNvSpPr>
            <a:spLocks noGrp="1"/>
          </p:cNvSpPr>
          <p:nvPr>
            <p:ph type="title"/>
          </p:nvPr>
        </p:nvSpPr>
        <p:spPr>
          <a:xfrm>
            <a:off x="863029" y="1012004"/>
            <a:ext cx="3416158" cy="4795408"/>
          </a:xfrm>
        </p:spPr>
        <p:txBody>
          <a:bodyPr>
            <a:normAutofit/>
          </a:bodyPr>
          <a:lstStyle/>
          <a:p>
            <a:r>
              <a:rPr lang="en-US">
                <a:solidFill>
                  <a:srgbClr val="FFFFFF"/>
                </a:solidFill>
              </a:rPr>
              <a:t>Random variable</a:t>
            </a:r>
          </a:p>
        </p:txBody>
      </p:sp>
      <p:graphicFrame>
        <p:nvGraphicFramePr>
          <p:cNvPr id="5" name="Content Placeholder 2">
            <a:extLst>
              <a:ext uri="{FF2B5EF4-FFF2-40B4-BE49-F238E27FC236}">
                <a16:creationId xmlns:a16="http://schemas.microsoft.com/office/drawing/2014/main" id="{DCE52A9C-2AED-432E-BA6C-E61513AE36D6}"/>
              </a:ext>
            </a:extLst>
          </p:cNvPr>
          <p:cNvGraphicFramePr>
            <a:graphicFrameLocks noGrp="1"/>
          </p:cNvGraphicFramePr>
          <p:nvPr>
            <p:ph idx="1"/>
            <p:extLst>
              <p:ext uri="{D42A27DB-BD31-4B8C-83A1-F6EECF244321}">
                <p14:modId xmlns:p14="http://schemas.microsoft.com/office/powerpoint/2010/main" val="235042508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5690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72C-D1D9-DD49-9C45-5040C50D9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E4952-2077-1D4F-A16A-D2513B0AB37B}"/>
              </a:ext>
            </a:extLst>
          </p:cNvPr>
          <p:cNvSpPr>
            <a:spLocks noGrp="1"/>
          </p:cNvSpPr>
          <p:nvPr>
            <p:ph idx="1"/>
          </p:nvPr>
        </p:nvSpPr>
        <p:spPr/>
        <p:txBody>
          <a:bodyPr/>
          <a:lstStyle/>
          <a:p>
            <a:r>
              <a:rPr lang="en-US" dirty="0">
                <a:hlinkClick r:id="rId3"/>
              </a:rPr>
              <a:t>https://seeing-theory.brown.edu/basic-probability/index.html - section1</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090AF5-7DC2-8E41-AB4E-350905DBB381}"/>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a:extLst>
                  <a:ext uri="{FF2B5EF4-FFF2-40B4-BE49-F238E27FC236}">
                    <a16:creationId xmlns:a16="http://schemas.microsoft.com/office/drawing/2014/main" id="{2C090AF5-7DC2-8E41-AB4E-350905DBB38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850752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924D8F-A4E2-5345-852F-5F28BE574775}"/>
              </a:ext>
            </a:extLst>
          </p:cNvPr>
          <p:cNvSpPr>
            <a:spLocks noGrp="1"/>
          </p:cNvSpPr>
          <p:nvPr>
            <p:ph type="title"/>
          </p:nvPr>
        </p:nvSpPr>
        <p:spPr>
          <a:xfrm>
            <a:off x="863029" y="1012004"/>
            <a:ext cx="3416158" cy="4795408"/>
          </a:xfrm>
        </p:spPr>
        <p:txBody>
          <a:bodyPr>
            <a:normAutofit/>
          </a:bodyPr>
          <a:lstStyle/>
          <a:p>
            <a:r>
              <a:rPr lang="en-US">
                <a:solidFill>
                  <a:srgbClr val="FFFFFF"/>
                </a:solidFill>
              </a:rPr>
              <a:t>Random variables in R</a:t>
            </a:r>
          </a:p>
        </p:txBody>
      </p:sp>
      <p:graphicFrame>
        <p:nvGraphicFramePr>
          <p:cNvPr id="7" name="Content Placeholder 4">
            <a:extLst>
              <a:ext uri="{FF2B5EF4-FFF2-40B4-BE49-F238E27FC236}">
                <a16:creationId xmlns:a16="http://schemas.microsoft.com/office/drawing/2014/main" id="{506363CA-6F12-4458-87B9-6349CEEA1E64}"/>
              </a:ext>
            </a:extLst>
          </p:cNvPr>
          <p:cNvGraphicFramePr>
            <a:graphicFrameLocks noGrp="1"/>
          </p:cNvGraphicFramePr>
          <p:nvPr>
            <p:ph idx="1"/>
            <p:extLst>
              <p:ext uri="{D42A27DB-BD31-4B8C-83A1-F6EECF244321}">
                <p14:modId xmlns:p14="http://schemas.microsoft.com/office/powerpoint/2010/main" val="19439483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7874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D0E12FF-AB98-E541-AA1F-C9714B975129}"/>
              </a:ext>
            </a:extLst>
          </p:cNvPr>
          <p:cNvSpPr>
            <a:spLocks noGrp="1"/>
          </p:cNvSpPr>
          <p:nvPr>
            <p:ph type="ctrTitle"/>
          </p:nvPr>
        </p:nvSpPr>
        <p:spPr>
          <a:xfrm>
            <a:off x="838199" y="4525347"/>
            <a:ext cx="6801321" cy="1737360"/>
          </a:xfrm>
        </p:spPr>
        <p:txBody>
          <a:bodyPr anchor="ctr">
            <a:normAutofit/>
          </a:bodyPr>
          <a:lstStyle/>
          <a:p>
            <a:pPr algn="r"/>
            <a:r>
              <a:rPr lang="en-US" dirty="0"/>
              <a:t>Discrete and continuous</a:t>
            </a:r>
            <a:endParaRPr lang="en-US"/>
          </a:p>
        </p:txBody>
      </p:sp>
      <p:sp>
        <p:nvSpPr>
          <p:cNvPr id="6" name="Subtitle 5">
            <a:extLst>
              <a:ext uri="{FF2B5EF4-FFF2-40B4-BE49-F238E27FC236}">
                <a16:creationId xmlns:a16="http://schemas.microsoft.com/office/drawing/2014/main" id="{F87FA0BA-A8F7-C149-AC97-029EB8BF9B8A}"/>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3" name="Oval 1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869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0B41-EEB9-BF43-BD9F-9EACFA537C57}"/>
              </a:ext>
            </a:extLst>
          </p:cNvPr>
          <p:cNvSpPr>
            <a:spLocks noGrp="1"/>
          </p:cNvSpPr>
          <p:nvPr>
            <p:ph type="title"/>
          </p:nvPr>
        </p:nvSpPr>
        <p:spPr/>
        <p:txBody>
          <a:bodyPr/>
          <a:lstStyle/>
          <a:p>
            <a:r>
              <a:rPr lang="en-US" dirty="0"/>
              <a:t>There are 2 main kinds of probability distributions</a:t>
            </a:r>
          </a:p>
        </p:txBody>
      </p:sp>
      <p:sp>
        <p:nvSpPr>
          <p:cNvPr id="5" name="Text Placeholder 4">
            <a:extLst>
              <a:ext uri="{FF2B5EF4-FFF2-40B4-BE49-F238E27FC236}">
                <a16:creationId xmlns:a16="http://schemas.microsoft.com/office/drawing/2014/main" id="{B2E9F25A-4E71-0C4E-B0D6-0E328C5DB607}"/>
              </a:ext>
            </a:extLst>
          </p:cNvPr>
          <p:cNvSpPr>
            <a:spLocks noGrp="1"/>
          </p:cNvSpPr>
          <p:nvPr>
            <p:ph type="body" idx="1"/>
          </p:nvPr>
        </p:nvSpPr>
        <p:spPr/>
        <p:txBody>
          <a:bodyPr/>
          <a:lstStyle/>
          <a:p>
            <a:r>
              <a:rPr lang="en-US" dirty="0"/>
              <a:t>Discrete</a:t>
            </a:r>
          </a:p>
        </p:txBody>
      </p:sp>
      <p:sp>
        <p:nvSpPr>
          <p:cNvPr id="6" name="Content Placeholder 5">
            <a:extLst>
              <a:ext uri="{FF2B5EF4-FFF2-40B4-BE49-F238E27FC236}">
                <a16:creationId xmlns:a16="http://schemas.microsoft.com/office/drawing/2014/main" id="{51C6D6AD-0E2B-2142-81BD-37D641559FBC}"/>
              </a:ext>
            </a:extLst>
          </p:cNvPr>
          <p:cNvSpPr>
            <a:spLocks noGrp="1"/>
          </p:cNvSpPr>
          <p:nvPr>
            <p:ph sz="half" idx="2"/>
          </p:nvPr>
        </p:nvSpPr>
        <p:spPr/>
        <p:txBody>
          <a:bodyPr/>
          <a:lstStyle/>
          <a:p>
            <a:r>
              <a:rPr lang="en-US" dirty="0"/>
              <a:t>Counts-based</a:t>
            </a:r>
          </a:p>
          <a:p>
            <a:r>
              <a:rPr lang="en-US" dirty="0"/>
              <a:t>number of people in class</a:t>
            </a:r>
          </a:p>
        </p:txBody>
      </p:sp>
      <p:sp>
        <p:nvSpPr>
          <p:cNvPr id="7" name="Text Placeholder 6">
            <a:extLst>
              <a:ext uri="{FF2B5EF4-FFF2-40B4-BE49-F238E27FC236}">
                <a16:creationId xmlns:a16="http://schemas.microsoft.com/office/drawing/2014/main" id="{62D1BFAA-600A-8143-8684-8152927CA15B}"/>
              </a:ext>
            </a:extLst>
          </p:cNvPr>
          <p:cNvSpPr>
            <a:spLocks noGrp="1"/>
          </p:cNvSpPr>
          <p:nvPr>
            <p:ph type="body" sz="quarter" idx="3"/>
          </p:nvPr>
        </p:nvSpPr>
        <p:spPr/>
        <p:txBody>
          <a:bodyPr/>
          <a:lstStyle/>
          <a:p>
            <a:r>
              <a:rPr lang="en-US" dirty="0"/>
              <a:t>Continuous</a:t>
            </a:r>
          </a:p>
        </p:txBody>
      </p:sp>
      <p:sp>
        <p:nvSpPr>
          <p:cNvPr id="8" name="Content Placeholder 7">
            <a:extLst>
              <a:ext uri="{FF2B5EF4-FFF2-40B4-BE49-F238E27FC236}">
                <a16:creationId xmlns:a16="http://schemas.microsoft.com/office/drawing/2014/main" id="{839C3B75-225F-A84F-9266-63A1B68642DC}"/>
              </a:ext>
            </a:extLst>
          </p:cNvPr>
          <p:cNvSpPr>
            <a:spLocks noGrp="1"/>
          </p:cNvSpPr>
          <p:nvPr>
            <p:ph sz="quarter" idx="4"/>
          </p:nvPr>
        </p:nvSpPr>
        <p:spPr/>
        <p:txBody>
          <a:bodyPr/>
          <a:lstStyle/>
          <a:p>
            <a:r>
              <a:rPr lang="en-US" dirty="0"/>
              <a:t>Non-counts based</a:t>
            </a:r>
          </a:p>
          <a:p>
            <a:r>
              <a:rPr lang="en-US" dirty="0"/>
              <a:t>weight</a:t>
            </a:r>
          </a:p>
        </p:txBody>
      </p:sp>
    </p:spTree>
    <p:extLst>
      <p:ext uri="{BB962C8B-B14F-4D97-AF65-F5344CB8AC3E}">
        <p14:creationId xmlns:p14="http://schemas.microsoft.com/office/powerpoint/2010/main" val="188938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72C-D1D9-DD49-9C45-5040C50D9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E4952-2077-1D4F-A16A-D2513B0AB37B}"/>
              </a:ext>
            </a:extLst>
          </p:cNvPr>
          <p:cNvSpPr>
            <a:spLocks noGrp="1"/>
          </p:cNvSpPr>
          <p:nvPr>
            <p:ph idx="1"/>
          </p:nvPr>
        </p:nvSpPr>
        <p:spPr/>
        <p:txBody>
          <a:bodyPr/>
          <a:lstStyle/>
          <a:p>
            <a:r>
              <a:rPr lang="en-US" dirty="0">
                <a:hlinkClick r:id="rId3"/>
              </a:rPr>
              <a:t>https://seeing-theory.brown.edu/basic-probability/index.html - section1</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090AF5-7DC2-8E41-AB4E-350905DBB381}"/>
                  </a:ext>
                </a:extLst>
              </p:cNvPr>
              <p:cNvGraphicFramePr>
                <a:graphicFrameLocks noGrp="1"/>
              </p:cNvGraphicFramePr>
              <p:nvPr>
                <p:extLst>
                  <p:ext uri="{D42A27DB-BD31-4B8C-83A1-F6EECF244321}">
                    <p14:modId xmlns:p14="http://schemas.microsoft.com/office/powerpoint/2010/main" val="2718151086"/>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a:extLst>
                  <a:ext uri="{FF2B5EF4-FFF2-40B4-BE49-F238E27FC236}">
                    <a16:creationId xmlns:a16="http://schemas.microsoft.com/office/drawing/2014/main" id="{2C090AF5-7DC2-8E41-AB4E-350905DBB38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4149428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72C-D1D9-DD49-9C45-5040C50D9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E4952-2077-1D4F-A16A-D2513B0AB37B}"/>
              </a:ext>
            </a:extLst>
          </p:cNvPr>
          <p:cNvSpPr>
            <a:spLocks noGrp="1"/>
          </p:cNvSpPr>
          <p:nvPr>
            <p:ph idx="1"/>
          </p:nvPr>
        </p:nvSpPr>
        <p:spPr/>
        <p:txBody>
          <a:bodyPr/>
          <a:lstStyle/>
          <a:p>
            <a:r>
              <a:rPr lang="en-US" dirty="0">
                <a:hlinkClick r:id="rId3"/>
              </a:rPr>
              <a:t>https://seeing-theory.brown.edu/basic-probability/index.html - section1</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090AF5-7DC2-8E41-AB4E-350905DBB381}"/>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a:extLst>
                  <a:ext uri="{FF2B5EF4-FFF2-40B4-BE49-F238E27FC236}">
                    <a16:creationId xmlns:a16="http://schemas.microsoft.com/office/drawing/2014/main" id="{2C090AF5-7DC2-8E41-AB4E-350905DBB38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737838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C46648-0786-3441-A7DE-92A6E394CE12}"/>
              </a:ext>
            </a:extLst>
          </p:cNvPr>
          <p:cNvSpPr>
            <a:spLocks noGrp="1"/>
          </p:cNvSpPr>
          <p:nvPr>
            <p:ph type="title"/>
          </p:nvPr>
        </p:nvSpPr>
        <p:spPr/>
        <p:txBody>
          <a:bodyPr/>
          <a:lstStyle/>
          <a:p>
            <a:r>
              <a:rPr lang="en-US" dirty="0"/>
              <a:t>Binomial distribution in R</a:t>
            </a:r>
          </a:p>
        </p:txBody>
      </p:sp>
      <p:sp>
        <p:nvSpPr>
          <p:cNvPr id="6" name="Content Placeholder 5">
            <a:extLst>
              <a:ext uri="{FF2B5EF4-FFF2-40B4-BE49-F238E27FC236}">
                <a16:creationId xmlns:a16="http://schemas.microsoft.com/office/drawing/2014/main" id="{5296B8D5-7023-6C4D-BF61-0E73B5993369}"/>
              </a:ext>
            </a:extLst>
          </p:cNvPr>
          <p:cNvSpPr>
            <a:spLocks noGrp="1"/>
          </p:cNvSpPr>
          <p:nvPr>
            <p:ph idx="1"/>
          </p:nvPr>
        </p:nvSpPr>
        <p:spPr/>
        <p:txBody>
          <a:bodyPr/>
          <a:lstStyle/>
          <a:p>
            <a:r>
              <a:rPr lang="en-US" dirty="0"/>
              <a:t>The binomial distribution is a discrete probability distribution. It describes the outcome of n independent trials in an experiment</a:t>
            </a:r>
          </a:p>
          <a:p>
            <a:r>
              <a:rPr lang="en-SG" dirty="0"/>
              <a:t>Each trial is assumed to have only two outcomes, either success or failure</a:t>
            </a:r>
          </a:p>
          <a:p>
            <a:r>
              <a:rPr lang="en-SG" dirty="0"/>
              <a:t>If the probability of a successful trial is </a:t>
            </a:r>
            <a:r>
              <a:rPr lang="en-SG" i="1" dirty="0"/>
              <a:t>p</a:t>
            </a:r>
            <a:r>
              <a:rPr lang="en-SG" dirty="0"/>
              <a:t>, then the probability of having </a:t>
            </a:r>
            <a:r>
              <a:rPr lang="en-SG" i="1" dirty="0"/>
              <a:t>x </a:t>
            </a:r>
            <a:r>
              <a:rPr lang="en-SG" dirty="0"/>
              <a:t>successful outcomes in an experiment of </a:t>
            </a:r>
            <a:r>
              <a:rPr lang="en-SG" i="1" dirty="0"/>
              <a:t>n</a:t>
            </a:r>
            <a:r>
              <a:rPr lang="en-SG" dirty="0"/>
              <a:t> independent trials is as follows:</a:t>
            </a:r>
          </a:p>
          <a:p>
            <a:br>
              <a:rPr lang="en-SG" dirty="0"/>
            </a:br>
            <a:endParaRPr lang="en-US" dirty="0"/>
          </a:p>
        </p:txBody>
      </p:sp>
      <p:pic>
        <p:nvPicPr>
          <p:cNvPr id="7" name="Picture 6">
            <a:extLst>
              <a:ext uri="{FF2B5EF4-FFF2-40B4-BE49-F238E27FC236}">
                <a16:creationId xmlns:a16="http://schemas.microsoft.com/office/drawing/2014/main" id="{DD2A60CF-CDB8-D64B-8D12-1E6D7F76AA84}"/>
              </a:ext>
            </a:extLst>
          </p:cNvPr>
          <p:cNvPicPr>
            <a:picLocks noChangeAspect="1"/>
          </p:cNvPicPr>
          <p:nvPr/>
        </p:nvPicPr>
        <p:blipFill>
          <a:blip r:embed="rId2"/>
          <a:stretch>
            <a:fillRect/>
          </a:stretch>
        </p:blipFill>
        <p:spPr>
          <a:xfrm>
            <a:off x="3472897" y="5002143"/>
            <a:ext cx="4152900" cy="431800"/>
          </a:xfrm>
          <a:prstGeom prst="rect">
            <a:avLst/>
          </a:prstGeom>
        </p:spPr>
      </p:pic>
    </p:spTree>
    <p:extLst>
      <p:ext uri="{BB962C8B-B14F-4D97-AF65-F5344CB8AC3E}">
        <p14:creationId xmlns:p14="http://schemas.microsoft.com/office/powerpoint/2010/main" val="3184413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7D62D1-0C61-C64D-9408-7993B650C813}"/>
              </a:ext>
            </a:extLst>
          </p:cNvPr>
          <p:cNvSpPr>
            <a:spLocks noGrp="1"/>
          </p:cNvSpPr>
          <p:nvPr>
            <p:ph type="title"/>
          </p:nvPr>
        </p:nvSpPr>
        <p:spPr>
          <a:xfrm>
            <a:off x="863029" y="1012004"/>
            <a:ext cx="3416158" cy="4795408"/>
          </a:xfrm>
        </p:spPr>
        <p:txBody>
          <a:bodyPr>
            <a:normAutofit/>
          </a:bodyPr>
          <a:lstStyle/>
          <a:p>
            <a:r>
              <a:rPr lang="en-US">
                <a:solidFill>
                  <a:srgbClr val="FFFFFF"/>
                </a:solidFill>
              </a:rPr>
              <a:t>Binomial distribution in R</a:t>
            </a:r>
          </a:p>
        </p:txBody>
      </p:sp>
      <p:graphicFrame>
        <p:nvGraphicFramePr>
          <p:cNvPr id="5" name="Content Placeholder 2">
            <a:extLst>
              <a:ext uri="{FF2B5EF4-FFF2-40B4-BE49-F238E27FC236}">
                <a16:creationId xmlns:a16="http://schemas.microsoft.com/office/drawing/2014/main" id="{739EF386-4B8F-47D0-BBFF-D7BE8160E037}"/>
              </a:ext>
            </a:extLst>
          </p:cNvPr>
          <p:cNvGraphicFramePr>
            <a:graphicFrameLocks noGrp="1"/>
          </p:cNvGraphicFramePr>
          <p:nvPr>
            <p:ph idx="1"/>
            <p:extLst>
              <p:ext uri="{D42A27DB-BD31-4B8C-83A1-F6EECF244321}">
                <p14:modId xmlns:p14="http://schemas.microsoft.com/office/powerpoint/2010/main" val="41361558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179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ABCB81-07B3-AA48-89F8-0AD827E60AF0}"/>
              </a:ext>
            </a:extLst>
          </p:cNvPr>
          <p:cNvSpPr>
            <a:spLocks noGrp="1"/>
          </p:cNvSpPr>
          <p:nvPr>
            <p:ph type="title"/>
          </p:nvPr>
        </p:nvSpPr>
        <p:spPr>
          <a:xfrm>
            <a:off x="863029" y="1012004"/>
            <a:ext cx="3416158" cy="4795408"/>
          </a:xfrm>
        </p:spPr>
        <p:txBody>
          <a:bodyPr>
            <a:normAutofit/>
          </a:bodyPr>
          <a:lstStyle/>
          <a:p>
            <a:r>
              <a:rPr lang="en-US">
                <a:solidFill>
                  <a:srgbClr val="FFFFFF"/>
                </a:solidFill>
              </a:rPr>
              <a:t>Binomial distribution in R</a:t>
            </a:r>
          </a:p>
        </p:txBody>
      </p:sp>
      <p:graphicFrame>
        <p:nvGraphicFramePr>
          <p:cNvPr id="5" name="Content Placeholder 2">
            <a:extLst>
              <a:ext uri="{FF2B5EF4-FFF2-40B4-BE49-F238E27FC236}">
                <a16:creationId xmlns:a16="http://schemas.microsoft.com/office/drawing/2014/main" id="{F33FDFFD-C069-41EA-8811-17BF6060A4E7}"/>
              </a:ext>
            </a:extLst>
          </p:cNvPr>
          <p:cNvGraphicFramePr>
            <a:graphicFrameLocks noGrp="1"/>
          </p:cNvGraphicFramePr>
          <p:nvPr>
            <p:ph idx="1"/>
            <p:extLst>
              <p:ext uri="{D42A27DB-BD31-4B8C-83A1-F6EECF244321}">
                <p14:modId xmlns:p14="http://schemas.microsoft.com/office/powerpoint/2010/main" val="39971060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97995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993B-2167-7844-9089-6B6B87E14B82}"/>
              </a:ext>
            </a:extLst>
          </p:cNvPr>
          <p:cNvSpPr>
            <a:spLocks noGrp="1"/>
          </p:cNvSpPr>
          <p:nvPr>
            <p:ph type="title"/>
          </p:nvPr>
        </p:nvSpPr>
        <p:spPr/>
        <p:txBody>
          <a:bodyPr/>
          <a:lstStyle/>
          <a:p>
            <a:r>
              <a:rPr lang="en-US" dirty="0"/>
              <a:t>Normal distribution in R</a:t>
            </a:r>
          </a:p>
        </p:txBody>
      </p:sp>
      <p:sp>
        <p:nvSpPr>
          <p:cNvPr id="3" name="Content Placeholder 2">
            <a:extLst>
              <a:ext uri="{FF2B5EF4-FFF2-40B4-BE49-F238E27FC236}">
                <a16:creationId xmlns:a16="http://schemas.microsoft.com/office/drawing/2014/main" id="{7BEA1110-A156-014E-AC4A-155B14CB24B4}"/>
              </a:ext>
            </a:extLst>
          </p:cNvPr>
          <p:cNvSpPr>
            <a:spLocks noGrp="1"/>
          </p:cNvSpPr>
          <p:nvPr>
            <p:ph idx="1"/>
          </p:nvPr>
        </p:nvSpPr>
        <p:spPr>
          <a:xfrm>
            <a:off x="838200" y="1825626"/>
            <a:ext cx="10515600" cy="1426622"/>
          </a:xfrm>
        </p:spPr>
        <p:txBody>
          <a:bodyPr/>
          <a:lstStyle/>
          <a:p>
            <a:r>
              <a:rPr lang="en-SG" dirty="0"/>
              <a:t>The </a:t>
            </a:r>
            <a:r>
              <a:rPr lang="en-SG" b="1" dirty="0"/>
              <a:t>normal distribution </a:t>
            </a:r>
            <a:r>
              <a:rPr lang="en-SG" dirty="0"/>
              <a:t>is defined by the following probability density function, where </a:t>
            </a:r>
            <a:r>
              <a:rPr lang="el-GR" i="1" dirty="0"/>
              <a:t>μ </a:t>
            </a:r>
            <a:r>
              <a:rPr lang="en-SG" dirty="0"/>
              <a:t>is the population </a:t>
            </a:r>
            <a:r>
              <a:rPr lang="en-SG" dirty="0">
                <a:hlinkClick r:id="rId2"/>
              </a:rPr>
              <a:t>mean</a:t>
            </a:r>
            <a:r>
              <a:rPr lang="en-SG" dirty="0"/>
              <a:t> and </a:t>
            </a:r>
            <a:r>
              <a:rPr lang="el-GR" i="1" dirty="0"/>
              <a:t>σ</a:t>
            </a:r>
            <a:r>
              <a:rPr lang="el-GR" baseline="30000" dirty="0"/>
              <a:t>2</a:t>
            </a:r>
            <a:r>
              <a:rPr lang="el-GR" dirty="0"/>
              <a:t> </a:t>
            </a:r>
            <a:r>
              <a:rPr lang="en-SG" dirty="0"/>
              <a:t>is the </a:t>
            </a:r>
            <a:r>
              <a:rPr lang="en-SG" dirty="0">
                <a:hlinkClick r:id="rId3"/>
              </a:rPr>
              <a:t>variance</a:t>
            </a:r>
            <a:r>
              <a:rPr lang="en-SG" dirty="0"/>
              <a:t>.</a:t>
            </a:r>
            <a:endParaRPr lang="en-US" dirty="0"/>
          </a:p>
        </p:txBody>
      </p:sp>
      <p:pic>
        <p:nvPicPr>
          <p:cNvPr id="4" name="Picture 3">
            <a:extLst>
              <a:ext uri="{FF2B5EF4-FFF2-40B4-BE49-F238E27FC236}">
                <a16:creationId xmlns:a16="http://schemas.microsoft.com/office/drawing/2014/main" id="{C680E5CE-7F80-434D-A518-4AC481BAED02}"/>
              </a:ext>
            </a:extLst>
          </p:cNvPr>
          <p:cNvPicPr>
            <a:picLocks noChangeAspect="1"/>
          </p:cNvPicPr>
          <p:nvPr/>
        </p:nvPicPr>
        <p:blipFill>
          <a:blip r:embed="rId4"/>
          <a:stretch>
            <a:fillRect/>
          </a:stretch>
        </p:blipFill>
        <p:spPr>
          <a:xfrm>
            <a:off x="4665317" y="2845848"/>
            <a:ext cx="2006600" cy="406400"/>
          </a:xfrm>
          <a:prstGeom prst="rect">
            <a:avLst/>
          </a:prstGeom>
        </p:spPr>
      </p:pic>
      <p:sp>
        <p:nvSpPr>
          <p:cNvPr id="8" name="Content Placeholder 2">
            <a:extLst>
              <a:ext uri="{FF2B5EF4-FFF2-40B4-BE49-F238E27FC236}">
                <a16:creationId xmlns:a16="http://schemas.microsoft.com/office/drawing/2014/main" id="{AC54379B-7F84-4E4A-845C-F7C83101CACA}"/>
              </a:ext>
            </a:extLst>
          </p:cNvPr>
          <p:cNvSpPr txBox="1">
            <a:spLocks/>
          </p:cNvSpPr>
          <p:nvPr/>
        </p:nvSpPr>
        <p:spPr>
          <a:xfrm>
            <a:off x="838200" y="3438939"/>
            <a:ext cx="10515600" cy="1426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solidFill>
                  <a:srgbClr val="444444"/>
                </a:solidFill>
                <a:latin typeface="Verdana" panose="020B0604030504040204" pitchFamily="34" charset="0"/>
              </a:rPr>
              <a:t>If a random variable </a:t>
            </a:r>
            <a:r>
              <a:rPr lang="en-SG" i="1" dirty="0">
                <a:solidFill>
                  <a:srgbClr val="444444"/>
                </a:solidFill>
                <a:latin typeface="Verdana" panose="020B0604030504040204" pitchFamily="34" charset="0"/>
              </a:rPr>
              <a:t>X </a:t>
            </a:r>
            <a:r>
              <a:rPr lang="en-SG" dirty="0">
                <a:solidFill>
                  <a:srgbClr val="444444"/>
                </a:solidFill>
                <a:latin typeface="Verdana" panose="020B0604030504040204" pitchFamily="34" charset="0"/>
              </a:rPr>
              <a:t>follows the normal distribution, then we write:</a:t>
            </a:r>
          </a:p>
        </p:txBody>
      </p:sp>
      <p:pic>
        <p:nvPicPr>
          <p:cNvPr id="9" name="Picture 8">
            <a:extLst>
              <a:ext uri="{FF2B5EF4-FFF2-40B4-BE49-F238E27FC236}">
                <a16:creationId xmlns:a16="http://schemas.microsoft.com/office/drawing/2014/main" id="{7A891A78-EADE-8D43-9252-94D7C1952F69}"/>
              </a:ext>
            </a:extLst>
          </p:cNvPr>
          <p:cNvPicPr>
            <a:picLocks noChangeAspect="1"/>
          </p:cNvPicPr>
          <p:nvPr/>
        </p:nvPicPr>
        <p:blipFill>
          <a:blip r:embed="rId5"/>
          <a:stretch>
            <a:fillRect/>
          </a:stretch>
        </p:blipFill>
        <p:spPr>
          <a:xfrm>
            <a:off x="5054600" y="4329953"/>
            <a:ext cx="1041400" cy="190500"/>
          </a:xfrm>
          <a:prstGeom prst="rect">
            <a:avLst/>
          </a:prstGeom>
        </p:spPr>
      </p:pic>
    </p:spTree>
    <p:extLst>
      <p:ext uri="{BB962C8B-B14F-4D97-AF65-F5344CB8AC3E}">
        <p14:creationId xmlns:p14="http://schemas.microsoft.com/office/powerpoint/2010/main" val="3076367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7C8741-6FC5-D048-9FCC-C20942298113}"/>
              </a:ext>
            </a:extLst>
          </p:cNvPr>
          <p:cNvSpPr>
            <a:spLocks noGrp="1"/>
          </p:cNvSpPr>
          <p:nvPr>
            <p:ph type="title"/>
          </p:nvPr>
        </p:nvSpPr>
        <p:spPr/>
        <p:txBody>
          <a:bodyPr/>
          <a:lstStyle/>
          <a:p>
            <a:r>
              <a:rPr lang="en-US" dirty="0"/>
              <a:t>Normal distribution in R</a:t>
            </a:r>
          </a:p>
        </p:txBody>
      </p:sp>
      <p:sp>
        <p:nvSpPr>
          <p:cNvPr id="6" name="Content Placeholder 5">
            <a:extLst>
              <a:ext uri="{FF2B5EF4-FFF2-40B4-BE49-F238E27FC236}">
                <a16:creationId xmlns:a16="http://schemas.microsoft.com/office/drawing/2014/main" id="{59CA4A61-D5FC-1741-9F30-0A56148DC5EA}"/>
              </a:ext>
            </a:extLst>
          </p:cNvPr>
          <p:cNvSpPr>
            <a:spLocks noGrp="1"/>
          </p:cNvSpPr>
          <p:nvPr>
            <p:ph idx="1"/>
          </p:nvPr>
        </p:nvSpPr>
        <p:spPr/>
        <p:txBody>
          <a:bodyPr/>
          <a:lstStyle/>
          <a:p>
            <a:r>
              <a:rPr lang="en-SG" dirty="0"/>
              <a:t>In particular, the normal distribution with </a:t>
            </a:r>
            <a:r>
              <a:rPr lang="el-GR" i="1" dirty="0"/>
              <a:t>μ </a:t>
            </a:r>
            <a:r>
              <a:rPr lang="el-GR" dirty="0"/>
              <a:t>= 0 </a:t>
            </a:r>
            <a:r>
              <a:rPr lang="en-SG" dirty="0"/>
              <a:t>and </a:t>
            </a:r>
            <a:r>
              <a:rPr lang="el-GR" i="1" dirty="0"/>
              <a:t>σ </a:t>
            </a:r>
            <a:r>
              <a:rPr lang="el-GR" dirty="0"/>
              <a:t>= 1 </a:t>
            </a:r>
            <a:r>
              <a:rPr lang="en-SG" dirty="0"/>
              <a:t>is called the </a:t>
            </a:r>
            <a:r>
              <a:rPr lang="en-SG" i="1" dirty="0"/>
              <a:t>standard normal distribution</a:t>
            </a:r>
            <a:r>
              <a:rPr lang="en-SG" dirty="0"/>
              <a:t>, and is denoted as </a:t>
            </a:r>
            <a:r>
              <a:rPr lang="en-SG" i="1" dirty="0"/>
              <a:t>N</a:t>
            </a:r>
            <a:r>
              <a:rPr lang="en-SG" dirty="0"/>
              <a:t>(0</a:t>
            </a:r>
            <a:r>
              <a:rPr lang="en-SG" i="1" dirty="0"/>
              <a:t>,</a:t>
            </a:r>
            <a:r>
              <a:rPr lang="en-SG" dirty="0"/>
              <a:t>1). It can be graphed as follows.</a:t>
            </a:r>
            <a:endParaRPr lang="en-US" dirty="0"/>
          </a:p>
        </p:txBody>
      </p:sp>
      <p:pic>
        <p:nvPicPr>
          <p:cNvPr id="7" name="Picture 6">
            <a:extLst>
              <a:ext uri="{FF2B5EF4-FFF2-40B4-BE49-F238E27FC236}">
                <a16:creationId xmlns:a16="http://schemas.microsoft.com/office/drawing/2014/main" id="{256195E2-82C1-7D4A-812D-C8D71BD86D84}"/>
              </a:ext>
            </a:extLst>
          </p:cNvPr>
          <p:cNvPicPr>
            <a:picLocks noChangeAspect="1"/>
          </p:cNvPicPr>
          <p:nvPr/>
        </p:nvPicPr>
        <p:blipFill>
          <a:blip r:embed="rId2"/>
          <a:stretch>
            <a:fillRect/>
          </a:stretch>
        </p:blipFill>
        <p:spPr>
          <a:xfrm>
            <a:off x="4083325" y="2771464"/>
            <a:ext cx="3786809" cy="3786809"/>
          </a:xfrm>
          <a:prstGeom prst="rect">
            <a:avLst/>
          </a:prstGeom>
        </p:spPr>
      </p:pic>
    </p:spTree>
    <p:extLst>
      <p:ext uri="{BB962C8B-B14F-4D97-AF65-F5344CB8AC3E}">
        <p14:creationId xmlns:p14="http://schemas.microsoft.com/office/powerpoint/2010/main" val="388972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2B1F78-D9A9-514C-9AEA-172102325CEA}"/>
              </a:ext>
            </a:extLst>
          </p:cNvPr>
          <p:cNvSpPr>
            <a:spLocks noGrp="1"/>
          </p:cNvSpPr>
          <p:nvPr>
            <p:ph type="title"/>
          </p:nvPr>
        </p:nvSpPr>
        <p:spPr>
          <a:xfrm>
            <a:off x="863029" y="1012004"/>
            <a:ext cx="3416158" cy="4795408"/>
          </a:xfrm>
        </p:spPr>
        <p:txBody>
          <a:bodyPr>
            <a:normAutofit/>
          </a:bodyPr>
          <a:lstStyle/>
          <a:p>
            <a:r>
              <a:rPr lang="en-US">
                <a:solidFill>
                  <a:srgbClr val="FFFFFF"/>
                </a:solidFill>
              </a:rPr>
              <a:t>Normal distribution in R</a:t>
            </a:r>
          </a:p>
        </p:txBody>
      </p:sp>
      <p:graphicFrame>
        <p:nvGraphicFramePr>
          <p:cNvPr id="5" name="Content Placeholder 2">
            <a:extLst>
              <a:ext uri="{FF2B5EF4-FFF2-40B4-BE49-F238E27FC236}">
                <a16:creationId xmlns:a16="http://schemas.microsoft.com/office/drawing/2014/main" id="{C1073AA5-1E30-4FC8-809A-88AF3DD62867}"/>
              </a:ext>
            </a:extLst>
          </p:cNvPr>
          <p:cNvGraphicFramePr>
            <a:graphicFrameLocks noGrp="1"/>
          </p:cNvGraphicFramePr>
          <p:nvPr>
            <p:ph idx="1"/>
            <p:extLst>
              <p:ext uri="{D42A27DB-BD31-4B8C-83A1-F6EECF244321}">
                <p14:modId xmlns:p14="http://schemas.microsoft.com/office/powerpoint/2010/main" val="1783417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2323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A2AA74-64CF-2644-A7A8-18589CDCD32B}"/>
              </a:ext>
            </a:extLst>
          </p:cNvPr>
          <p:cNvSpPr>
            <a:spLocks noGrp="1"/>
          </p:cNvSpPr>
          <p:nvPr>
            <p:ph type="title"/>
          </p:nvPr>
        </p:nvSpPr>
        <p:spPr>
          <a:xfrm>
            <a:off x="863029" y="1012004"/>
            <a:ext cx="3416158" cy="4795408"/>
          </a:xfrm>
        </p:spPr>
        <p:txBody>
          <a:bodyPr>
            <a:normAutofit/>
          </a:bodyPr>
          <a:lstStyle/>
          <a:p>
            <a:r>
              <a:rPr lang="en-US">
                <a:solidFill>
                  <a:srgbClr val="FFFFFF"/>
                </a:solidFill>
              </a:rPr>
              <a:t>Normal distribution in R</a:t>
            </a:r>
          </a:p>
        </p:txBody>
      </p:sp>
      <p:graphicFrame>
        <p:nvGraphicFramePr>
          <p:cNvPr id="13" name="Content Placeholder 2">
            <a:extLst>
              <a:ext uri="{FF2B5EF4-FFF2-40B4-BE49-F238E27FC236}">
                <a16:creationId xmlns:a16="http://schemas.microsoft.com/office/drawing/2014/main" id="{D40815A3-745E-424B-8613-585285835795}"/>
              </a:ext>
            </a:extLst>
          </p:cNvPr>
          <p:cNvGraphicFramePr>
            <a:graphicFrameLocks noGrp="1"/>
          </p:cNvGraphicFramePr>
          <p:nvPr>
            <p:ph idx="1"/>
            <p:extLst>
              <p:ext uri="{D42A27DB-BD31-4B8C-83A1-F6EECF244321}">
                <p14:modId xmlns:p14="http://schemas.microsoft.com/office/powerpoint/2010/main" val="2061680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133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E165AA-3292-6B44-9649-D069019E05C5}"/>
              </a:ext>
            </a:extLst>
          </p:cNvPr>
          <p:cNvSpPr>
            <a:spLocks noGrp="1"/>
          </p:cNvSpPr>
          <p:nvPr>
            <p:ph type="title"/>
          </p:nvPr>
        </p:nvSpPr>
        <p:spPr>
          <a:xfrm>
            <a:off x="863029" y="1012004"/>
            <a:ext cx="3416158" cy="4795408"/>
          </a:xfrm>
        </p:spPr>
        <p:txBody>
          <a:bodyPr>
            <a:normAutofit/>
          </a:bodyPr>
          <a:lstStyle/>
          <a:p>
            <a:r>
              <a:rPr lang="en-US">
                <a:solidFill>
                  <a:srgbClr val="FFFFFF"/>
                </a:solidFill>
              </a:rPr>
              <a:t>Normal distribution in R</a:t>
            </a:r>
          </a:p>
        </p:txBody>
      </p:sp>
      <p:graphicFrame>
        <p:nvGraphicFramePr>
          <p:cNvPr id="5" name="Content Placeholder 2">
            <a:extLst>
              <a:ext uri="{FF2B5EF4-FFF2-40B4-BE49-F238E27FC236}">
                <a16:creationId xmlns:a16="http://schemas.microsoft.com/office/drawing/2014/main" id="{057F64C8-D81B-4641-B413-458E9E096C2D}"/>
              </a:ext>
            </a:extLst>
          </p:cNvPr>
          <p:cNvGraphicFramePr>
            <a:graphicFrameLocks noGrp="1"/>
          </p:cNvGraphicFramePr>
          <p:nvPr>
            <p:ph idx="1"/>
            <p:extLst>
              <p:ext uri="{D42A27DB-BD31-4B8C-83A1-F6EECF244321}">
                <p14:modId xmlns:p14="http://schemas.microsoft.com/office/powerpoint/2010/main" val="33799534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03223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AD9567A-D44B-ED4E-87DB-4447E00EAE55}"/>
              </a:ext>
            </a:extLst>
          </p:cNvPr>
          <p:cNvSpPr>
            <a:spLocks noGrp="1"/>
          </p:cNvSpPr>
          <p:nvPr>
            <p:ph type="ctrTitle"/>
          </p:nvPr>
        </p:nvSpPr>
        <p:spPr>
          <a:xfrm>
            <a:off x="838199" y="4525347"/>
            <a:ext cx="6801321" cy="1737360"/>
          </a:xfrm>
        </p:spPr>
        <p:txBody>
          <a:bodyPr anchor="ctr">
            <a:normAutofit/>
          </a:bodyPr>
          <a:lstStyle/>
          <a:p>
            <a:pPr algn="r"/>
            <a:r>
              <a:rPr lang="en-US" dirty="0"/>
              <a:t>Central limit theorem</a:t>
            </a:r>
            <a:endParaRPr lang="en-US"/>
          </a:p>
        </p:txBody>
      </p:sp>
      <p:sp>
        <p:nvSpPr>
          <p:cNvPr id="5" name="Subtitle 4">
            <a:extLst>
              <a:ext uri="{FF2B5EF4-FFF2-40B4-BE49-F238E27FC236}">
                <a16:creationId xmlns:a16="http://schemas.microsoft.com/office/drawing/2014/main" id="{8D69328E-22EF-1F4C-9E8B-646CB1157911}"/>
              </a:ext>
            </a:extLst>
          </p:cNvPr>
          <p:cNvSpPr>
            <a:spLocks noGrp="1"/>
          </p:cNvSpPr>
          <p:nvPr>
            <p:ph type="subTitle" idx="1"/>
          </p:nvPr>
        </p:nvSpPr>
        <p:spPr>
          <a:xfrm>
            <a:off x="7961258" y="4525347"/>
            <a:ext cx="3258675" cy="1737360"/>
          </a:xfrm>
        </p:spPr>
        <p:txBody>
          <a:bodyPr anchor="ctr">
            <a:normAutofit/>
          </a:bodyPr>
          <a:lstStyle/>
          <a:p>
            <a:pPr algn="l"/>
            <a:endParaRPr lang="en-US"/>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28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9C6E3F-72B7-0E4F-AC6E-0FF59ABDF33B}"/>
              </a:ext>
            </a:extLst>
          </p:cNvPr>
          <p:cNvSpPr>
            <a:spLocks noGrp="1"/>
          </p:cNvSpPr>
          <p:nvPr>
            <p:ph type="title"/>
          </p:nvPr>
        </p:nvSpPr>
        <p:spPr>
          <a:xfrm>
            <a:off x="863029" y="1012004"/>
            <a:ext cx="3416158" cy="4795408"/>
          </a:xfrm>
        </p:spPr>
        <p:txBody>
          <a:bodyPr>
            <a:normAutofit/>
          </a:bodyPr>
          <a:lstStyle/>
          <a:p>
            <a:r>
              <a:rPr lang="en-US">
                <a:solidFill>
                  <a:srgbClr val="FFFFFF"/>
                </a:solidFill>
              </a:rPr>
              <a:t>How to simulate a fair coin flip in R</a:t>
            </a:r>
          </a:p>
        </p:txBody>
      </p:sp>
      <p:graphicFrame>
        <p:nvGraphicFramePr>
          <p:cNvPr id="5" name="Content Placeholder 2">
            <a:extLst>
              <a:ext uri="{FF2B5EF4-FFF2-40B4-BE49-F238E27FC236}">
                <a16:creationId xmlns:a16="http://schemas.microsoft.com/office/drawing/2014/main" id="{17BE5BAA-18CE-489E-8D9F-E8BE8FDA7B98}"/>
              </a:ext>
            </a:extLst>
          </p:cNvPr>
          <p:cNvGraphicFramePr>
            <a:graphicFrameLocks noGrp="1"/>
          </p:cNvGraphicFramePr>
          <p:nvPr>
            <p:ph idx="1"/>
            <p:extLst>
              <p:ext uri="{D42A27DB-BD31-4B8C-83A1-F6EECF244321}">
                <p14:modId xmlns:p14="http://schemas.microsoft.com/office/powerpoint/2010/main" val="31715842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6482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2020CA-7169-C943-A8F2-0961EBE0E559}"/>
              </a:ext>
            </a:extLst>
          </p:cNvPr>
          <p:cNvSpPr>
            <a:spLocks noGrp="1"/>
          </p:cNvSpPr>
          <p:nvPr>
            <p:ph type="title"/>
          </p:nvPr>
        </p:nvSpPr>
        <p:spPr>
          <a:xfrm>
            <a:off x="863029" y="1012004"/>
            <a:ext cx="3416158" cy="4795408"/>
          </a:xfrm>
        </p:spPr>
        <p:txBody>
          <a:bodyPr>
            <a:normAutofit/>
          </a:bodyPr>
          <a:lstStyle/>
          <a:p>
            <a:r>
              <a:rPr lang="en-US">
                <a:solidFill>
                  <a:srgbClr val="FFFFFF"/>
                </a:solidFill>
              </a:rPr>
              <a:t>Central limit theorem</a:t>
            </a:r>
          </a:p>
        </p:txBody>
      </p:sp>
      <p:graphicFrame>
        <p:nvGraphicFramePr>
          <p:cNvPr id="5" name="Content Placeholder 2">
            <a:extLst>
              <a:ext uri="{FF2B5EF4-FFF2-40B4-BE49-F238E27FC236}">
                <a16:creationId xmlns:a16="http://schemas.microsoft.com/office/drawing/2014/main" id="{B97DCAD1-B524-4A85-BADA-949DB464F67F}"/>
              </a:ext>
            </a:extLst>
          </p:cNvPr>
          <p:cNvGraphicFramePr>
            <a:graphicFrameLocks noGrp="1"/>
          </p:cNvGraphicFramePr>
          <p:nvPr>
            <p:ph idx="1"/>
            <p:extLst>
              <p:ext uri="{D42A27DB-BD31-4B8C-83A1-F6EECF244321}">
                <p14:modId xmlns:p14="http://schemas.microsoft.com/office/powerpoint/2010/main" val="29172203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605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72C-D1D9-DD49-9C45-5040C50D9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E4952-2077-1D4F-A16A-D2513B0AB37B}"/>
              </a:ext>
            </a:extLst>
          </p:cNvPr>
          <p:cNvSpPr>
            <a:spLocks noGrp="1"/>
          </p:cNvSpPr>
          <p:nvPr>
            <p:ph idx="1"/>
          </p:nvPr>
        </p:nvSpPr>
        <p:spPr/>
        <p:txBody>
          <a:bodyPr/>
          <a:lstStyle/>
          <a:p>
            <a:r>
              <a:rPr lang="en-US" dirty="0">
                <a:hlinkClick r:id="rId3"/>
              </a:rPr>
              <a:t>https://seeing-theory.brown.edu/basic-probability/index.html - section1</a:t>
            </a:r>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090AF5-7DC2-8E41-AB4E-350905DBB381}"/>
                  </a:ext>
                </a:extLst>
              </p:cNvPr>
              <p:cNvGraphicFramePr>
                <a:graphicFrameLocks noGrp="1"/>
              </p:cNvGraphicFramePr>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a:extLst>
                  <a:ext uri="{FF2B5EF4-FFF2-40B4-BE49-F238E27FC236}">
                    <a16:creationId xmlns:a16="http://schemas.microsoft.com/office/drawing/2014/main" id="{2C090AF5-7DC2-8E41-AB4E-350905DBB381}"/>
                  </a:ext>
                </a:extLst>
              </p:cNvPr>
              <p:cNvPicPr>
                <a:picLocks noGrp="1" noRot="1" noChangeAspect="1" noMove="1" noResize="1" noEditPoints="1" noAdjustHandles="1" noChangeArrowheads="1" noChangeShapeType="1"/>
              </p:cNvPicPr>
              <p:nvPr/>
            </p:nvPicPr>
            <p:blipFill>
              <a:blip r:embed="rId5"/>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342668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865A5-7715-2946-A9A4-40CFD83D2BCE}"/>
              </a:ext>
            </a:extLst>
          </p:cNvPr>
          <p:cNvSpPr>
            <a:spLocks noGrp="1"/>
          </p:cNvSpPr>
          <p:nvPr>
            <p:ph type="title"/>
          </p:nvPr>
        </p:nvSpPr>
        <p:spPr/>
        <p:txBody>
          <a:bodyPr/>
          <a:lstStyle/>
          <a:p>
            <a:r>
              <a:rPr lang="en-US" dirty="0"/>
              <a:t>Central limit theorem in R</a:t>
            </a:r>
          </a:p>
        </p:txBody>
      </p:sp>
      <p:sp>
        <p:nvSpPr>
          <p:cNvPr id="3" name="Content Placeholder 2">
            <a:extLst>
              <a:ext uri="{FF2B5EF4-FFF2-40B4-BE49-F238E27FC236}">
                <a16:creationId xmlns:a16="http://schemas.microsoft.com/office/drawing/2014/main" id="{494AC473-11B7-254A-926F-EA489C618822}"/>
              </a:ext>
            </a:extLst>
          </p:cNvPr>
          <p:cNvSpPr>
            <a:spLocks noGrp="1"/>
          </p:cNvSpPr>
          <p:nvPr>
            <p:ph idx="1"/>
          </p:nvPr>
        </p:nvSpPr>
        <p:spPr/>
        <p:txBody>
          <a:bodyPr/>
          <a:lstStyle/>
          <a:p>
            <a:r>
              <a:rPr lang="en-SG" dirty="0"/>
              <a:t>We simulate an experiment 2,000 times, taking random draws from a Binomial distribution with a 0.05 probability success rate.</a:t>
            </a:r>
          </a:p>
          <a:p>
            <a:r>
              <a:rPr lang="en-SG" dirty="0"/>
              <a:t>We use four sample sizes: 20, 100, 500, and 1,000.</a:t>
            </a:r>
          </a:p>
          <a:p>
            <a:r>
              <a:rPr lang="en-SG" dirty="0"/>
              <a:t>For the mean of each sample size, we also calculate the Z-score, i.e. a measure of how many standard deviations below or above the population mean a raw score is.</a:t>
            </a:r>
          </a:p>
          <a:p>
            <a:r>
              <a:rPr lang="en-SG" dirty="0"/>
              <a:t>Try doing this yourself first</a:t>
            </a:r>
          </a:p>
          <a:p>
            <a:r>
              <a:rPr lang="en-SG" dirty="0"/>
              <a:t>Hint: you may use the normal approximation to the binomial distribution instead</a:t>
            </a:r>
            <a:endParaRPr lang="en-US" dirty="0"/>
          </a:p>
        </p:txBody>
      </p:sp>
    </p:spTree>
    <p:extLst>
      <p:ext uri="{BB962C8B-B14F-4D97-AF65-F5344CB8AC3E}">
        <p14:creationId xmlns:p14="http://schemas.microsoft.com/office/powerpoint/2010/main" val="36802117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1092-EFFF-8B4B-BDBF-34AA23FB8737}"/>
              </a:ext>
            </a:extLst>
          </p:cNvPr>
          <p:cNvSpPr>
            <a:spLocks noGrp="1"/>
          </p:cNvSpPr>
          <p:nvPr>
            <p:ph type="title"/>
          </p:nvPr>
        </p:nvSpPr>
        <p:spPr/>
        <p:txBody>
          <a:bodyPr/>
          <a:lstStyle/>
          <a:p>
            <a:r>
              <a:rPr lang="en-US" dirty="0"/>
              <a:t>Central limit theorem in R</a:t>
            </a:r>
          </a:p>
        </p:txBody>
      </p:sp>
      <p:sp>
        <p:nvSpPr>
          <p:cNvPr id="3" name="Content Placeholder 2">
            <a:extLst>
              <a:ext uri="{FF2B5EF4-FFF2-40B4-BE49-F238E27FC236}">
                <a16:creationId xmlns:a16="http://schemas.microsoft.com/office/drawing/2014/main" id="{041B4EFA-8ECB-F24D-A3E4-80483B67F368}"/>
              </a:ext>
            </a:extLst>
          </p:cNvPr>
          <p:cNvSpPr>
            <a:spLocks noGrp="1"/>
          </p:cNvSpPr>
          <p:nvPr>
            <p:ph idx="1"/>
          </p:nvPr>
        </p:nvSpPr>
        <p:spPr/>
        <p:txBody>
          <a:bodyPr>
            <a:normAutofit fontScale="62500" lnSpcReduction="20000"/>
          </a:bodyPr>
          <a:lstStyle/>
          <a:p>
            <a:r>
              <a:rPr lang="en-SG" dirty="0" err="1"/>
              <a:t>set.seed</a:t>
            </a:r>
            <a:r>
              <a:rPr lang="en-SG" dirty="0"/>
              <a:t>(123)</a:t>
            </a:r>
          </a:p>
          <a:p>
            <a:r>
              <a:rPr lang="en-SG" dirty="0"/>
              <a:t>n &lt;- 4 # Number of trials (population size)</a:t>
            </a:r>
            <a:br>
              <a:rPr lang="en-SG" dirty="0"/>
            </a:br>
            <a:r>
              <a:rPr lang="en-SG" dirty="0"/>
              <a:t>s &lt;- 2000 # Number of simulations</a:t>
            </a:r>
            <a:br>
              <a:rPr lang="en-SG" dirty="0"/>
            </a:br>
            <a:r>
              <a:rPr lang="en-SG" dirty="0"/>
              <a:t>m &lt;- c(20, 100, 500, 1000)</a:t>
            </a:r>
          </a:p>
          <a:p>
            <a:r>
              <a:rPr lang="en-SG" dirty="0"/>
              <a:t>p &lt;- 0.05</a:t>
            </a:r>
          </a:p>
          <a:p>
            <a:pPr marL="0" indent="0">
              <a:buNone/>
            </a:pPr>
            <a:endParaRPr lang="en-SG" dirty="0"/>
          </a:p>
          <a:p>
            <a:r>
              <a:rPr lang="en-SG" dirty="0"/>
              <a:t>EX &lt;- n*p</a:t>
            </a:r>
            <a:br>
              <a:rPr lang="en-SG" dirty="0"/>
            </a:br>
            <a:r>
              <a:rPr lang="en-SG" dirty="0" err="1"/>
              <a:t>VarX</a:t>
            </a:r>
            <a:r>
              <a:rPr lang="en-SG" dirty="0"/>
              <a:t> &lt;- n*p*(1-p)</a:t>
            </a:r>
          </a:p>
          <a:p>
            <a:r>
              <a:rPr lang="en-SG" dirty="0" err="1"/>
              <a:t>Z_score</a:t>
            </a:r>
            <a:r>
              <a:rPr lang="en-SG" dirty="0"/>
              <a:t> &lt;- matrix(NA, </a:t>
            </a:r>
            <a:r>
              <a:rPr lang="en-SG" dirty="0" err="1"/>
              <a:t>nrow</a:t>
            </a:r>
            <a:r>
              <a:rPr lang="en-SG" dirty="0"/>
              <a:t> = s, </a:t>
            </a:r>
            <a:r>
              <a:rPr lang="en-SG" dirty="0" err="1"/>
              <a:t>ncol</a:t>
            </a:r>
            <a:r>
              <a:rPr lang="en-SG" dirty="0"/>
              <a:t> = length(m))</a:t>
            </a:r>
            <a:br>
              <a:rPr lang="en-SG" dirty="0"/>
            </a:br>
            <a:r>
              <a:rPr lang="en-SG" dirty="0"/>
              <a:t>for (</a:t>
            </a:r>
            <a:r>
              <a:rPr lang="en-SG" dirty="0" err="1"/>
              <a:t>i</a:t>
            </a:r>
            <a:r>
              <a:rPr lang="en-SG" dirty="0"/>
              <a:t> in 1:s){</a:t>
            </a:r>
            <a:br>
              <a:rPr lang="en-SG" dirty="0"/>
            </a:br>
            <a:r>
              <a:rPr lang="en-SG" dirty="0"/>
              <a:t>for (j in 1:length(m)){ # loop over sample size</a:t>
            </a:r>
            <a:br>
              <a:rPr lang="en-SG" dirty="0"/>
            </a:br>
            <a:r>
              <a:rPr lang="en-SG" dirty="0" err="1"/>
              <a:t>samp</a:t>
            </a:r>
            <a:r>
              <a:rPr lang="en-SG" dirty="0"/>
              <a:t> &lt;- </a:t>
            </a:r>
            <a:r>
              <a:rPr lang="en-SG" dirty="0" err="1"/>
              <a:t>rbinom</a:t>
            </a:r>
            <a:r>
              <a:rPr lang="en-SG" dirty="0"/>
              <a:t>(n = m[j], size = n, prob = 0.05)</a:t>
            </a:r>
            <a:br>
              <a:rPr lang="en-SG" dirty="0"/>
            </a:br>
            <a:r>
              <a:rPr lang="en-SG" dirty="0" err="1"/>
              <a:t>sample_mean</a:t>
            </a:r>
            <a:r>
              <a:rPr lang="en-SG" dirty="0"/>
              <a:t> &lt;- mean(</a:t>
            </a:r>
            <a:r>
              <a:rPr lang="en-SG" dirty="0" err="1"/>
              <a:t>samp</a:t>
            </a:r>
            <a:r>
              <a:rPr lang="en-SG" dirty="0"/>
              <a:t>) # sample mean</a:t>
            </a:r>
            <a:br>
              <a:rPr lang="en-SG" dirty="0"/>
            </a:br>
            <a:r>
              <a:rPr lang="en-SG" dirty="0"/>
              <a:t># Calculate Z score for mean of each sample size</a:t>
            </a:r>
            <a:br>
              <a:rPr lang="en-SG" dirty="0"/>
            </a:br>
            <a:r>
              <a:rPr lang="en-SG" dirty="0" err="1"/>
              <a:t>Z_score</a:t>
            </a:r>
            <a:r>
              <a:rPr lang="en-SG" dirty="0"/>
              <a:t>[</a:t>
            </a:r>
            <a:r>
              <a:rPr lang="en-SG" dirty="0" err="1"/>
              <a:t>i,j</a:t>
            </a:r>
            <a:r>
              <a:rPr lang="en-SG" dirty="0"/>
              <a:t>] &lt;- (</a:t>
            </a:r>
            <a:r>
              <a:rPr lang="en-SG" dirty="0" err="1"/>
              <a:t>sample_mean</a:t>
            </a:r>
            <a:r>
              <a:rPr lang="en-SG" dirty="0"/>
              <a:t>-EX)/sqrt(</a:t>
            </a:r>
            <a:r>
              <a:rPr lang="en-SG" dirty="0" err="1"/>
              <a:t>VarX</a:t>
            </a:r>
            <a:r>
              <a:rPr lang="en-SG" dirty="0"/>
              <a:t>/m[j]) </a:t>
            </a:r>
            <a:br>
              <a:rPr lang="en-SG" dirty="0"/>
            </a:br>
            <a:r>
              <a:rPr lang="en-SG" dirty="0"/>
              <a:t>	}</a:t>
            </a:r>
            <a:br>
              <a:rPr lang="en-SG" dirty="0"/>
            </a:br>
            <a:r>
              <a:rPr lang="en-SG" dirty="0"/>
              <a:t>}</a:t>
            </a:r>
            <a:endParaRPr lang="en-US" dirty="0"/>
          </a:p>
        </p:txBody>
      </p:sp>
    </p:spTree>
    <p:extLst>
      <p:ext uri="{BB962C8B-B14F-4D97-AF65-F5344CB8AC3E}">
        <p14:creationId xmlns:p14="http://schemas.microsoft.com/office/powerpoint/2010/main" val="2747539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1DE4-83FC-1348-B4A5-B417A67A55A4}"/>
              </a:ext>
            </a:extLst>
          </p:cNvPr>
          <p:cNvSpPr>
            <a:spLocks noGrp="1"/>
          </p:cNvSpPr>
          <p:nvPr>
            <p:ph type="title"/>
          </p:nvPr>
        </p:nvSpPr>
        <p:spPr/>
        <p:txBody>
          <a:bodyPr/>
          <a:lstStyle/>
          <a:p>
            <a:r>
              <a:rPr lang="en-US" dirty="0"/>
              <a:t>Central limit theorem in R</a:t>
            </a:r>
          </a:p>
        </p:txBody>
      </p:sp>
      <p:sp>
        <p:nvSpPr>
          <p:cNvPr id="3" name="Content Placeholder 2">
            <a:extLst>
              <a:ext uri="{FF2B5EF4-FFF2-40B4-BE49-F238E27FC236}">
                <a16:creationId xmlns:a16="http://schemas.microsoft.com/office/drawing/2014/main" id="{A1E699C0-58CB-FF47-B7F8-01BAEBE8FF6F}"/>
              </a:ext>
            </a:extLst>
          </p:cNvPr>
          <p:cNvSpPr>
            <a:spLocks noGrp="1"/>
          </p:cNvSpPr>
          <p:nvPr>
            <p:ph idx="1"/>
          </p:nvPr>
        </p:nvSpPr>
        <p:spPr/>
        <p:txBody>
          <a:bodyPr>
            <a:normAutofit fontScale="77500" lnSpcReduction="20000"/>
          </a:bodyPr>
          <a:lstStyle/>
          <a:p>
            <a:pPr marL="0" indent="0">
              <a:buNone/>
            </a:pPr>
            <a:r>
              <a:rPr lang="en-US" dirty="0"/>
              <a:t>par(</a:t>
            </a:r>
            <a:r>
              <a:rPr lang="en-US" dirty="0" err="1"/>
              <a:t>mfrow</a:t>
            </a:r>
            <a:r>
              <a:rPr lang="en-US" dirty="0"/>
              <a:t>=c(2,2)) </a:t>
            </a:r>
          </a:p>
          <a:p>
            <a:pPr marL="0" indent="0">
              <a:buNone/>
            </a:pPr>
            <a:r>
              <a:rPr lang="en-US" dirty="0"/>
              <a:t>for (j in 1:4){</a:t>
            </a:r>
          </a:p>
          <a:p>
            <a:pPr marL="0" indent="0">
              <a:buNone/>
            </a:pPr>
            <a:r>
              <a:rPr lang="en-US" dirty="0"/>
              <a:t>  hist(</a:t>
            </a:r>
            <a:r>
              <a:rPr lang="en-US" dirty="0" err="1"/>
              <a:t>Z_score</a:t>
            </a:r>
            <a:r>
              <a:rPr lang="en-US" dirty="0"/>
              <a:t>[,j], </a:t>
            </a:r>
            <a:r>
              <a:rPr lang="en-US" dirty="0" err="1"/>
              <a:t>xlim</a:t>
            </a:r>
            <a:r>
              <a:rPr lang="en-US" dirty="0"/>
              <a:t>=c(-5,5), </a:t>
            </a:r>
          </a:p>
          <a:p>
            <a:pPr marL="0" indent="0">
              <a:buNone/>
            </a:pPr>
            <a:r>
              <a:rPr lang="en-US" dirty="0"/>
              <a:t>       </a:t>
            </a:r>
            <a:r>
              <a:rPr lang="en-US" dirty="0" err="1"/>
              <a:t>freq</a:t>
            </a:r>
            <a:r>
              <a:rPr lang="en-US" dirty="0"/>
              <a:t>=FALSE, </a:t>
            </a:r>
            <a:r>
              <a:rPr lang="en-US" dirty="0" err="1"/>
              <a:t>ylim</a:t>
            </a:r>
            <a:r>
              <a:rPr lang="en-US" dirty="0"/>
              <a:t>=c(0, 0.5),</a:t>
            </a:r>
          </a:p>
          <a:p>
            <a:pPr marL="0" indent="0">
              <a:buNone/>
            </a:pPr>
            <a:r>
              <a:rPr lang="en-US" dirty="0"/>
              <a:t>       </a:t>
            </a:r>
            <a:r>
              <a:rPr lang="en-US" dirty="0" err="1"/>
              <a:t>ylab</a:t>
            </a:r>
            <a:r>
              <a:rPr lang="en-US" dirty="0"/>
              <a:t>="Probability", </a:t>
            </a:r>
            <a:r>
              <a:rPr lang="en-US" dirty="0" err="1"/>
              <a:t>xlab</a:t>
            </a:r>
            <a:r>
              <a:rPr lang="en-US" dirty="0"/>
              <a:t>="", </a:t>
            </a:r>
          </a:p>
          <a:p>
            <a:pPr marL="0" indent="0">
              <a:buNone/>
            </a:pPr>
            <a:r>
              <a:rPr lang="en-US" dirty="0"/>
              <a:t>       main=paste("Sample Size =", m[j]))</a:t>
            </a:r>
          </a:p>
          <a:p>
            <a:pPr marL="0" indent="0">
              <a:buNone/>
            </a:pPr>
            <a:r>
              <a:rPr lang="en-US" dirty="0"/>
              <a:t>  # Density curve</a:t>
            </a:r>
          </a:p>
          <a:p>
            <a:pPr marL="0" indent="0">
              <a:buNone/>
            </a:pPr>
            <a:r>
              <a:rPr lang="en-US" dirty="0"/>
              <a:t>  x &lt;- seq(-4, 4, by=0.01)</a:t>
            </a:r>
          </a:p>
          <a:p>
            <a:pPr marL="0" indent="0">
              <a:buNone/>
            </a:pPr>
            <a:r>
              <a:rPr lang="en-US" dirty="0"/>
              <a:t>  y &lt;- </a:t>
            </a:r>
            <a:r>
              <a:rPr lang="en-US" dirty="0" err="1"/>
              <a:t>dnorm</a:t>
            </a:r>
            <a:r>
              <a:rPr lang="en-US" dirty="0"/>
              <a:t>(x)</a:t>
            </a:r>
          </a:p>
          <a:p>
            <a:pPr marL="0" indent="0">
              <a:buNone/>
            </a:pPr>
            <a:r>
              <a:rPr lang="en-US" dirty="0"/>
              <a:t>  lines(x, y, col="blue") </a:t>
            </a:r>
          </a:p>
          <a:p>
            <a:pPr marL="0" indent="0">
              <a:buNone/>
            </a:pPr>
            <a:r>
              <a:rPr lang="en-US" dirty="0"/>
              <a:t>}</a:t>
            </a:r>
          </a:p>
          <a:p>
            <a:pPr marL="0" indent="0">
              <a:buNone/>
            </a:pPr>
            <a:r>
              <a:rPr lang="en-US" dirty="0" err="1"/>
              <a:t>dev.off</a:t>
            </a:r>
            <a:r>
              <a:rPr lang="en-US" dirty="0"/>
              <a:t>()</a:t>
            </a:r>
          </a:p>
        </p:txBody>
      </p:sp>
    </p:spTree>
    <p:extLst>
      <p:ext uri="{BB962C8B-B14F-4D97-AF65-F5344CB8AC3E}">
        <p14:creationId xmlns:p14="http://schemas.microsoft.com/office/powerpoint/2010/main" val="41287745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4C14-B8B6-6C49-B891-66EEE3A60670}"/>
              </a:ext>
            </a:extLst>
          </p:cNvPr>
          <p:cNvSpPr>
            <a:spLocks noGrp="1"/>
          </p:cNvSpPr>
          <p:nvPr>
            <p:ph type="title"/>
          </p:nvPr>
        </p:nvSpPr>
        <p:spPr/>
        <p:txBody>
          <a:bodyPr/>
          <a:lstStyle/>
          <a:p>
            <a:r>
              <a:rPr lang="en-US" dirty="0"/>
              <a:t>Central limit theorem in R</a:t>
            </a:r>
          </a:p>
        </p:txBody>
      </p:sp>
      <p:pic>
        <p:nvPicPr>
          <p:cNvPr id="16" name="Content Placeholder 15">
            <a:extLst>
              <a:ext uri="{FF2B5EF4-FFF2-40B4-BE49-F238E27FC236}">
                <a16:creationId xmlns:a16="http://schemas.microsoft.com/office/drawing/2014/main" id="{D0E5B0F4-A391-D043-B6F6-D47F621C3A45}"/>
              </a:ext>
            </a:extLst>
          </p:cNvPr>
          <p:cNvPicPr>
            <a:picLocks noGrp="1" noChangeAspect="1"/>
          </p:cNvPicPr>
          <p:nvPr>
            <p:ph idx="1"/>
          </p:nvPr>
        </p:nvPicPr>
        <p:blipFill>
          <a:blip r:embed="rId2"/>
          <a:stretch>
            <a:fillRect/>
          </a:stretch>
        </p:blipFill>
        <p:spPr>
          <a:xfrm>
            <a:off x="3329609" y="1517511"/>
            <a:ext cx="5210417" cy="5210417"/>
          </a:xfrm>
        </p:spPr>
      </p:pic>
    </p:spTree>
    <p:extLst>
      <p:ext uri="{BB962C8B-B14F-4D97-AF65-F5344CB8AC3E}">
        <p14:creationId xmlns:p14="http://schemas.microsoft.com/office/powerpoint/2010/main" val="28257394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DC56BE-C000-8640-8270-6EBE9C0C7644}"/>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kern="1200">
                <a:solidFill>
                  <a:schemeClr val="tx1"/>
                </a:solidFill>
                <a:latin typeface="+mj-lt"/>
                <a:ea typeface="+mj-ea"/>
                <a:cs typeface="+mj-cs"/>
              </a:rPr>
              <a:t>End of Segment</a:t>
            </a:r>
          </a:p>
        </p:txBody>
      </p:sp>
      <p:sp>
        <p:nvSpPr>
          <p:cNvPr id="3" name="Text Placeholder 2">
            <a:extLst>
              <a:ext uri="{FF2B5EF4-FFF2-40B4-BE49-F238E27FC236}">
                <a16:creationId xmlns:a16="http://schemas.microsoft.com/office/drawing/2014/main" id="{92F54138-6CC6-5D4B-88B8-C3752C93B6DF}"/>
              </a:ext>
            </a:extLst>
          </p:cNvPr>
          <p:cNvSpPr>
            <a:spLocks noGrp="1"/>
          </p:cNvSpPr>
          <p:nvPr>
            <p:ph type="body" idx="1"/>
          </p:nvPr>
        </p:nvSpPr>
        <p:spPr>
          <a:xfrm>
            <a:off x="7961258" y="4525347"/>
            <a:ext cx="3258675" cy="1737360"/>
          </a:xfrm>
        </p:spPr>
        <p:txBody>
          <a:bodyPr vert="horz" lIns="91440" tIns="45720" rIns="91440" bIns="45720" rtlCol="0" anchor="ctr">
            <a:normAutofit/>
          </a:bodyPr>
          <a:lstStyle/>
          <a:p>
            <a:r>
              <a:rPr lang="en-US" kern="1200">
                <a:solidFill>
                  <a:schemeClr val="tx1"/>
                </a:solidFill>
                <a:latin typeface="+mn-lt"/>
                <a:ea typeface="+mn-ea"/>
                <a:cs typeface="+mn-cs"/>
              </a:rPr>
              <a:t>Let’s take a break</a:t>
            </a:r>
          </a:p>
        </p:txBody>
      </p:sp>
      <p:sp>
        <p:nvSpPr>
          <p:cNvPr id="36" name="Oval 35">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80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53C2-9F73-6B43-94F8-BF7045CF255D}"/>
              </a:ext>
            </a:extLst>
          </p:cNvPr>
          <p:cNvSpPr>
            <a:spLocks noGrp="1"/>
          </p:cNvSpPr>
          <p:nvPr>
            <p:ph type="title"/>
          </p:nvPr>
        </p:nvSpPr>
        <p:spPr/>
        <p:txBody>
          <a:bodyPr/>
          <a:lstStyle/>
          <a:p>
            <a:r>
              <a:rPr lang="en-US" dirty="0"/>
              <a:t>One possible answer</a:t>
            </a:r>
          </a:p>
        </p:txBody>
      </p:sp>
      <p:sp>
        <p:nvSpPr>
          <p:cNvPr id="3" name="Content Placeholder 2">
            <a:extLst>
              <a:ext uri="{FF2B5EF4-FFF2-40B4-BE49-F238E27FC236}">
                <a16:creationId xmlns:a16="http://schemas.microsoft.com/office/drawing/2014/main" id="{7E57D4EC-DA03-B040-9C45-86B11FCB135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3122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E05747-1C9F-9646-95B7-268ED98CBD8F}"/>
              </a:ext>
            </a:extLst>
          </p:cNvPr>
          <p:cNvSpPr>
            <a:spLocks noGrp="1"/>
          </p:cNvSpPr>
          <p:nvPr>
            <p:ph type="title"/>
          </p:nvPr>
        </p:nvSpPr>
        <p:spPr>
          <a:xfrm>
            <a:off x="863029" y="1012004"/>
            <a:ext cx="3416158" cy="4795408"/>
          </a:xfrm>
        </p:spPr>
        <p:txBody>
          <a:bodyPr>
            <a:normAutofit/>
          </a:bodyPr>
          <a:lstStyle/>
          <a:p>
            <a:r>
              <a:rPr lang="en-US">
                <a:solidFill>
                  <a:srgbClr val="FFFFFF"/>
                </a:solidFill>
              </a:rPr>
              <a:t>How to simulate an unfair coin?</a:t>
            </a:r>
          </a:p>
        </p:txBody>
      </p:sp>
      <p:graphicFrame>
        <p:nvGraphicFramePr>
          <p:cNvPr id="8" name="Content Placeholder 2">
            <a:extLst>
              <a:ext uri="{FF2B5EF4-FFF2-40B4-BE49-F238E27FC236}">
                <a16:creationId xmlns:a16="http://schemas.microsoft.com/office/drawing/2014/main" id="{75724E2F-3206-4EA8-8A59-3A0768456B41}"/>
              </a:ext>
            </a:extLst>
          </p:cNvPr>
          <p:cNvGraphicFramePr>
            <a:graphicFrameLocks noGrp="1"/>
          </p:cNvGraphicFramePr>
          <p:nvPr>
            <p:ph idx="1"/>
            <p:extLst>
              <p:ext uri="{D42A27DB-BD31-4B8C-83A1-F6EECF244321}">
                <p14:modId xmlns:p14="http://schemas.microsoft.com/office/powerpoint/2010/main" val="257425854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02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2053C2-9F73-6B43-94F8-BF7045CF255D}"/>
              </a:ext>
            </a:extLst>
          </p:cNvPr>
          <p:cNvSpPr>
            <a:spLocks noGrp="1"/>
          </p:cNvSpPr>
          <p:nvPr>
            <p:ph type="title"/>
          </p:nvPr>
        </p:nvSpPr>
        <p:spPr>
          <a:xfrm>
            <a:off x="863029" y="1012004"/>
            <a:ext cx="3416158" cy="4795408"/>
          </a:xfrm>
        </p:spPr>
        <p:txBody>
          <a:bodyPr>
            <a:normAutofit/>
          </a:bodyPr>
          <a:lstStyle/>
          <a:p>
            <a:r>
              <a:rPr lang="en-US">
                <a:solidFill>
                  <a:srgbClr val="FFFFFF"/>
                </a:solidFill>
              </a:rPr>
              <a:t>One possible answer</a:t>
            </a:r>
          </a:p>
        </p:txBody>
      </p:sp>
      <p:graphicFrame>
        <p:nvGraphicFramePr>
          <p:cNvPr id="5" name="Content Placeholder 2">
            <a:extLst>
              <a:ext uri="{FF2B5EF4-FFF2-40B4-BE49-F238E27FC236}">
                <a16:creationId xmlns:a16="http://schemas.microsoft.com/office/drawing/2014/main" id="{E1D59DD6-089D-4968-AF5C-EBB875318D83}"/>
              </a:ext>
            </a:extLst>
          </p:cNvPr>
          <p:cNvGraphicFramePr>
            <a:graphicFrameLocks noGrp="1"/>
          </p:cNvGraphicFramePr>
          <p:nvPr>
            <p:ph idx="1"/>
            <p:extLst>
              <p:ext uri="{D42A27DB-BD31-4B8C-83A1-F6EECF244321}">
                <p14:modId xmlns:p14="http://schemas.microsoft.com/office/powerpoint/2010/main" val="32082569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5406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0.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5.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97.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25.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26.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31.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38.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43.png"/></Relationships>
</file>

<file path=ppt/webextensions/webextension1.xml><?xml version="1.0" encoding="utf-8"?>
<we:webextension xmlns:we="http://schemas.microsoft.com/office/webextensions/webextension/2010/11" id="{CA2E7754-A342-DA40-A4B9-A1969B229242}">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eeing-theory.brown.edu/basic-probability/index.html#section1&quot;,&quot;values&quot;:{},&quot;data&quot;:{&quot;uri&quot;:&quot;seeing-theory.brown.edu/basic-probability/index.html#section1&quot;},&quot;secure&quot;:false}],&quot;name&quot;:&quot;seeing-theory.brown.edu/basic-probability/index.html#section1&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CA2E7754-A342-DA40-A4B9-A1969B229242}">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eeing-theory.brown.edu/basic-probability/index.html#section1&quot;,&quot;values&quot;:{},&quot;data&quot;:{&quot;uri&quot;:&quot;seeing-theory.brown.edu/basic-probability/index.html#section1&quot;},&quot;secure&quot;:false}],&quot;name&quot;:&quot;seeing-theory.brown.edu/basic-probability/index.html#section1&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A2E7754-A342-DA40-A4B9-A1969B229242}">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eeing-theory.brown.edu/basic-probability/index.html#section1&quot;,&quot;values&quot;:{},&quot;data&quot;:{&quot;uri&quot;:&quot;seeing-theory.brown.edu/basic-probability/index.html#section1&quot;},&quot;secure&quot;:false}],&quot;name&quot;:&quot;seeing-theory.brown.edu/basic-probability/index.html#section1&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CA2E7754-A342-DA40-A4B9-A1969B229242}">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eeing-theory.brown.edu/compound-probability/index.html#section1&quot;,&quot;values&quot;:{},&quot;data&quot;:{&quot;uri&quot;:&quot;seeing-theory.brown.edu/compound-probability/index.html#section1&quot;},&quot;secure&quot;:false}],&quot;name&quot;:&quot;seeing-theory.brown.edu/compound-probability/index.html#section1&quot;,&quot;timeline&quot;:null,&quot;analytics&quot;:null},&quot;hostVersion&quot;:{&quot;major&quot;:0,&quot;minor&quot;:1}}"/>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CA2E7754-A342-DA40-A4B9-A1969B229242}">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eeing-theory.brown.edu/compound-probability/index.html#section1&quot;,&quot;values&quot;:{},&quot;data&quot;:{&quot;uri&quot;:&quot;seeing-theory.brown.edu/compound-probability/index.html#section1&quot;},&quot;secure&quot;:false}],&quot;name&quot;:&quot;seeing-theory.brown.edu/compound-probability/index.html#section1&quot;,&quot;timeline&quot;:null,&quot;analytics&quot;:null},&quot;hostVersion&quot;:{&quot;major&quot;:0,&quot;minor&quot;:1}}"/>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CA2E7754-A342-DA40-A4B9-A1969B229242}">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eeing-theory.brown.edu/compound-probability/index.html#section1&quot;,&quot;values&quot;:{},&quot;data&quot;:{&quot;uri&quot;:&quot;seeing-theory.brown.edu/compound-probability/index.html#section1&quot;},&quot;secure&quot;:false}],&quot;name&quot;:&quot;seeing-theory.brown.edu/compound-probability/index.html#section1&quot;,&quot;timeline&quot;:null,&quot;analytics&quot;:null},&quot;hostVersion&quot;:{&quot;major&quot;:0,&quot;minor&quot;:1}}"/>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CA2E7754-A342-DA40-A4B9-A1969B229242}">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eeing-theory.brown.edu/probability-distributions/index.html&quot;,&quot;values&quot;:{},&quot;data&quot;:{&quot;uri&quot;:&quot;seeing-theory.brown.edu/probability-distributions/index.html&quot;},&quot;secure&quot;:false}],&quot;name&quot;:&quot;seeing-theory.brown.edu/probability-distributions/index.html&quot;,&quot;timeline&quot;:null,&quot;analytics&quot;:null},&quot;hostVersion&quot;:{&quot;major&quot;:0,&quot;minor&quot;:1}}"/>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CA2E7754-A342-DA40-A4B9-A1969B229242}">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eeing-theory.brown.edu/probability-distributions/index.html&quot;,&quot;values&quot;:{},&quot;data&quot;:{&quot;uri&quot;:&quot;seeing-theory.brown.edu/probability-distributions/index.html&quot;},&quot;secure&quot;:false}],&quot;name&quot;:&quot;seeing-theory.brown.edu/probability-distributions/index.html&quot;,&quot;timeline&quot;:null,&quot;analytics&quot;:null},&quot;hostVersion&quot;:{&quot;major&quot;:0,&quot;minor&quot;:1}}"/>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CA2E7754-A342-DA40-A4B9-A1969B229242}">
  <we:reference id="wa104295828" version="1.6.0.0" store="en-US" storeType="OMEX"/>
  <we:alternateReferences>
    <we:reference id="WA104295828" version="1.6.0.0" store="WA104295828" storeType="OMEX"/>
  </we:alternateReferences>
  <we:properties>
    <we:property name="__labs__" value="{&quot;configuration&quot;:{&quot;appVersion&quot;:{&quot;major&quot;:1,&quot;minor&quot;:0},&quot;components&quot;:[{&quot;type&quot;:&quot;Labs.Components.ActivityComponent&quot;,&quot;name&quot;:&quot;seeing-theory.brown.edu/probability-distributions/index.html&quot;,&quot;values&quot;:{},&quot;data&quot;:{&quot;uri&quot;:&quot;seeing-theory.brown.edu/probability-distributions/index.html&quot;},&quot;secure&quot;:false}],&quot;name&quot;:&quot;seeing-theory.brown.edu/probability-distributions/index.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1261</TotalTime>
  <Words>3494</Words>
  <Application>Microsoft Macintosh PowerPoint</Application>
  <PresentationFormat>Widescreen</PresentationFormat>
  <Paragraphs>359</Paragraphs>
  <Slides>66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Verdana</vt:lpstr>
      <vt:lpstr>Office Theme</vt:lpstr>
      <vt:lpstr>Statistical programming in R</vt:lpstr>
      <vt:lpstr>Topics covered</vt:lpstr>
      <vt:lpstr>Probability</vt:lpstr>
      <vt:lpstr>Chance</vt:lpstr>
      <vt:lpstr>PowerPoint Presentation</vt:lpstr>
      <vt:lpstr>How to simulate a fair coin flip in R</vt:lpstr>
      <vt:lpstr>One possible answer</vt:lpstr>
      <vt:lpstr>How to simulate an unfair coin?</vt:lpstr>
      <vt:lpstr>One possible answer</vt:lpstr>
      <vt:lpstr>One possible answer</vt:lpstr>
      <vt:lpstr>Expectation</vt:lpstr>
      <vt:lpstr>Expectation</vt:lpstr>
      <vt:lpstr>PowerPoint Presentation</vt:lpstr>
      <vt:lpstr>How to write a fair dice in R?</vt:lpstr>
      <vt:lpstr>How to write a dice in R?</vt:lpstr>
      <vt:lpstr>How to write an unfair dice in R</vt:lpstr>
      <vt:lpstr>Variance</vt:lpstr>
      <vt:lpstr>Variance</vt:lpstr>
      <vt:lpstr>PowerPoint Presentation</vt:lpstr>
      <vt:lpstr>How to do this variance calculation in R?</vt:lpstr>
      <vt:lpstr>Set theory</vt:lpstr>
      <vt:lpstr>Set theory</vt:lpstr>
      <vt:lpstr>PowerPoint Presentation</vt:lpstr>
      <vt:lpstr>Doing set theory in R</vt:lpstr>
      <vt:lpstr>Doing set theory in R</vt:lpstr>
      <vt:lpstr>Doing set theory in R</vt:lpstr>
      <vt:lpstr>Permutations and combinations</vt:lpstr>
      <vt:lpstr>Permutations</vt:lpstr>
      <vt:lpstr>Permutations</vt:lpstr>
      <vt:lpstr>Combinations</vt:lpstr>
      <vt:lpstr>PowerPoint Presentation</vt:lpstr>
      <vt:lpstr>Permutations in R</vt:lpstr>
      <vt:lpstr>Permutations in R</vt:lpstr>
      <vt:lpstr>Combinations in R</vt:lpstr>
      <vt:lpstr>Combinations in R</vt:lpstr>
      <vt:lpstr>Conditional probabilities</vt:lpstr>
      <vt:lpstr>Conditional probabilities</vt:lpstr>
      <vt:lpstr>PowerPoint Presentation</vt:lpstr>
      <vt:lpstr>Conditional Probability for non-independent events (Example 1)</vt:lpstr>
      <vt:lpstr>Conditional Probability for non-independent events (Example 2)</vt:lpstr>
      <vt:lpstr>Conditional Probability for non-independent events (Example 2, cont.)</vt:lpstr>
      <vt:lpstr>Let’s see how we can do this in R</vt:lpstr>
      <vt:lpstr>Conditional Probability for non-independent events (Example 3)</vt:lpstr>
      <vt:lpstr>Random variables</vt:lpstr>
      <vt:lpstr>Random variable</vt:lpstr>
      <vt:lpstr>PowerPoint Presentation</vt:lpstr>
      <vt:lpstr>Random variables in R</vt:lpstr>
      <vt:lpstr>Discrete and continuous</vt:lpstr>
      <vt:lpstr>There are 2 main kinds of probability distributions</vt:lpstr>
      <vt:lpstr>PowerPoint Presentation</vt:lpstr>
      <vt:lpstr>Binomial distribution in R</vt:lpstr>
      <vt:lpstr>Binomial distribution in R</vt:lpstr>
      <vt:lpstr>Binomial distribution in R</vt:lpstr>
      <vt:lpstr>Normal distribution in R</vt:lpstr>
      <vt:lpstr>Normal distribution in R</vt:lpstr>
      <vt:lpstr>Normal distribution in R</vt:lpstr>
      <vt:lpstr>Normal distribution in R</vt:lpstr>
      <vt:lpstr>Normal distribution in R</vt:lpstr>
      <vt:lpstr>Central limit theorem</vt:lpstr>
      <vt:lpstr>Central limit theorem</vt:lpstr>
      <vt:lpstr>PowerPoint Presentation</vt:lpstr>
      <vt:lpstr>Central limit theorem in R</vt:lpstr>
      <vt:lpstr>Central limit theorem in R</vt:lpstr>
      <vt:lpstr>Central limit theorem in R</vt:lpstr>
      <vt:lpstr>Central limit theorem in R</vt:lpstr>
      <vt:lpstr>End of Segment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programming in R</dc:title>
  <dc:creator>bfjghod Goh</dc:creator>
  <cp:lastModifiedBy>bfjghod Goh</cp:lastModifiedBy>
  <cp:revision>1</cp:revision>
  <cp:lastPrinted>2019-07-24T09:34:12Z</cp:lastPrinted>
  <dcterms:created xsi:type="dcterms:W3CDTF">2019-07-10T01:48:33Z</dcterms:created>
  <dcterms:modified xsi:type="dcterms:W3CDTF">2019-08-08T07:14:33Z</dcterms:modified>
</cp:coreProperties>
</file>