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526" r:id="rId3"/>
    <p:sldId id="580" r:id="rId4"/>
    <p:sldId id="581" r:id="rId5"/>
    <p:sldId id="582" r:id="rId6"/>
    <p:sldId id="583" r:id="rId7"/>
    <p:sldId id="579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3" r:id="rId17"/>
    <p:sldId id="594" r:id="rId18"/>
    <p:sldId id="596" r:id="rId19"/>
    <p:sldId id="5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38776-6F4D-F641-B7B6-75EF15F7EA01}" v="73" dt="2019-08-08T02:18:0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1"/>
    <p:restoredTop sz="95940"/>
  </p:normalViewPr>
  <p:slideViewPr>
    <p:cSldViewPr snapToGrid="0" snapToObjects="1">
      <p:cViewPr varScale="1">
        <p:scale>
          <a:sx n="110" d="100"/>
          <a:sy n="110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fjghod Goh" userId="17a83449cc180f75" providerId="LiveId" clId="{81338776-6F4D-F641-B7B6-75EF15F7EA01}"/>
    <pc:docChg chg="undo custSel mod addSld delSld modSld sldOrd">
      <pc:chgData name="bfjghod Goh" userId="17a83449cc180f75" providerId="LiveId" clId="{81338776-6F4D-F641-B7B6-75EF15F7EA01}" dt="2019-07-10T02:43:49.693" v="2054" actId="26606"/>
      <pc:docMkLst>
        <pc:docMk/>
      </pc:docMkLst>
      <pc:sldChg chg="addSp delSp modSp mod setBg">
        <pc:chgData name="bfjghod Goh" userId="17a83449cc180f75" providerId="LiveId" clId="{81338776-6F4D-F641-B7B6-75EF15F7EA01}" dt="2019-07-10T02:43:49.693" v="2054" actId="26606"/>
        <pc:sldMkLst>
          <pc:docMk/>
          <pc:sldMk cId="3529336287" sldId="526"/>
        </pc:sldMkLst>
        <pc:spChg chg="mod">
          <ac:chgData name="bfjghod Goh" userId="17a83449cc180f75" providerId="LiveId" clId="{81338776-6F4D-F641-B7B6-75EF15F7EA01}" dt="2019-07-10T02:43:49.693" v="2054" actId="26606"/>
          <ac:spMkLst>
            <pc:docMk/>
            <pc:sldMk cId="3529336287" sldId="526"/>
            <ac:spMk id="2" creationId="{7C7B3529-F4D1-7C44-90C5-2CE114AE7808}"/>
          </ac:spMkLst>
        </pc:spChg>
        <pc:spChg chg="add del">
          <ac:chgData name="bfjghod Goh" userId="17a83449cc180f75" providerId="LiveId" clId="{81338776-6F4D-F641-B7B6-75EF15F7EA01}" dt="2019-07-10T02:43:49.693" v="2054" actId="26606"/>
          <ac:spMkLst>
            <pc:docMk/>
            <pc:sldMk cId="3529336287" sldId="526"/>
            <ac:spMk id="3" creationId="{4F615CAA-BB80-5A4B-A8B1-DFF8ECB63775}"/>
          </ac:spMkLst>
        </pc:spChg>
        <pc:spChg chg="add del">
          <ac:chgData name="bfjghod Goh" userId="17a83449cc180f75" providerId="LiveId" clId="{81338776-6F4D-F641-B7B6-75EF15F7EA01}" dt="2019-07-10T02:43:49.664" v="2053" actId="26606"/>
          <ac:spMkLst>
            <pc:docMk/>
            <pc:sldMk cId="3529336287" sldId="526"/>
            <ac:spMk id="10" creationId="{BE95D989-81FA-4BAD-9AD5-E46CEDA91B36}"/>
          </ac:spMkLst>
        </pc:spChg>
        <pc:spChg chg="add del">
          <ac:chgData name="bfjghod Goh" userId="17a83449cc180f75" providerId="LiveId" clId="{81338776-6F4D-F641-B7B6-75EF15F7EA01}" dt="2019-07-10T02:43:49.664" v="2053" actId="26606"/>
          <ac:spMkLst>
            <pc:docMk/>
            <pc:sldMk cId="3529336287" sldId="526"/>
            <ac:spMk id="12" creationId="{156189E5-8A3E-4CFD-B71B-CCD0F8495E56}"/>
          </ac:spMkLst>
        </pc:spChg>
        <pc:spChg chg="add">
          <ac:chgData name="bfjghod Goh" userId="17a83449cc180f75" providerId="LiveId" clId="{81338776-6F4D-F641-B7B6-75EF15F7EA01}" dt="2019-07-10T02:43:49.693" v="2054" actId="26606"/>
          <ac:spMkLst>
            <pc:docMk/>
            <pc:sldMk cId="3529336287" sldId="526"/>
            <ac:spMk id="14" creationId="{46C2E80F-49A6-4372-B103-219D417A55ED}"/>
          </ac:spMkLst>
        </pc:spChg>
        <pc:graphicFrameChg chg="add del">
          <ac:chgData name="bfjghod Goh" userId="17a83449cc180f75" providerId="LiveId" clId="{81338776-6F4D-F641-B7B6-75EF15F7EA01}" dt="2019-07-10T02:43:49.664" v="2053" actId="26606"/>
          <ac:graphicFrameMkLst>
            <pc:docMk/>
            <pc:sldMk cId="3529336287" sldId="526"/>
            <ac:graphicFrameMk id="5" creationId="{789DD1CF-0ABE-4D2C-95BC-839316F189C5}"/>
          </ac:graphicFrameMkLst>
        </pc:graphicFrameChg>
        <pc:graphicFrameChg chg="add">
          <ac:chgData name="bfjghod Goh" userId="17a83449cc180f75" providerId="LiveId" clId="{81338776-6F4D-F641-B7B6-75EF15F7EA01}" dt="2019-07-10T02:43:49.693" v="2054" actId="26606"/>
          <ac:graphicFrameMkLst>
            <pc:docMk/>
            <pc:sldMk cId="3529336287" sldId="526"/>
            <ac:graphicFrameMk id="15" creationId="{2D2C2987-A03C-4749-9439-CB9ACA79A758}"/>
          </ac:graphicFrameMkLst>
        </pc:graphicFrameChg>
      </pc:sldChg>
      <pc:sldChg chg="addSp delSp modSp mod setBg setClrOvrMap">
        <pc:chgData name="bfjghod Goh" userId="17a83449cc180f75" providerId="LiveId" clId="{81338776-6F4D-F641-B7B6-75EF15F7EA01}" dt="2019-07-10T02:27:09.395" v="1270" actId="26606"/>
        <pc:sldMkLst>
          <pc:docMk/>
          <pc:sldMk cId="2983627063" sldId="581"/>
        </pc:sldMkLst>
        <pc:spChg chg="mod">
          <ac:chgData name="bfjghod Goh" userId="17a83449cc180f75" providerId="LiveId" clId="{81338776-6F4D-F641-B7B6-75EF15F7EA01}" dt="2019-07-10T02:27:09.395" v="1270" actId="26606"/>
          <ac:spMkLst>
            <pc:docMk/>
            <pc:sldMk cId="2983627063" sldId="581"/>
            <ac:spMk id="2" creationId="{6FD2493E-BB52-F545-9833-7EA9A5576DE1}"/>
          </ac:spMkLst>
        </pc:spChg>
        <pc:spChg chg="del">
          <ac:chgData name="bfjghod Goh" userId="17a83449cc180f75" providerId="LiveId" clId="{81338776-6F4D-F641-B7B6-75EF15F7EA01}" dt="2019-07-10T01:59:30.066" v="0"/>
          <ac:spMkLst>
            <pc:docMk/>
            <pc:sldMk cId="2983627063" sldId="581"/>
            <ac:spMk id="3" creationId="{AD53C441-8E26-6D4C-BE03-8A7737ADED84}"/>
          </ac:spMkLst>
        </pc:spChg>
        <pc:spChg chg="add del mod">
          <ac:chgData name="bfjghod Goh" userId="17a83449cc180f75" providerId="LiveId" clId="{81338776-6F4D-F641-B7B6-75EF15F7EA01}" dt="2019-07-10T02:27:09.395" v="1270" actId="26606"/>
          <ac:spMkLst>
            <pc:docMk/>
            <pc:sldMk cId="2983627063" sldId="581"/>
            <ac:spMk id="4" creationId="{6DC264BF-0FF1-CD4A-93C7-AD67A63976DE}"/>
          </ac:spMkLst>
        </pc:spChg>
        <pc:spChg chg="add del mod">
          <ac:chgData name="bfjghod Goh" userId="17a83449cc180f75" providerId="LiveId" clId="{81338776-6F4D-F641-B7B6-75EF15F7EA01}" dt="2019-07-10T01:59:31.293" v="1"/>
          <ac:spMkLst>
            <pc:docMk/>
            <pc:sldMk cId="2983627063" sldId="581"/>
            <ac:spMk id="5" creationId="{A2262EB4-EEC9-9946-99B5-BCC74992D804}"/>
          </ac:spMkLst>
        </pc:spChg>
        <pc:spChg chg="add">
          <ac:chgData name="bfjghod Goh" userId="17a83449cc180f75" providerId="LiveId" clId="{81338776-6F4D-F641-B7B6-75EF15F7EA01}" dt="2019-07-10T02:27:09.395" v="1270" actId="26606"/>
          <ac:spMkLst>
            <pc:docMk/>
            <pc:sldMk cId="2983627063" sldId="581"/>
            <ac:spMk id="7" creationId="{46C2E80F-49A6-4372-B103-219D417A55ED}"/>
          </ac:spMkLst>
        </pc:spChg>
        <pc:spChg chg="add del mod">
          <ac:chgData name="bfjghod Goh" userId="17a83449cc180f75" providerId="LiveId" clId="{81338776-6F4D-F641-B7B6-75EF15F7EA01}" dt="2019-07-10T02:27:06.998" v="1269"/>
          <ac:spMkLst>
            <pc:docMk/>
            <pc:sldMk cId="2983627063" sldId="581"/>
            <ac:spMk id="8" creationId="{4C93DB9C-12B1-E543-B563-223A894EDF89}"/>
          </ac:spMkLst>
        </pc:spChg>
        <pc:spChg chg="add del">
          <ac:chgData name="bfjghod Goh" userId="17a83449cc180f75" providerId="LiveId" clId="{81338776-6F4D-F641-B7B6-75EF15F7EA01}" dt="2019-07-10T02:00:12.921" v="12" actId="26606"/>
          <ac:spMkLst>
            <pc:docMk/>
            <pc:sldMk cId="2983627063" sldId="581"/>
            <ac:spMk id="11" creationId="{867D4867-5BA7-4462-B2F6-A23F4A622AA7}"/>
          </ac:spMkLst>
        </pc:spChg>
        <pc:spChg chg="add del">
          <ac:chgData name="bfjghod Goh" userId="17a83449cc180f75" providerId="LiveId" clId="{81338776-6F4D-F641-B7B6-75EF15F7EA01}" dt="2019-07-10T02:00:13.617" v="14" actId="26606"/>
          <ac:spMkLst>
            <pc:docMk/>
            <pc:sldMk cId="2983627063" sldId="581"/>
            <ac:spMk id="13" creationId="{CF62D2A7-8207-488C-9F46-316BA81A16C8}"/>
          </ac:spMkLst>
        </pc:spChg>
        <pc:graphicFrameChg chg="add">
          <ac:chgData name="bfjghod Goh" userId="17a83449cc180f75" providerId="LiveId" clId="{81338776-6F4D-F641-B7B6-75EF15F7EA01}" dt="2019-07-10T02:27:09.395" v="1270" actId="26606"/>
          <ac:graphicFrameMkLst>
            <pc:docMk/>
            <pc:sldMk cId="2983627063" sldId="581"/>
            <ac:graphicFrameMk id="9" creationId="{9882CE5A-6558-4C74-AF62-92CAE5309EFA}"/>
          </ac:graphicFrameMkLst>
        </pc:graphicFrameChg>
        <pc:picChg chg="add del mod">
          <ac:chgData name="bfjghod Goh" userId="17a83449cc180f75" providerId="LiveId" clId="{81338776-6F4D-F641-B7B6-75EF15F7EA01}" dt="2019-07-10T02:26:57.010" v="1268" actId="478"/>
          <ac:picMkLst>
            <pc:docMk/>
            <pc:sldMk cId="2983627063" sldId="581"/>
            <ac:picMk id="6" creationId="{06EC5BE5-878C-5240-BDEF-ACDA1399A656}"/>
          </ac:picMkLst>
        </pc:picChg>
      </pc:sldChg>
      <pc:sldChg chg="addSp delSp modSp add">
        <pc:chgData name="bfjghod Goh" userId="17a83449cc180f75" providerId="LiveId" clId="{81338776-6F4D-F641-B7B6-75EF15F7EA01}" dt="2019-07-10T02:03:09.864" v="34" actId="1076"/>
        <pc:sldMkLst>
          <pc:docMk/>
          <pc:sldMk cId="2779040359" sldId="582"/>
        </pc:sldMkLst>
        <pc:spChg chg="del">
          <ac:chgData name="bfjghod Goh" userId="17a83449cc180f75" providerId="LiveId" clId="{81338776-6F4D-F641-B7B6-75EF15F7EA01}" dt="2019-07-10T02:02:16.037" v="23"/>
          <ac:spMkLst>
            <pc:docMk/>
            <pc:sldMk cId="2779040359" sldId="582"/>
            <ac:spMk id="2" creationId="{1B474EF9-4CD8-F44B-8A0F-4489C982B5DC}"/>
          </ac:spMkLst>
        </pc:spChg>
        <pc:spChg chg="del">
          <ac:chgData name="bfjghod Goh" userId="17a83449cc180f75" providerId="LiveId" clId="{81338776-6F4D-F641-B7B6-75EF15F7EA01}" dt="2019-07-10T02:02:16.037" v="23"/>
          <ac:spMkLst>
            <pc:docMk/>
            <pc:sldMk cId="2779040359" sldId="582"/>
            <ac:spMk id="3" creationId="{C4DE78D0-4936-8345-B3CC-24D3C8F4AA57}"/>
          </ac:spMkLst>
        </pc:spChg>
        <pc:spChg chg="del">
          <ac:chgData name="bfjghod Goh" userId="17a83449cc180f75" providerId="LiveId" clId="{81338776-6F4D-F641-B7B6-75EF15F7EA01}" dt="2019-07-10T02:02:16.037" v="23"/>
          <ac:spMkLst>
            <pc:docMk/>
            <pc:sldMk cId="2779040359" sldId="582"/>
            <ac:spMk id="4" creationId="{F961A933-392D-C744-B5B4-4F1492570FDB}"/>
          </ac:spMkLst>
        </pc:spChg>
        <pc:spChg chg="add mod">
          <ac:chgData name="bfjghod Goh" userId="17a83449cc180f75" providerId="LiveId" clId="{81338776-6F4D-F641-B7B6-75EF15F7EA01}" dt="2019-07-10T02:02:19.975" v="24"/>
          <ac:spMkLst>
            <pc:docMk/>
            <pc:sldMk cId="2779040359" sldId="582"/>
            <ac:spMk id="5" creationId="{5A8504B2-F446-494E-9063-8194B7F369A3}"/>
          </ac:spMkLst>
        </pc:spChg>
        <pc:spChg chg="add mod">
          <ac:chgData name="bfjghod Goh" userId="17a83449cc180f75" providerId="LiveId" clId="{81338776-6F4D-F641-B7B6-75EF15F7EA01}" dt="2019-07-10T02:02:35.908" v="28" actId="14100"/>
          <ac:spMkLst>
            <pc:docMk/>
            <pc:sldMk cId="2779040359" sldId="582"/>
            <ac:spMk id="6" creationId="{C9A0C738-8B05-CE43-8A2A-701B0FDDCFF8}"/>
          </ac:spMkLst>
        </pc:spChg>
        <pc:spChg chg="add del">
          <ac:chgData name="bfjghod Goh" userId="17a83449cc180f75" providerId="LiveId" clId="{81338776-6F4D-F641-B7B6-75EF15F7EA01}" dt="2019-07-10T02:02:46.651" v="30"/>
          <ac:spMkLst>
            <pc:docMk/>
            <pc:sldMk cId="2779040359" sldId="582"/>
            <ac:spMk id="7" creationId="{59B2EFE8-B127-9945-BEF0-A3CA6C4B1578}"/>
          </ac:spMkLst>
        </pc:spChg>
        <pc:picChg chg="add mod">
          <ac:chgData name="bfjghod Goh" userId="17a83449cc180f75" providerId="LiveId" clId="{81338776-6F4D-F641-B7B6-75EF15F7EA01}" dt="2019-07-10T02:03:09.864" v="34" actId="1076"/>
          <ac:picMkLst>
            <pc:docMk/>
            <pc:sldMk cId="2779040359" sldId="582"/>
            <ac:picMk id="9" creationId="{08594F83-64D5-B943-91FE-1B642B21126E}"/>
          </ac:picMkLst>
        </pc:picChg>
      </pc:sldChg>
      <pc:sldChg chg="addSp modSp add">
        <pc:chgData name="bfjghod Goh" userId="17a83449cc180f75" providerId="LiveId" clId="{81338776-6F4D-F641-B7B6-75EF15F7EA01}" dt="2019-07-10T02:04:31.615" v="46" actId="1076"/>
        <pc:sldMkLst>
          <pc:docMk/>
          <pc:sldMk cId="3908385286" sldId="583"/>
        </pc:sldMkLst>
        <pc:spChg chg="mod">
          <ac:chgData name="bfjghod Goh" userId="17a83449cc180f75" providerId="LiveId" clId="{81338776-6F4D-F641-B7B6-75EF15F7EA01}" dt="2019-07-10T02:03:19.534" v="36"/>
          <ac:spMkLst>
            <pc:docMk/>
            <pc:sldMk cId="3908385286" sldId="583"/>
            <ac:spMk id="2" creationId="{38A2A272-0001-1D49-8616-7923C47E8C7A}"/>
          </ac:spMkLst>
        </pc:spChg>
        <pc:spChg chg="mod">
          <ac:chgData name="bfjghod Goh" userId="17a83449cc180f75" providerId="LiveId" clId="{81338776-6F4D-F641-B7B6-75EF15F7EA01}" dt="2019-07-10T02:04:12.971" v="42" actId="14100"/>
          <ac:spMkLst>
            <pc:docMk/>
            <pc:sldMk cId="3908385286" sldId="583"/>
            <ac:spMk id="3" creationId="{815C7142-AAB7-8A4D-8E5C-0B674924E3E4}"/>
          </ac:spMkLst>
        </pc:spChg>
        <pc:picChg chg="add mod">
          <ac:chgData name="bfjghod Goh" userId="17a83449cc180f75" providerId="LiveId" clId="{81338776-6F4D-F641-B7B6-75EF15F7EA01}" dt="2019-07-10T02:04:31.615" v="46" actId="1076"/>
          <ac:picMkLst>
            <pc:docMk/>
            <pc:sldMk cId="3908385286" sldId="583"/>
            <ac:picMk id="5" creationId="{E34B6304-42D5-1142-9EB1-E96E50BBCAC7}"/>
          </ac:picMkLst>
        </pc:picChg>
      </pc:sldChg>
      <pc:sldChg chg="addSp delSp modSp add mod setBg">
        <pc:chgData name="bfjghod Goh" userId="17a83449cc180f75" providerId="LiveId" clId="{81338776-6F4D-F641-B7B6-75EF15F7EA01}" dt="2019-07-10T02:10:12.543" v="734" actId="26606"/>
        <pc:sldMkLst>
          <pc:docMk/>
          <pc:sldMk cId="1728249945" sldId="584"/>
        </pc:sldMkLst>
        <pc:spChg chg="mod">
          <ac:chgData name="bfjghod Goh" userId="17a83449cc180f75" providerId="LiveId" clId="{81338776-6F4D-F641-B7B6-75EF15F7EA01}" dt="2019-07-10T02:08:53.643" v="685" actId="26606"/>
          <ac:spMkLst>
            <pc:docMk/>
            <pc:sldMk cId="1728249945" sldId="584"/>
            <ac:spMk id="2" creationId="{2A7A5186-E980-874F-93F4-DCC576FDDAEA}"/>
          </ac:spMkLst>
        </pc:spChg>
        <pc:spChg chg="del mod">
          <ac:chgData name="bfjghod Goh" userId="17a83449cc180f75" providerId="LiveId" clId="{81338776-6F4D-F641-B7B6-75EF15F7EA01}" dt="2019-07-10T02:08:53.643" v="685" actId="26606"/>
          <ac:spMkLst>
            <pc:docMk/>
            <pc:sldMk cId="1728249945" sldId="584"/>
            <ac:spMk id="3" creationId="{CE373C48-4F79-024B-8E4C-AB652088A594}"/>
          </ac:spMkLst>
        </pc:spChg>
        <pc:spChg chg="add del">
          <ac:chgData name="bfjghod Goh" userId="17a83449cc180f75" providerId="LiveId" clId="{81338776-6F4D-F641-B7B6-75EF15F7EA01}" dt="2019-07-10T02:10:12.543" v="734" actId="26606"/>
          <ac:spMkLst>
            <pc:docMk/>
            <pc:sldMk cId="1728249945" sldId="584"/>
            <ac:spMk id="10" creationId="{46C2E80F-49A6-4372-B103-219D417A55ED}"/>
          </ac:spMkLst>
        </pc:spChg>
        <pc:spChg chg="add">
          <ac:chgData name="bfjghod Goh" userId="17a83449cc180f75" providerId="LiveId" clId="{81338776-6F4D-F641-B7B6-75EF15F7EA01}" dt="2019-07-10T02:10:12.543" v="734" actId="26606"/>
          <ac:spMkLst>
            <pc:docMk/>
            <pc:sldMk cId="1728249945" sldId="584"/>
            <ac:spMk id="15" creationId="{46C2E80F-49A6-4372-B103-219D417A55ED}"/>
          </ac:spMkLst>
        </pc:spChg>
        <pc:graphicFrameChg chg="add mod modGraphic">
          <ac:chgData name="bfjghod Goh" userId="17a83449cc180f75" providerId="LiveId" clId="{81338776-6F4D-F641-B7B6-75EF15F7EA01}" dt="2019-07-10T02:10:12.543" v="734" actId="26606"/>
          <ac:graphicFrameMkLst>
            <pc:docMk/>
            <pc:sldMk cId="1728249945" sldId="584"/>
            <ac:graphicFrameMk id="5" creationId="{5F22C289-B7CF-4117-9DC7-C197173FBA0C}"/>
          </ac:graphicFrameMkLst>
        </pc:graphicFrameChg>
      </pc:sldChg>
      <pc:sldChg chg="addSp delSp modSp add mod setBg">
        <pc:chgData name="bfjghod Goh" userId="17a83449cc180f75" providerId="LiveId" clId="{81338776-6F4D-F641-B7B6-75EF15F7EA01}" dt="2019-07-10T02:09:49.510" v="708" actId="26606"/>
        <pc:sldMkLst>
          <pc:docMk/>
          <pc:sldMk cId="3705159898" sldId="585"/>
        </pc:sldMkLst>
        <pc:spChg chg="del">
          <ac:chgData name="bfjghod Goh" userId="17a83449cc180f75" providerId="LiveId" clId="{81338776-6F4D-F641-B7B6-75EF15F7EA01}" dt="2019-07-10T02:09:42.224" v="688"/>
          <ac:spMkLst>
            <pc:docMk/>
            <pc:sldMk cId="3705159898" sldId="585"/>
            <ac:spMk id="2" creationId="{FA208910-CD76-1548-AB93-E7E46A3F3DC3}"/>
          </ac:spMkLst>
        </pc:spChg>
        <pc:spChg chg="del">
          <ac:chgData name="bfjghod Goh" userId="17a83449cc180f75" providerId="LiveId" clId="{81338776-6F4D-F641-B7B6-75EF15F7EA01}" dt="2019-07-10T02:09:42.224" v="688"/>
          <ac:spMkLst>
            <pc:docMk/>
            <pc:sldMk cId="3705159898" sldId="585"/>
            <ac:spMk id="3" creationId="{5BEA2D78-5168-5644-A22E-8FEC95001AD6}"/>
          </ac:spMkLst>
        </pc:spChg>
        <pc:spChg chg="add mod">
          <ac:chgData name="bfjghod Goh" userId="17a83449cc180f75" providerId="LiveId" clId="{81338776-6F4D-F641-B7B6-75EF15F7EA01}" dt="2019-07-10T02:09:49.510" v="708" actId="26606"/>
          <ac:spMkLst>
            <pc:docMk/>
            <pc:sldMk cId="3705159898" sldId="585"/>
            <ac:spMk id="4" creationId="{13DFDCDD-E9C1-D64A-936D-D2A9C5B06997}"/>
          </ac:spMkLst>
        </pc:spChg>
        <pc:spChg chg="add mod">
          <ac:chgData name="bfjghod Goh" userId="17a83449cc180f75" providerId="LiveId" clId="{81338776-6F4D-F641-B7B6-75EF15F7EA01}" dt="2019-07-10T02:09:49.510" v="708" actId="26606"/>
          <ac:spMkLst>
            <pc:docMk/>
            <pc:sldMk cId="3705159898" sldId="585"/>
            <ac:spMk id="5" creationId="{5E8B41D7-B0DA-6E4D-B596-62B31244BED8}"/>
          </ac:spMkLst>
        </pc:spChg>
        <pc:spChg chg="add">
          <ac:chgData name="bfjghod Goh" userId="17a83449cc180f75" providerId="LiveId" clId="{81338776-6F4D-F641-B7B6-75EF15F7EA01}" dt="2019-07-10T02:09:49.510" v="708" actId="26606"/>
          <ac:spMkLst>
            <pc:docMk/>
            <pc:sldMk cId="3705159898" sldId="585"/>
            <ac:spMk id="10" creationId="{559AE206-7EBA-4D33-8BC9-9D8158553F0E}"/>
          </ac:spMkLst>
        </pc:spChg>
        <pc:spChg chg="add">
          <ac:chgData name="bfjghod Goh" userId="17a83449cc180f75" providerId="LiveId" clId="{81338776-6F4D-F641-B7B6-75EF15F7EA01}" dt="2019-07-10T02:09:49.510" v="708" actId="26606"/>
          <ac:spMkLst>
            <pc:docMk/>
            <pc:sldMk cId="3705159898" sldId="585"/>
            <ac:spMk id="12" creationId="{6437D937-A7F1-4011-92B4-328E5BE1B166}"/>
          </ac:spMkLst>
        </pc:spChg>
        <pc:spChg chg="add">
          <ac:chgData name="bfjghod Goh" userId="17a83449cc180f75" providerId="LiveId" clId="{81338776-6F4D-F641-B7B6-75EF15F7EA01}" dt="2019-07-10T02:09:49.510" v="708" actId="26606"/>
          <ac:spMkLst>
            <pc:docMk/>
            <pc:sldMk cId="3705159898" sldId="585"/>
            <ac:spMk id="14" creationId="{B672F332-AF08-46C6-94F0-77684310D7B7}"/>
          </ac:spMkLst>
        </pc:spChg>
        <pc:spChg chg="add">
          <ac:chgData name="bfjghod Goh" userId="17a83449cc180f75" providerId="LiveId" clId="{81338776-6F4D-F641-B7B6-75EF15F7EA01}" dt="2019-07-10T02:09:49.510" v="708" actId="26606"/>
          <ac:spMkLst>
            <pc:docMk/>
            <pc:sldMk cId="3705159898" sldId="585"/>
            <ac:spMk id="16" creationId="{34244EF8-D73A-40E1-BE73-D46E6B4B04ED}"/>
          </ac:spMkLst>
        </pc:spChg>
        <pc:spChg chg="add">
          <ac:chgData name="bfjghod Goh" userId="17a83449cc180f75" providerId="LiveId" clId="{81338776-6F4D-F641-B7B6-75EF15F7EA01}" dt="2019-07-10T02:09:49.510" v="708" actId="26606"/>
          <ac:spMkLst>
            <pc:docMk/>
            <pc:sldMk cId="3705159898" sldId="585"/>
            <ac:spMk id="18" creationId="{AB84D7E8-4ECB-42D7-ADBF-01689B0F24AE}"/>
          </ac:spMkLst>
        </pc:spChg>
        <pc:cxnChg chg="add">
          <ac:chgData name="bfjghod Goh" userId="17a83449cc180f75" providerId="LiveId" clId="{81338776-6F4D-F641-B7B6-75EF15F7EA01}" dt="2019-07-10T02:09:49.510" v="708" actId="26606"/>
          <ac:cxnSpMkLst>
            <pc:docMk/>
            <pc:sldMk cId="3705159898" sldId="585"/>
            <ac:cxnSpMk id="20" creationId="{9E8E38ED-369A-44C2-B635-0BED0E48A6E8}"/>
          </ac:cxnSpMkLst>
        </pc:cxnChg>
      </pc:sldChg>
      <pc:sldChg chg="addSp delSp modSp add mod setBg">
        <pc:chgData name="bfjghod Goh" userId="17a83449cc180f75" providerId="LiveId" clId="{81338776-6F4D-F641-B7B6-75EF15F7EA01}" dt="2019-07-10T02:12:13.361" v="1126" actId="26606"/>
        <pc:sldMkLst>
          <pc:docMk/>
          <pc:sldMk cId="2266542661" sldId="586"/>
        </pc:sldMkLst>
        <pc:spChg chg="mod">
          <ac:chgData name="bfjghod Goh" userId="17a83449cc180f75" providerId="LiveId" clId="{81338776-6F4D-F641-B7B6-75EF15F7EA01}" dt="2019-07-10T02:12:13.361" v="1126" actId="26606"/>
          <ac:spMkLst>
            <pc:docMk/>
            <pc:sldMk cId="2266542661" sldId="586"/>
            <ac:spMk id="2" creationId="{0D36593A-40BC-384D-A7EA-7AD86D06D4EF}"/>
          </ac:spMkLst>
        </pc:spChg>
        <pc:spChg chg="del mod">
          <ac:chgData name="bfjghod Goh" userId="17a83449cc180f75" providerId="LiveId" clId="{81338776-6F4D-F641-B7B6-75EF15F7EA01}" dt="2019-07-10T02:12:13.361" v="1126" actId="26606"/>
          <ac:spMkLst>
            <pc:docMk/>
            <pc:sldMk cId="2266542661" sldId="586"/>
            <ac:spMk id="3" creationId="{131378F4-91D1-E849-BA4C-8FE2150AD5F9}"/>
          </ac:spMkLst>
        </pc:spChg>
        <pc:spChg chg="add">
          <ac:chgData name="bfjghod Goh" userId="17a83449cc180f75" providerId="LiveId" clId="{81338776-6F4D-F641-B7B6-75EF15F7EA01}" dt="2019-07-10T02:12:13.361" v="1126" actId="26606"/>
          <ac:spMkLst>
            <pc:docMk/>
            <pc:sldMk cId="2266542661" sldId="586"/>
            <ac:spMk id="10" creationId="{46C2E80F-49A6-4372-B103-219D417A55ED}"/>
          </ac:spMkLst>
        </pc:spChg>
        <pc:graphicFrameChg chg="add">
          <ac:chgData name="bfjghod Goh" userId="17a83449cc180f75" providerId="LiveId" clId="{81338776-6F4D-F641-B7B6-75EF15F7EA01}" dt="2019-07-10T02:12:13.361" v="1126" actId="26606"/>
          <ac:graphicFrameMkLst>
            <pc:docMk/>
            <pc:sldMk cId="2266542661" sldId="586"/>
            <ac:graphicFrameMk id="5" creationId="{4B9689DE-1A32-4330-AB32-174DEB9A102B}"/>
          </ac:graphicFrameMkLst>
        </pc:graphicFrameChg>
      </pc:sldChg>
      <pc:sldChg chg="add ord">
        <pc:chgData name="bfjghod Goh" userId="17a83449cc180f75" providerId="LiveId" clId="{81338776-6F4D-F641-B7B6-75EF15F7EA01}" dt="2019-07-10T02:12:25.682" v="1128"/>
        <pc:sldMkLst>
          <pc:docMk/>
          <pc:sldMk cId="4062003880" sldId="587"/>
        </pc:sldMkLst>
      </pc:sldChg>
      <pc:sldChg chg="addSp delSp modSp add mod setBg">
        <pc:chgData name="bfjghod Goh" userId="17a83449cc180f75" providerId="LiveId" clId="{81338776-6F4D-F641-B7B6-75EF15F7EA01}" dt="2019-07-10T02:21:31.655" v="1166" actId="26606"/>
        <pc:sldMkLst>
          <pc:docMk/>
          <pc:sldMk cId="2210836040" sldId="588"/>
        </pc:sldMkLst>
        <pc:spChg chg="mod">
          <ac:chgData name="bfjghod Goh" userId="17a83449cc180f75" providerId="LiveId" clId="{81338776-6F4D-F641-B7B6-75EF15F7EA01}" dt="2019-07-10T02:21:31.655" v="1166" actId="26606"/>
          <ac:spMkLst>
            <pc:docMk/>
            <pc:sldMk cId="2210836040" sldId="588"/>
            <ac:spMk id="2" creationId="{2A1A6972-DCA7-9343-B2C3-3E61B6466DAE}"/>
          </ac:spMkLst>
        </pc:spChg>
        <pc:spChg chg="del mod">
          <ac:chgData name="bfjghod Goh" userId="17a83449cc180f75" providerId="LiveId" clId="{81338776-6F4D-F641-B7B6-75EF15F7EA01}" dt="2019-07-10T02:21:31.655" v="1166" actId="26606"/>
          <ac:spMkLst>
            <pc:docMk/>
            <pc:sldMk cId="2210836040" sldId="588"/>
            <ac:spMk id="3" creationId="{2C3626E4-0A79-B94D-95B5-B3F7274833F4}"/>
          </ac:spMkLst>
        </pc:spChg>
        <pc:spChg chg="add">
          <ac:chgData name="bfjghod Goh" userId="17a83449cc180f75" providerId="LiveId" clId="{81338776-6F4D-F641-B7B6-75EF15F7EA01}" dt="2019-07-10T02:21:31.655" v="1166" actId="26606"/>
          <ac:spMkLst>
            <pc:docMk/>
            <pc:sldMk cId="2210836040" sldId="588"/>
            <ac:spMk id="10" creationId="{46C2E80F-49A6-4372-B103-219D417A55ED}"/>
          </ac:spMkLst>
        </pc:spChg>
        <pc:graphicFrameChg chg="add">
          <ac:chgData name="bfjghod Goh" userId="17a83449cc180f75" providerId="LiveId" clId="{81338776-6F4D-F641-B7B6-75EF15F7EA01}" dt="2019-07-10T02:21:31.655" v="1166" actId="26606"/>
          <ac:graphicFrameMkLst>
            <pc:docMk/>
            <pc:sldMk cId="2210836040" sldId="588"/>
            <ac:graphicFrameMk id="5" creationId="{0CB1CB97-3F1C-4DBE-912B-7907999B8DCF}"/>
          </ac:graphicFrameMkLst>
        </pc:graphicFrameChg>
      </pc:sldChg>
      <pc:sldChg chg="addSp delSp modSp add mod setBg">
        <pc:chgData name="bfjghod Goh" userId="17a83449cc180f75" providerId="LiveId" clId="{81338776-6F4D-F641-B7B6-75EF15F7EA01}" dt="2019-07-10T02:23:26.323" v="1230" actId="20577"/>
        <pc:sldMkLst>
          <pc:docMk/>
          <pc:sldMk cId="3889730313" sldId="589"/>
        </pc:sldMkLst>
        <pc:spChg chg="mod">
          <ac:chgData name="bfjghod Goh" userId="17a83449cc180f75" providerId="LiveId" clId="{81338776-6F4D-F641-B7B6-75EF15F7EA01}" dt="2019-07-10T02:22:25.012" v="1221" actId="26606"/>
          <ac:spMkLst>
            <pc:docMk/>
            <pc:sldMk cId="3889730313" sldId="589"/>
            <ac:spMk id="2" creationId="{A2B0F293-C385-DD4B-A1FD-6EBC49C2C192}"/>
          </ac:spMkLst>
        </pc:spChg>
        <pc:spChg chg="del mod">
          <ac:chgData name="bfjghod Goh" userId="17a83449cc180f75" providerId="LiveId" clId="{81338776-6F4D-F641-B7B6-75EF15F7EA01}" dt="2019-07-10T02:22:25.012" v="1221" actId="26606"/>
          <ac:spMkLst>
            <pc:docMk/>
            <pc:sldMk cId="3889730313" sldId="589"/>
            <ac:spMk id="3" creationId="{0F500C65-5034-8C45-A189-4C804A2875D4}"/>
          </ac:spMkLst>
        </pc:spChg>
        <pc:spChg chg="add">
          <ac:chgData name="bfjghod Goh" userId="17a83449cc180f75" providerId="LiveId" clId="{81338776-6F4D-F641-B7B6-75EF15F7EA01}" dt="2019-07-10T02:22:25.012" v="1221" actId="26606"/>
          <ac:spMkLst>
            <pc:docMk/>
            <pc:sldMk cId="3889730313" sldId="589"/>
            <ac:spMk id="10" creationId="{46C2E80F-49A6-4372-B103-219D417A55ED}"/>
          </ac:spMkLst>
        </pc:spChg>
        <pc:graphicFrameChg chg="add mod">
          <ac:chgData name="bfjghod Goh" userId="17a83449cc180f75" providerId="LiveId" clId="{81338776-6F4D-F641-B7B6-75EF15F7EA01}" dt="2019-07-10T02:23:26.323" v="1230" actId="20577"/>
          <ac:graphicFrameMkLst>
            <pc:docMk/>
            <pc:sldMk cId="3889730313" sldId="589"/>
            <ac:graphicFrameMk id="5" creationId="{C9BD0AA3-EAE2-4E0A-BC92-F112B4DFAC66}"/>
          </ac:graphicFrameMkLst>
        </pc:graphicFrameChg>
      </pc:sldChg>
      <pc:sldChg chg="addSp delSp modSp add mod setBg">
        <pc:chgData name="bfjghod Goh" userId="17a83449cc180f75" providerId="LiveId" clId="{81338776-6F4D-F641-B7B6-75EF15F7EA01}" dt="2019-07-10T02:26:26.392" v="1265" actId="26606"/>
        <pc:sldMkLst>
          <pc:docMk/>
          <pc:sldMk cId="1861192999" sldId="590"/>
        </pc:sldMkLst>
        <pc:spChg chg="del">
          <ac:chgData name="bfjghod Goh" userId="17a83449cc180f75" providerId="LiveId" clId="{81338776-6F4D-F641-B7B6-75EF15F7EA01}" dt="2019-07-10T02:25:27.386" v="1233"/>
          <ac:spMkLst>
            <pc:docMk/>
            <pc:sldMk cId="1861192999" sldId="590"/>
            <ac:spMk id="2" creationId="{29896316-4FD7-1041-88F8-E274D4C4B484}"/>
          </ac:spMkLst>
        </pc:spChg>
        <pc:spChg chg="del">
          <ac:chgData name="bfjghod Goh" userId="17a83449cc180f75" providerId="LiveId" clId="{81338776-6F4D-F641-B7B6-75EF15F7EA01}" dt="2019-07-10T02:25:27.386" v="1233"/>
          <ac:spMkLst>
            <pc:docMk/>
            <pc:sldMk cId="1861192999" sldId="590"/>
            <ac:spMk id="3" creationId="{08D8287F-0705-514F-89C7-5943A4AA97F1}"/>
          </ac:spMkLst>
        </pc:spChg>
        <pc:spChg chg="add mod">
          <ac:chgData name="bfjghod Goh" userId="17a83449cc180f75" providerId="LiveId" clId="{81338776-6F4D-F641-B7B6-75EF15F7EA01}" dt="2019-07-10T02:26:26.392" v="1265" actId="26606"/>
          <ac:spMkLst>
            <pc:docMk/>
            <pc:sldMk cId="1861192999" sldId="590"/>
            <ac:spMk id="4" creationId="{B13CC6C6-47D8-4245-BBFB-BABBAE3EF4A9}"/>
          </ac:spMkLst>
        </pc:spChg>
        <pc:spChg chg="add mod">
          <ac:chgData name="bfjghod Goh" userId="17a83449cc180f75" providerId="LiveId" clId="{81338776-6F4D-F641-B7B6-75EF15F7EA01}" dt="2019-07-10T02:26:26.392" v="1265" actId="26606"/>
          <ac:spMkLst>
            <pc:docMk/>
            <pc:sldMk cId="1861192999" sldId="590"/>
            <ac:spMk id="5" creationId="{D2BC4FC5-E1D7-1B4B-8AE3-3A4A8850A1C6}"/>
          </ac:spMkLst>
        </pc:spChg>
        <pc:spChg chg="add">
          <ac:chgData name="bfjghod Goh" userId="17a83449cc180f75" providerId="LiveId" clId="{81338776-6F4D-F641-B7B6-75EF15F7EA01}" dt="2019-07-10T02:26:26.392" v="1265" actId="26606"/>
          <ac:spMkLst>
            <pc:docMk/>
            <pc:sldMk cId="1861192999" sldId="590"/>
            <ac:spMk id="10" creationId="{559AE206-7EBA-4D33-8BC9-9D8158553F0E}"/>
          </ac:spMkLst>
        </pc:spChg>
        <pc:spChg chg="add">
          <ac:chgData name="bfjghod Goh" userId="17a83449cc180f75" providerId="LiveId" clId="{81338776-6F4D-F641-B7B6-75EF15F7EA01}" dt="2019-07-10T02:26:26.392" v="1265" actId="26606"/>
          <ac:spMkLst>
            <pc:docMk/>
            <pc:sldMk cId="1861192999" sldId="590"/>
            <ac:spMk id="12" creationId="{6437D937-A7F1-4011-92B4-328E5BE1B166}"/>
          </ac:spMkLst>
        </pc:spChg>
        <pc:spChg chg="add">
          <ac:chgData name="bfjghod Goh" userId="17a83449cc180f75" providerId="LiveId" clId="{81338776-6F4D-F641-B7B6-75EF15F7EA01}" dt="2019-07-10T02:26:26.392" v="1265" actId="26606"/>
          <ac:spMkLst>
            <pc:docMk/>
            <pc:sldMk cId="1861192999" sldId="590"/>
            <ac:spMk id="14" creationId="{B672F332-AF08-46C6-94F0-77684310D7B7}"/>
          </ac:spMkLst>
        </pc:spChg>
        <pc:spChg chg="add">
          <ac:chgData name="bfjghod Goh" userId="17a83449cc180f75" providerId="LiveId" clId="{81338776-6F4D-F641-B7B6-75EF15F7EA01}" dt="2019-07-10T02:26:26.392" v="1265" actId="26606"/>
          <ac:spMkLst>
            <pc:docMk/>
            <pc:sldMk cId="1861192999" sldId="590"/>
            <ac:spMk id="16" creationId="{34244EF8-D73A-40E1-BE73-D46E6B4B04ED}"/>
          </ac:spMkLst>
        </pc:spChg>
        <pc:spChg chg="add">
          <ac:chgData name="bfjghod Goh" userId="17a83449cc180f75" providerId="LiveId" clId="{81338776-6F4D-F641-B7B6-75EF15F7EA01}" dt="2019-07-10T02:26:26.392" v="1265" actId="26606"/>
          <ac:spMkLst>
            <pc:docMk/>
            <pc:sldMk cId="1861192999" sldId="590"/>
            <ac:spMk id="18" creationId="{AB84D7E8-4ECB-42D7-ADBF-01689B0F24AE}"/>
          </ac:spMkLst>
        </pc:spChg>
        <pc:cxnChg chg="add">
          <ac:chgData name="bfjghod Goh" userId="17a83449cc180f75" providerId="LiveId" clId="{81338776-6F4D-F641-B7B6-75EF15F7EA01}" dt="2019-07-10T02:26:26.392" v="1265" actId="26606"/>
          <ac:cxnSpMkLst>
            <pc:docMk/>
            <pc:sldMk cId="1861192999" sldId="590"/>
            <ac:cxnSpMk id="20" creationId="{9E8E38ED-369A-44C2-B635-0BED0E48A6E8}"/>
          </ac:cxnSpMkLst>
        </pc:cxnChg>
      </pc:sldChg>
      <pc:sldChg chg="addSp delSp modSp add mod setBg">
        <pc:chgData name="bfjghod Goh" userId="17a83449cc180f75" providerId="LiveId" clId="{81338776-6F4D-F641-B7B6-75EF15F7EA01}" dt="2019-07-10T02:26:20.562" v="1264" actId="26606"/>
        <pc:sldMkLst>
          <pc:docMk/>
          <pc:sldMk cId="3104381057" sldId="591"/>
        </pc:sldMkLst>
        <pc:spChg chg="mod">
          <ac:chgData name="bfjghod Goh" userId="17a83449cc180f75" providerId="LiveId" clId="{81338776-6F4D-F641-B7B6-75EF15F7EA01}" dt="2019-07-10T02:26:20.562" v="1264" actId="26606"/>
          <ac:spMkLst>
            <pc:docMk/>
            <pc:sldMk cId="3104381057" sldId="591"/>
            <ac:spMk id="2" creationId="{EAC03726-0AD3-1548-A7EF-AF5DCE3CA742}"/>
          </ac:spMkLst>
        </pc:spChg>
        <pc:spChg chg="del mod">
          <ac:chgData name="bfjghod Goh" userId="17a83449cc180f75" providerId="LiveId" clId="{81338776-6F4D-F641-B7B6-75EF15F7EA01}" dt="2019-07-10T02:26:20.562" v="1264" actId="26606"/>
          <ac:spMkLst>
            <pc:docMk/>
            <pc:sldMk cId="3104381057" sldId="591"/>
            <ac:spMk id="3" creationId="{BCCC3321-1824-4141-95EE-2047A385838F}"/>
          </ac:spMkLst>
        </pc:spChg>
        <pc:spChg chg="add">
          <ac:chgData name="bfjghod Goh" userId="17a83449cc180f75" providerId="LiveId" clId="{81338776-6F4D-F641-B7B6-75EF15F7EA01}" dt="2019-07-10T02:26:20.562" v="1264" actId="26606"/>
          <ac:spMkLst>
            <pc:docMk/>
            <pc:sldMk cId="3104381057" sldId="591"/>
            <ac:spMk id="10" creationId="{46C2E80F-49A6-4372-B103-219D417A55ED}"/>
          </ac:spMkLst>
        </pc:spChg>
        <pc:graphicFrameChg chg="add">
          <ac:chgData name="bfjghod Goh" userId="17a83449cc180f75" providerId="LiveId" clId="{81338776-6F4D-F641-B7B6-75EF15F7EA01}" dt="2019-07-10T02:26:20.562" v="1264" actId="26606"/>
          <ac:graphicFrameMkLst>
            <pc:docMk/>
            <pc:sldMk cId="3104381057" sldId="591"/>
            <ac:graphicFrameMk id="5" creationId="{5A0B13A9-6C67-4D31-82BB-3FAE73E71A01}"/>
          </ac:graphicFrameMkLst>
        </pc:graphicFrameChg>
      </pc:sldChg>
      <pc:sldChg chg="add ord">
        <pc:chgData name="bfjghod Goh" userId="17a83449cc180f75" providerId="LiveId" clId="{81338776-6F4D-F641-B7B6-75EF15F7EA01}" dt="2019-07-10T02:26:43.734" v="1267"/>
        <pc:sldMkLst>
          <pc:docMk/>
          <pc:sldMk cId="321187691" sldId="593"/>
        </pc:sldMkLst>
      </pc:sldChg>
      <pc:sldChg chg="modSp add">
        <pc:chgData name="bfjghod Goh" userId="17a83449cc180f75" providerId="LiveId" clId="{81338776-6F4D-F641-B7B6-75EF15F7EA01}" dt="2019-07-10T02:38:08.256" v="2049" actId="20577"/>
        <pc:sldMkLst>
          <pc:docMk/>
          <pc:sldMk cId="3577642330" sldId="594"/>
        </pc:sldMkLst>
        <pc:spChg chg="mod">
          <ac:chgData name="bfjghod Goh" userId="17a83449cc180f75" providerId="LiveId" clId="{81338776-6F4D-F641-B7B6-75EF15F7EA01}" dt="2019-07-10T02:31:20.653" v="1340" actId="20577"/>
          <ac:spMkLst>
            <pc:docMk/>
            <pc:sldMk cId="3577642330" sldId="594"/>
            <ac:spMk id="2" creationId="{219E4291-8577-6946-BD00-F649A70BDC6D}"/>
          </ac:spMkLst>
        </pc:spChg>
        <pc:spChg chg="mod">
          <ac:chgData name="bfjghod Goh" userId="17a83449cc180f75" providerId="LiveId" clId="{81338776-6F4D-F641-B7B6-75EF15F7EA01}" dt="2019-07-10T02:38:08.256" v="2049" actId="20577"/>
          <ac:spMkLst>
            <pc:docMk/>
            <pc:sldMk cId="3577642330" sldId="594"/>
            <ac:spMk id="3" creationId="{97ED6D4E-220E-A248-A691-0595BCAE6402}"/>
          </ac:spMkLst>
        </pc:spChg>
      </pc:sldChg>
      <pc:sldChg chg="modSp add">
        <pc:chgData name="bfjghod Goh" userId="17a83449cc180f75" providerId="LiveId" clId="{81338776-6F4D-F641-B7B6-75EF15F7EA01}" dt="2019-07-10T02:41:36.176" v="2050"/>
        <pc:sldMkLst>
          <pc:docMk/>
          <pc:sldMk cId="694733609" sldId="596"/>
        </pc:sldMkLst>
        <pc:spChg chg="mod">
          <ac:chgData name="bfjghod Goh" userId="17a83449cc180f75" providerId="LiveId" clId="{81338776-6F4D-F641-B7B6-75EF15F7EA01}" dt="2019-07-10T02:41:36.176" v="2050"/>
          <ac:spMkLst>
            <pc:docMk/>
            <pc:sldMk cId="694733609" sldId="596"/>
            <ac:spMk id="3" creationId="{97ED6D4E-220E-A248-A691-0595BCAE640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0.svg"/><Relationship Id="rId1" Type="http://schemas.openxmlformats.org/officeDocument/2006/relationships/image" Target="../media/image29.png"/><Relationship Id="rId6" Type="http://schemas.openxmlformats.org/officeDocument/2006/relationships/image" Target="../media/image24.svg"/><Relationship Id="rId5" Type="http://schemas.openxmlformats.org/officeDocument/2006/relationships/image" Target="../media/image31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svg"/><Relationship Id="rId1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svg"/><Relationship Id="rId1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18192-D792-4E60-9E12-61D29017FE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B5EEC9-3E09-4A8A-BBB5-10FA747F5808}">
      <dgm:prSet/>
      <dgm:spPr/>
      <dgm:t>
        <a:bodyPr/>
        <a:lstStyle/>
        <a:p>
          <a:r>
            <a:rPr lang="en-US"/>
            <a:t>Point estimation</a:t>
          </a:r>
        </a:p>
      </dgm:t>
    </dgm:pt>
    <dgm:pt modelId="{4B3BAF13-2A26-4299-BECD-86A5A4D166A1}" type="parTrans" cxnId="{1E489838-C886-4F84-914C-7EA93EAEC371}">
      <dgm:prSet/>
      <dgm:spPr/>
      <dgm:t>
        <a:bodyPr/>
        <a:lstStyle/>
        <a:p>
          <a:endParaRPr lang="en-US"/>
        </a:p>
      </dgm:t>
    </dgm:pt>
    <dgm:pt modelId="{030E5A8B-B2A0-4ECC-9BF8-C136BB0D086C}" type="sibTrans" cxnId="{1E489838-C886-4F84-914C-7EA93EAEC371}">
      <dgm:prSet/>
      <dgm:spPr/>
      <dgm:t>
        <a:bodyPr/>
        <a:lstStyle/>
        <a:p>
          <a:endParaRPr lang="en-US"/>
        </a:p>
      </dgm:t>
    </dgm:pt>
    <dgm:pt modelId="{833F03AE-2AC2-4C55-ADD2-74B9BA302116}">
      <dgm:prSet/>
      <dgm:spPr/>
      <dgm:t>
        <a:bodyPr/>
        <a:lstStyle/>
        <a:p>
          <a:r>
            <a:rPr lang="en-US"/>
            <a:t>Confidence interval</a:t>
          </a:r>
        </a:p>
      </dgm:t>
    </dgm:pt>
    <dgm:pt modelId="{08D733CE-4A56-40F9-9090-1DB18BA58380}" type="parTrans" cxnId="{F0EC6FBD-E3EB-4BA5-B33F-28D1873EDD7A}">
      <dgm:prSet/>
      <dgm:spPr/>
      <dgm:t>
        <a:bodyPr/>
        <a:lstStyle/>
        <a:p>
          <a:endParaRPr lang="en-US"/>
        </a:p>
      </dgm:t>
    </dgm:pt>
    <dgm:pt modelId="{09CECD72-71CC-4C1E-9A37-5020297E70FF}" type="sibTrans" cxnId="{F0EC6FBD-E3EB-4BA5-B33F-28D1873EDD7A}">
      <dgm:prSet/>
      <dgm:spPr/>
      <dgm:t>
        <a:bodyPr/>
        <a:lstStyle/>
        <a:p>
          <a:endParaRPr lang="en-US"/>
        </a:p>
      </dgm:t>
    </dgm:pt>
    <dgm:pt modelId="{4BF4A52D-1622-4506-971F-C1741F5AFAD8}">
      <dgm:prSet/>
      <dgm:spPr/>
      <dgm:t>
        <a:bodyPr/>
        <a:lstStyle/>
        <a:p>
          <a:r>
            <a:rPr lang="en-US"/>
            <a:t>Bootstrap</a:t>
          </a:r>
        </a:p>
      </dgm:t>
    </dgm:pt>
    <dgm:pt modelId="{02597EDB-BF2D-4871-8F62-0E2626D5A68A}" type="parTrans" cxnId="{C94429E4-AD73-45A7-B00A-13DCBF408BF7}">
      <dgm:prSet/>
      <dgm:spPr/>
      <dgm:t>
        <a:bodyPr/>
        <a:lstStyle/>
        <a:p>
          <a:endParaRPr lang="en-US"/>
        </a:p>
      </dgm:t>
    </dgm:pt>
    <dgm:pt modelId="{47379093-0FC1-4FC4-AEC6-CF3BF43B8C6F}" type="sibTrans" cxnId="{C94429E4-AD73-45A7-B00A-13DCBF408BF7}">
      <dgm:prSet/>
      <dgm:spPr/>
      <dgm:t>
        <a:bodyPr/>
        <a:lstStyle/>
        <a:p>
          <a:endParaRPr lang="en-US"/>
        </a:p>
      </dgm:t>
    </dgm:pt>
    <dgm:pt modelId="{AE10363F-7724-4CE3-9ED4-58A22E4E0811}" type="pres">
      <dgm:prSet presAssocID="{7BE18192-D792-4E60-9E12-61D29017FE3A}" presName="root" presStyleCnt="0">
        <dgm:presLayoutVars>
          <dgm:dir/>
          <dgm:resizeHandles val="exact"/>
        </dgm:presLayoutVars>
      </dgm:prSet>
      <dgm:spPr/>
    </dgm:pt>
    <dgm:pt modelId="{DD1B15CB-3ED2-4401-9E8D-66E2D8ED6B85}" type="pres">
      <dgm:prSet presAssocID="{4FB5EEC9-3E09-4A8A-BBB5-10FA747F5808}" presName="compNode" presStyleCnt="0"/>
      <dgm:spPr/>
    </dgm:pt>
    <dgm:pt modelId="{A2F4347E-F6DF-4A1D-9991-6098E0AEE54B}" type="pres">
      <dgm:prSet presAssocID="{4FB5EEC9-3E09-4A8A-BBB5-10FA747F5808}" presName="bgRect" presStyleLbl="bgShp" presStyleIdx="0" presStyleCnt="3"/>
      <dgm:spPr/>
    </dgm:pt>
    <dgm:pt modelId="{BF518916-E9AF-4ED7-BE25-C5DAC8624973}" type="pres">
      <dgm:prSet presAssocID="{4FB5EEC9-3E09-4A8A-BBB5-10FA747F58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16F1CBB5-13E2-4D7E-8D00-5551310B3D82}" type="pres">
      <dgm:prSet presAssocID="{4FB5EEC9-3E09-4A8A-BBB5-10FA747F5808}" presName="spaceRect" presStyleCnt="0"/>
      <dgm:spPr/>
    </dgm:pt>
    <dgm:pt modelId="{EE96909E-79DE-4160-B0F8-9F815F545C54}" type="pres">
      <dgm:prSet presAssocID="{4FB5EEC9-3E09-4A8A-BBB5-10FA747F5808}" presName="parTx" presStyleLbl="revTx" presStyleIdx="0" presStyleCnt="3">
        <dgm:presLayoutVars>
          <dgm:chMax val="0"/>
          <dgm:chPref val="0"/>
        </dgm:presLayoutVars>
      </dgm:prSet>
      <dgm:spPr/>
    </dgm:pt>
    <dgm:pt modelId="{A4D8C3FB-2CF1-4CAA-B948-2876307D2C36}" type="pres">
      <dgm:prSet presAssocID="{030E5A8B-B2A0-4ECC-9BF8-C136BB0D086C}" presName="sibTrans" presStyleCnt="0"/>
      <dgm:spPr/>
    </dgm:pt>
    <dgm:pt modelId="{68EECD34-20E7-4EB1-B473-C3A43C870204}" type="pres">
      <dgm:prSet presAssocID="{833F03AE-2AC2-4C55-ADD2-74B9BA302116}" presName="compNode" presStyleCnt="0"/>
      <dgm:spPr/>
    </dgm:pt>
    <dgm:pt modelId="{6C797AE0-CBBE-472E-857B-84E02EDFA289}" type="pres">
      <dgm:prSet presAssocID="{833F03AE-2AC2-4C55-ADD2-74B9BA302116}" presName="bgRect" presStyleLbl="bgShp" presStyleIdx="1" presStyleCnt="3"/>
      <dgm:spPr/>
    </dgm:pt>
    <dgm:pt modelId="{59C8C83A-38CB-4EC5-A658-AAA9720EE8C8}" type="pres">
      <dgm:prSet presAssocID="{833F03AE-2AC2-4C55-ADD2-74B9BA3021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0466AA51-39E9-4455-A722-E4F5629551E1}" type="pres">
      <dgm:prSet presAssocID="{833F03AE-2AC2-4C55-ADD2-74B9BA302116}" presName="spaceRect" presStyleCnt="0"/>
      <dgm:spPr/>
    </dgm:pt>
    <dgm:pt modelId="{6DFB5A08-591D-4E1D-A620-4F47991D1D45}" type="pres">
      <dgm:prSet presAssocID="{833F03AE-2AC2-4C55-ADD2-74B9BA302116}" presName="parTx" presStyleLbl="revTx" presStyleIdx="1" presStyleCnt="3">
        <dgm:presLayoutVars>
          <dgm:chMax val="0"/>
          <dgm:chPref val="0"/>
        </dgm:presLayoutVars>
      </dgm:prSet>
      <dgm:spPr/>
    </dgm:pt>
    <dgm:pt modelId="{6FDDE454-BFFD-4BFF-AF0A-E392FAE680F0}" type="pres">
      <dgm:prSet presAssocID="{09CECD72-71CC-4C1E-9A37-5020297E70FF}" presName="sibTrans" presStyleCnt="0"/>
      <dgm:spPr/>
    </dgm:pt>
    <dgm:pt modelId="{2ED5A9F2-FF75-4EAA-8C6A-1568C2E14A6E}" type="pres">
      <dgm:prSet presAssocID="{4BF4A52D-1622-4506-971F-C1741F5AFAD8}" presName="compNode" presStyleCnt="0"/>
      <dgm:spPr/>
    </dgm:pt>
    <dgm:pt modelId="{13BED718-E810-44CA-85B5-5F9A61BA9E9E}" type="pres">
      <dgm:prSet presAssocID="{4BF4A52D-1622-4506-971F-C1741F5AFAD8}" presName="bgRect" presStyleLbl="bgShp" presStyleIdx="2" presStyleCnt="3"/>
      <dgm:spPr/>
    </dgm:pt>
    <dgm:pt modelId="{C1C003C9-44DC-4950-A4F6-643265FC8162}" type="pres">
      <dgm:prSet presAssocID="{4BF4A52D-1622-4506-971F-C1741F5AFA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006541-D43F-4395-87DB-E705BF86FE48}" type="pres">
      <dgm:prSet presAssocID="{4BF4A52D-1622-4506-971F-C1741F5AFAD8}" presName="spaceRect" presStyleCnt="0"/>
      <dgm:spPr/>
    </dgm:pt>
    <dgm:pt modelId="{85F27CF5-CD9A-4005-A4A1-C48E79F0B36C}" type="pres">
      <dgm:prSet presAssocID="{4BF4A52D-1622-4506-971F-C1741F5AFA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40370A-F0A4-4238-B72D-60DD246BABF7}" type="presOf" srcId="{4FB5EEC9-3E09-4A8A-BBB5-10FA747F5808}" destId="{EE96909E-79DE-4160-B0F8-9F815F545C54}" srcOrd="0" destOrd="0" presId="urn:microsoft.com/office/officeart/2018/2/layout/IconVerticalSolidList"/>
    <dgm:cxn modelId="{C9F99F16-C888-4FE6-87FE-B314C3E94304}" type="presOf" srcId="{4BF4A52D-1622-4506-971F-C1741F5AFAD8}" destId="{85F27CF5-CD9A-4005-A4A1-C48E79F0B36C}" srcOrd="0" destOrd="0" presId="urn:microsoft.com/office/officeart/2018/2/layout/IconVerticalSolidList"/>
    <dgm:cxn modelId="{1E489838-C886-4F84-914C-7EA93EAEC371}" srcId="{7BE18192-D792-4E60-9E12-61D29017FE3A}" destId="{4FB5EEC9-3E09-4A8A-BBB5-10FA747F5808}" srcOrd="0" destOrd="0" parTransId="{4B3BAF13-2A26-4299-BECD-86A5A4D166A1}" sibTransId="{030E5A8B-B2A0-4ECC-9BF8-C136BB0D086C}"/>
    <dgm:cxn modelId="{F8FDFBB3-7D08-4B0A-98F3-33B3149A7BDE}" type="presOf" srcId="{7BE18192-D792-4E60-9E12-61D29017FE3A}" destId="{AE10363F-7724-4CE3-9ED4-58A22E4E0811}" srcOrd="0" destOrd="0" presId="urn:microsoft.com/office/officeart/2018/2/layout/IconVerticalSolidList"/>
    <dgm:cxn modelId="{F0EC6FBD-E3EB-4BA5-B33F-28D1873EDD7A}" srcId="{7BE18192-D792-4E60-9E12-61D29017FE3A}" destId="{833F03AE-2AC2-4C55-ADD2-74B9BA302116}" srcOrd="1" destOrd="0" parTransId="{08D733CE-4A56-40F9-9090-1DB18BA58380}" sibTransId="{09CECD72-71CC-4C1E-9A37-5020297E70FF}"/>
    <dgm:cxn modelId="{EB2934BF-3369-4ADA-A7D2-703BD5D6F861}" type="presOf" srcId="{833F03AE-2AC2-4C55-ADD2-74B9BA302116}" destId="{6DFB5A08-591D-4E1D-A620-4F47991D1D45}" srcOrd="0" destOrd="0" presId="urn:microsoft.com/office/officeart/2018/2/layout/IconVerticalSolidList"/>
    <dgm:cxn modelId="{C94429E4-AD73-45A7-B00A-13DCBF408BF7}" srcId="{7BE18192-D792-4E60-9E12-61D29017FE3A}" destId="{4BF4A52D-1622-4506-971F-C1741F5AFAD8}" srcOrd="2" destOrd="0" parTransId="{02597EDB-BF2D-4871-8F62-0E2626D5A68A}" sibTransId="{47379093-0FC1-4FC4-AEC6-CF3BF43B8C6F}"/>
    <dgm:cxn modelId="{F9F5A34C-2336-4307-957F-4D6E57FCB073}" type="presParOf" srcId="{AE10363F-7724-4CE3-9ED4-58A22E4E0811}" destId="{DD1B15CB-3ED2-4401-9E8D-66E2D8ED6B85}" srcOrd="0" destOrd="0" presId="urn:microsoft.com/office/officeart/2018/2/layout/IconVerticalSolidList"/>
    <dgm:cxn modelId="{17F0D105-91B3-4AD1-BAD1-FE037341FD06}" type="presParOf" srcId="{DD1B15CB-3ED2-4401-9E8D-66E2D8ED6B85}" destId="{A2F4347E-F6DF-4A1D-9991-6098E0AEE54B}" srcOrd="0" destOrd="0" presId="urn:microsoft.com/office/officeart/2018/2/layout/IconVerticalSolidList"/>
    <dgm:cxn modelId="{3CA26250-6804-45B4-ABA2-BDB41F26A9DF}" type="presParOf" srcId="{DD1B15CB-3ED2-4401-9E8D-66E2D8ED6B85}" destId="{BF518916-E9AF-4ED7-BE25-C5DAC8624973}" srcOrd="1" destOrd="0" presId="urn:microsoft.com/office/officeart/2018/2/layout/IconVerticalSolidList"/>
    <dgm:cxn modelId="{B9D063B6-FB7B-4BB0-9FD0-C633E5A50704}" type="presParOf" srcId="{DD1B15CB-3ED2-4401-9E8D-66E2D8ED6B85}" destId="{16F1CBB5-13E2-4D7E-8D00-5551310B3D82}" srcOrd="2" destOrd="0" presId="urn:microsoft.com/office/officeart/2018/2/layout/IconVerticalSolidList"/>
    <dgm:cxn modelId="{69124962-065F-4757-8AD1-08148A9221F5}" type="presParOf" srcId="{DD1B15CB-3ED2-4401-9E8D-66E2D8ED6B85}" destId="{EE96909E-79DE-4160-B0F8-9F815F545C54}" srcOrd="3" destOrd="0" presId="urn:microsoft.com/office/officeart/2018/2/layout/IconVerticalSolidList"/>
    <dgm:cxn modelId="{5FC7B57E-97E0-4367-947D-EA8AEEA1E25D}" type="presParOf" srcId="{AE10363F-7724-4CE3-9ED4-58A22E4E0811}" destId="{A4D8C3FB-2CF1-4CAA-B948-2876307D2C36}" srcOrd="1" destOrd="0" presId="urn:microsoft.com/office/officeart/2018/2/layout/IconVerticalSolidList"/>
    <dgm:cxn modelId="{D499F48B-D307-4E57-91C5-440422586ECD}" type="presParOf" srcId="{AE10363F-7724-4CE3-9ED4-58A22E4E0811}" destId="{68EECD34-20E7-4EB1-B473-C3A43C870204}" srcOrd="2" destOrd="0" presId="urn:microsoft.com/office/officeart/2018/2/layout/IconVerticalSolidList"/>
    <dgm:cxn modelId="{1F00CB64-08F9-490F-847D-F3BCF51DD156}" type="presParOf" srcId="{68EECD34-20E7-4EB1-B473-C3A43C870204}" destId="{6C797AE0-CBBE-472E-857B-84E02EDFA289}" srcOrd="0" destOrd="0" presId="urn:microsoft.com/office/officeart/2018/2/layout/IconVerticalSolidList"/>
    <dgm:cxn modelId="{66269949-E9B3-4D20-BA7A-9694E1980913}" type="presParOf" srcId="{68EECD34-20E7-4EB1-B473-C3A43C870204}" destId="{59C8C83A-38CB-4EC5-A658-AAA9720EE8C8}" srcOrd="1" destOrd="0" presId="urn:microsoft.com/office/officeart/2018/2/layout/IconVerticalSolidList"/>
    <dgm:cxn modelId="{15FDED11-4978-4983-80F8-69E5C79B7E16}" type="presParOf" srcId="{68EECD34-20E7-4EB1-B473-C3A43C870204}" destId="{0466AA51-39E9-4455-A722-E4F5629551E1}" srcOrd="2" destOrd="0" presId="urn:microsoft.com/office/officeart/2018/2/layout/IconVerticalSolidList"/>
    <dgm:cxn modelId="{BABB48ED-001D-425B-ABA7-955E619F81B5}" type="presParOf" srcId="{68EECD34-20E7-4EB1-B473-C3A43C870204}" destId="{6DFB5A08-591D-4E1D-A620-4F47991D1D45}" srcOrd="3" destOrd="0" presId="urn:microsoft.com/office/officeart/2018/2/layout/IconVerticalSolidList"/>
    <dgm:cxn modelId="{DDDCEC03-F456-453C-8603-11F08FD19D56}" type="presParOf" srcId="{AE10363F-7724-4CE3-9ED4-58A22E4E0811}" destId="{6FDDE454-BFFD-4BFF-AF0A-E392FAE680F0}" srcOrd="3" destOrd="0" presId="urn:microsoft.com/office/officeart/2018/2/layout/IconVerticalSolidList"/>
    <dgm:cxn modelId="{81A147B9-9A54-4D32-83B5-32C930F5156C}" type="presParOf" srcId="{AE10363F-7724-4CE3-9ED4-58A22E4E0811}" destId="{2ED5A9F2-FF75-4EAA-8C6A-1568C2E14A6E}" srcOrd="4" destOrd="0" presId="urn:microsoft.com/office/officeart/2018/2/layout/IconVerticalSolidList"/>
    <dgm:cxn modelId="{76C7F52B-16D7-4E3E-B5B1-5A99BF9383F8}" type="presParOf" srcId="{2ED5A9F2-FF75-4EAA-8C6A-1568C2E14A6E}" destId="{13BED718-E810-44CA-85B5-5F9A61BA9E9E}" srcOrd="0" destOrd="0" presId="urn:microsoft.com/office/officeart/2018/2/layout/IconVerticalSolidList"/>
    <dgm:cxn modelId="{BBF0C40A-0BB7-4DAF-8DB2-C9AC51C60397}" type="presParOf" srcId="{2ED5A9F2-FF75-4EAA-8C6A-1568C2E14A6E}" destId="{C1C003C9-44DC-4950-A4F6-643265FC8162}" srcOrd="1" destOrd="0" presId="urn:microsoft.com/office/officeart/2018/2/layout/IconVerticalSolidList"/>
    <dgm:cxn modelId="{8C16EE48-2186-4FB0-95D6-9A3B0FD68D95}" type="presParOf" srcId="{2ED5A9F2-FF75-4EAA-8C6A-1568C2E14A6E}" destId="{69006541-D43F-4395-87DB-E705BF86FE48}" srcOrd="2" destOrd="0" presId="urn:microsoft.com/office/officeart/2018/2/layout/IconVerticalSolidList"/>
    <dgm:cxn modelId="{C855058C-E2AB-447A-9179-8491867561C2}" type="presParOf" srcId="{2ED5A9F2-FF75-4EAA-8C6A-1568C2E14A6E}" destId="{85F27CF5-CD9A-4005-A4A1-C48E79F0B3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718EE-A1CB-4B8E-9E4A-A3D34EC8A2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E4189E-1E12-4159-916E-E3858BDFDFA9}">
      <dgm:prSet/>
      <dgm:spPr/>
      <dgm:t>
        <a:bodyPr/>
        <a:lstStyle/>
        <a:p>
          <a:r>
            <a:rPr lang="en-SG"/>
            <a:t>One of the main goals of statistics is to estimate unknown parameters</a:t>
          </a:r>
          <a:endParaRPr lang="en-US"/>
        </a:p>
      </dgm:t>
    </dgm:pt>
    <dgm:pt modelId="{E42819E9-4E85-48CC-B1C6-C268708ADF4D}" type="parTrans" cxnId="{FE13D541-85C4-41FA-8F4D-7271CF625B31}">
      <dgm:prSet/>
      <dgm:spPr/>
      <dgm:t>
        <a:bodyPr/>
        <a:lstStyle/>
        <a:p>
          <a:endParaRPr lang="en-US"/>
        </a:p>
      </dgm:t>
    </dgm:pt>
    <dgm:pt modelId="{0031A4C6-4891-4193-A0BC-12F5DA427BAF}" type="sibTrans" cxnId="{FE13D541-85C4-41FA-8F4D-7271CF625B31}">
      <dgm:prSet/>
      <dgm:spPr/>
      <dgm:t>
        <a:bodyPr/>
        <a:lstStyle/>
        <a:p>
          <a:endParaRPr lang="en-US"/>
        </a:p>
      </dgm:t>
    </dgm:pt>
    <dgm:pt modelId="{90E1A3B6-093D-4F48-BEC6-669D2E5735E6}">
      <dgm:prSet/>
      <dgm:spPr/>
      <dgm:t>
        <a:bodyPr/>
        <a:lstStyle/>
        <a:p>
          <a:r>
            <a:rPr lang="en-SG"/>
            <a:t>To approximate these parameters, we choose an estimator, which is simply any function of randomly sampled observations</a:t>
          </a:r>
          <a:endParaRPr lang="en-US"/>
        </a:p>
      </dgm:t>
    </dgm:pt>
    <dgm:pt modelId="{D6B7EA62-0478-4686-B5E1-E13E5BBF5169}" type="parTrans" cxnId="{281C6585-F858-4BAE-80E8-A63B9B70645F}">
      <dgm:prSet/>
      <dgm:spPr/>
      <dgm:t>
        <a:bodyPr/>
        <a:lstStyle/>
        <a:p>
          <a:endParaRPr lang="en-US"/>
        </a:p>
      </dgm:t>
    </dgm:pt>
    <dgm:pt modelId="{55AC97C5-0645-4460-8DB5-9A7AE9938DDA}" type="sibTrans" cxnId="{281C6585-F858-4BAE-80E8-A63B9B70645F}">
      <dgm:prSet/>
      <dgm:spPr/>
      <dgm:t>
        <a:bodyPr/>
        <a:lstStyle/>
        <a:p>
          <a:endParaRPr lang="en-US"/>
        </a:p>
      </dgm:t>
    </dgm:pt>
    <dgm:pt modelId="{177E1F51-E784-4731-BC75-635F97DFB9BA}" type="pres">
      <dgm:prSet presAssocID="{658718EE-A1CB-4B8E-9E4A-A3D34EC8A2FE}" presName="root" presStyleCnt="0">
        <dgm:presLayoutVars>
          <dgm:dir/>
          <dgm:resizeHandles val="exact"/>
        </dgm:presLayoutVars>
      </dgm:prSet>
      <dgm:spPr/>
    </dgm:pt>
    <dgm:pt modelId="{54F651EE-B5B4-446D-8B10-0C872921714C}" type="pres">
      <dgm:prSet presAssocID="{C1E4189E-1E12-4159-916E-E3858BDFDFA9}" presName="compNode" presStyleCnt="0"/>
      <dgm:spPr/>
    </dgm:pt>
    <dgm:pt modelId="{7E63E9BC-6A73-4ED9-85A7-331CD36CD2F5}" type="pres">
      <dgm:prSet presAssocID="{C1E4189E-1E12-4159-916E-E3858BDFDFA9}" presName="bgRect" presStyleLbl="bgShp" presStyleIdx="0" presStyleCnt="2"/>
      <dgm:spPr/>
    </dgm:pt>
    <dgm:pt modelId="{812BFCEE-3462-4A4E-B82C-F7828D550A9E}" type="pres">
      <dgm:prSet presAssocID="{C1E4189E-1E12-4159-916E-E3858BDFDF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A81FA7-8BCC-4534-9782-3050EF4A4F0E}" type="pres">
      <dgm:prSet presAssocID="{C1E4189E-1E12-4159-916E-E3858BDFDFA9}" presName="spaceRect" presStyleCnt="0"/>
      <dgm:spPr/>
    </dgm:pt>
    <dgm:pt modelId="{F1AB2F84-7275-4DD4-92CE-5540F62C1534}" type="pres">
      <dgm:prSet presAssocID="{C1E4189E-1E12-4159-916E-E3858BDFDFA9}" presName="parTx" presStyleLbl="revTx" presStyleIdx="0" presStyleCnt="2">
        <dgm:presLayoutVars>
          <dgm:chMax val="0"/>
          <dgm:chPref val="0"/>
        </dgm:presLayoutVars>
      </dgm:prSet>
      <dgm:spPr/>
    </dgm:pt>
    <dgm:pt modelId="{8A2C7041-7049-4BD9-9DAC-5ADCA20778CD}" type="pres">
      <dgm:prSet presAssocID="{0031A4C6-4891-4193-A0BC-12F5DA427BAF}" presName="sibTrans" presStyleCnt="0"/>
      <dgm:spPr/>
    </dgm:pt>
    <dgm:pt modelId="{9F13B2BC-DAE7-4202-8BE7-59D0DD02E4BA}" type="pres">
      <dgm:prSet presAssocID="{90E1A3B6-093D-4F48-BEC6-669D2E5735E6}" presName="compNode" presStyleCnt="0"/>
      <dgm:spPr/>
    </dgm:pt>
    <dgm:pt modelId="{1C439FC1-9D56-4DF8-865C-E2733B26C084}" type="pres">
      <dgm:prSet presAssocID="{90E1A3B6-093D-4F48-BEC6-669D2E5735E6}" presName="bgRect" presStyleLbl="bgShp" presStyleIdx="1" presStyleCnt="2"/>
      <dgm:spPr/>
    </dgm:pt>
    <dgm:pt modelId="{F2EF6088-444F-41DD-8F31-2D08F1724639}" type="pres">
      <dgm:prSet presAssocID="{90E1A3B6-093D-4F48-BEC6-669D2E5735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76AF16B-E390-4E8B-99AB-DDFD1B258EA3}" type="pres">
      <dgm:prSet presAssocID="{90E1A3B6-093D-4F48-BEC6-669D2E5735E6}" presName="spaceRect" presStyleCnt="0"/>
      <dgm:spPr/>
    </dgm:pt>
    <dgm:pt modelId="{72BF0E81-CE0A-4740-8A11-E4B74733657B}" type="pres">
      <dgm:prSet presAssocID="{90E1A3B6-093D-4F48-BEC6-669D2E5735E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F64311-5466-4C83-8813-AAE912268D91}" type="presOf" srcId="{658718EE-A1CB-4B8E-9E4A-A3D34EC8A2FE}" destId="{177E1F51-E784-4731-BC75-635F97DFB9BA}" srcOrd="0" destOrd="0" presId="urn:microsoft.com/office/officeart/2018/2/layout/IconVerticalSolidList"/>
    <dgm:cxn modelId="{A6384314-6680-4AC9-A245-44AFAAC62679}" type="presOf" srcId="{C1E4189E-1E12-4159-916E-E3858BDFDFA9}" destId="{F1AB2F84-7275-4DD4-92CE-5540F62C1534}" srcOrd="0" destOrd="0" presId="urn:microsoft.com/office/officeart/2018/2/layout/IconVerticalSolidList"/>
    <dgm:cxn modelId="{FE13D541-85C4-41FA-8F4D-7271CF625B31}" srcId="{658718EE-A1CB-4B8E-9E4A-A3D34EC8A2FE}" destId="{C1E4189E-1E12-4159-916E-E3858BDFDFA9}" srcOrd="0" destOrd="0" parTransId="{E42819E9-4E85-48CC-B1C6-C268708ADF4D}" sibTransId="{0031A4C6-4891-4193-A0BC-12F5DA427BAF}"/>
    <dgm:cxn modelId="{954C9D4F-BCAA-465B-B6EA-62F4D7BE38B0}" type="presOf" srcId="{90E1A3B6-093D-4F48-BEC6-669D2E5735E6}" destId="{72BF0E81-CE0A-4740-8A11-E4B74733657B}" srcOrd="0" destOrd="0" presId="urn:microsoft.com/office/officeart/2018/2/layout/IconVerticalSolidList"/>
    <dgm:cxn modelId="{281C6585-F858-4BAE-80E8-A63B9B70645F}" srcId="{658718EE-A1CB-4B8E-9E4A-A3D34EC8A2FE}" destId="{90E1A3B6-093D-4F48-BEC6-669D2E5735E6}" srcOrd="1" destOrd="0" parTransId="{D6B7EA62-0478-4686-B5E1-E13E5BBF5169}" sibTransId="{55AC97C5-0645-4460-8DB5-9A7AE9938DDA}"/>
    <dgm:cxn modelId="{4970E8EF-63CB-4691-9247-E07D48CC060D}" type="presParOf" srcId="{177E1F51-E784-4731-BC75-635F97DFB9BA}" destId="{54F651EE-B5B4-446D-8B10-0C872921714C}" srcOrd="0" destOrd="0" presId="urn:microsoft.com/office/officeart/2018/2/layout/IconVerticalSolidList"/>
    <dgm:cxn modelId="{B176D00A-B1C9-4556-917A-31C2D077A0D9}" type="presParOf" srcId="{54F651EE-B5B4-446D-8B10-0C872921714C}" destId="{7E63E9BC-6A73-4ED9-85A7-331CD36CD2F5}" srcOrd="0" destOrd="0" presId="urn:microsoft.com/office/officeart/2018/2/layout/IconVerticalSolidList"/>
    <dgm:cxn modelId="{E64D4553-4BC2-4678-A2F9-619D43919E65}" type="presParOf" srcId="{54F651EE-B5B4-446D-8B10-0C872921714C}" destId="{812BFCEE-3462-4A4E-B82C-F7828D550A9E}" srcOrd="1" destOrd="0" presId="urn:microsoft.com/office/officeart/2018/2/layout/IconVerticalSolidList"/>
    <dgm:cxn modelId="{5F38541F-0962-4313-9240-58237B42D313}" type="presParOf" srcId="{54F651EE-B5B4-446D-8B10-0C872921714C}" destId="{E2A81FA7-8BCC-4534-9782-3050EF4A4F0E}" srcOrd="2" destOrd="0" presId="urn:microsoft.com/office/officeart/2018/2/layout/IconVerticalSolidList"/>
    <dgm:cxn modelId="{D268493F-083B-4CEE-B5F8-FE40119160A6}" type="presParOf" srcId="{54F651EE-B5B4-446D-8B10-0C872921714C}" destId="{F1AB2F84-7275-4DD4-92CE-5540F62C1534}" srcOrd="3" destOrd="0" presId="urn:microsoft.com/office/officeart/2018/2/layout/IconVerticalSolidList"/>
    <dgm:cxn modelId="{0E7E7CE5-DB5F-4FF6-8522-7AC29BCD0610}" type="presParOf" srcId="{177E1F51-E784-4731-BC75-635F97DFB9BA}" destId="{8A2C7041-7049-4BD9-9DAC-5ADCA20778CD}" srcOrd="1" destOrd="0" presId="urn:microsoft.com/office/officeart/2018/2/layout/IconVerticalSolidList"/>
    <dgm:cxn modelId="{FB5602B3-E64C-46A4-A476-DF1DDA8364DF}" type="presParOf" srcId="{177E1F51-E784-4731-BC75-635F97DFB9BA}" destId="{9F13B2BC-DAE7-4202-8BE7-59D0DD02E4BA}" srcOrd="2" destOrd="0" presId="urn:microsoft.com/office/officeart/2018/2/layout/IconVerticalSolidList"/>
    <dgm:cxn modelId="{F121181E-9EA4-44B3-99CA-848A69D7273E}" type="presParOf" srcId="{9F13B2BC-DAE7-4202-8BE7-59D0DD02E4BA}" destId="{1C439FC1-9D56-4DF8-865C-E2733B26C084}" srcOrd="0" destOrd="0" presId="urn:microsoft.com/office/officeart/2018/2/layout/IconVerticalSolidList"/>
    <dgm:cxn modelId="{A5764835-8568-40E1-84F2-C1C30B08D69F}" type="presParOf" srcId="{9F13B2BC-DAE7-4202-8BE7-59D0DD02E4BA}" destId="{F2EF6088-444F-41DD-8F31-2D08F1724639}" srcOrd="1" destOrd="0" presId="urn:microsoft.com/office/officeart/2018/2/layout/IconVerticalSolidList"/>
    <dgm:cxn modelId="{C7641846-F1D1-4B9F-9A90-8723F4683581}" type="presParOf" srcId="{9F13B2BC-DAE7-4202-8BE7-59D0DD02E4BA}" destId="{776AF16B-E390-4E8B-99AB-DDFD1B258EA3}" srcOrd="2" destOrd="0" presId="urn:microsoft.com/office/officeart/2018/2/layout/IconVerticalSolidList"/>
    <dgm:cxn modelId="{B7A20555-0D02-42CC-A93F-F205963F8967}" type="presParOf" srcId="{9F13B2BC-DAE7-4202-8BE7-59D0DD02E4BA}" destId="{72BF0E81-CE0A-4740-8A11-E4B7473365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41864-FAE0-4AFF-B942-1A3AA6FAE7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8BF85D-14E7-4C9D-AA0C-F8256935D9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may also sample from a reference population and see if our sample mean is a good approximation to the reference population</a:t>
          </a:r>
        </a:p>
      </dgm:t>
    </dgm:pt>
    <dgm:pt modelId="{D1512A29-65EC-4A76-9448-5455A606EFFE}" type="parTrans" cxnId="{6B8337F8-C957-432A-B4C4-39CC8A15F976}">
      <dgm:prSet/>
      <dgm:spPr/>
      <dgm:t>
        <a:bodyPr/>
        <a:lstStyle/>
        <a:p>
          <a:endParaRPr lang="en-US"/>
        </a:p>
      </dgm:t>
    </dgm:pt>
    <dgm:pt modelId="{CD6B8BE0-F953-4BB4-AE80-50D2EB890A10}" type="sibTrans" cxnId="{6B8337F8-C957-432A-B4C4-39CC8A15F976}">
      <dgm:prSet/>
      <dgm:spPr/>
      <dgm:t>
        <a:bodyPr/>
        <a:lstStyle/>
        <a:p>
          <a:endParaRPr lang="en-US"/>
        </a:p>
      </dgm:t>
    </dgm:pt>
    <dgm:pt modelId="{638DE5C5-2774-49B8-BCE0-D3073430E6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this case, we say that the sample mean is a point estimator of the true population parameter</a:t>
          </a:r>
        </a:p>
      </dgm:t>
    </dgm:pt>
    <dgm:pt modelId="{BAC1501E-E3BB-4C40-AF9F-AA9BAEDCFCCF}" type="parTrans" cxnId="{5D52869D-417F-4967-9705-F1962AA5609A}">
      <dgm:prSet/>
      <dgm:spPr/>
      <dgm:t>
        <a:bodyPr/>
        <a:lstStyle/>
        <a:p>
          <a:endParaRPr lang="en-US"/>
        </a:p>
      </dgm:t>
    </dgm:pt>
    <dgm:pt modelId="{48F9047B-B7D8-41BF-A499-167C3A827C7D}" type="sibTrans" cxnId="{5D52869D-417F-4967-9705-F1962AA5609A}">
      <dgm:prSet/>
      <dgm:spPr/>
      <dgm:t>
        <a:bodyPr/>
        <a:lstStyle/>
        <a:p>
          <a:endParaRPr lang="en-US"/>
        </a:p>
      </dgm:t>
    </dgm:pt>
    <dgm:pt modelId="{96C11E52-8EB0-4375-B819-19525AF21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 us sample 10 samples from a normal distribution with mean of 0 and standard deviation of 1</a:t>
          </a:r>
        </a:p>
      </dgm:t>
    </dgm:pt>
    <dgm:pt modelId="{5CC779CB-50AB-4E84-A3E9-5B668CF9C4D0}" type="parTrans" cxnId="{243682B1-A1AE-411F-93A4-07F63FB72026}">
      <dgm:prSet/>
      <dgm:spPr/>
      <dgm:t>
        <a:bodyPr/>
        <a:lstStyle/>
        <a:p>
          <a:endParaRPr lang="en-US"/>
        </a:p>
      </dgm:t>
    </dgm:pt>
    <dgm:pt modelId="{9DB7EC67-E4CD-4398-A70A-78A26F082FFE}" type="sibTrans" cxnId="{243682B1-A1AE-411F-93A4-07F63FB72026}">
      <dgm:prSet/>
      <dgm:spPr/>
      <dgm:t>
        <a:bodyPr/>
        <a:lstStyle/>
        <a:p>
          <a:endParaRPr lang="en-US"/>
        </a:p>
      </dgm:t>
    </dgm:pt>
    <dgm:pt modelId="{68FEFBD0-0AD0-4EC5-BFE1-BF11FBC2E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sample &lt;- rnorm(10, 0, 1)</a:t>
          </a:r>
        </a:p>
      </dgm:t>
    </dgm:pt>
    <dgm:pt modelId="{D7C7E2EE-D883-44E2-9438-2B53B68ABD83}" type="parTrans" cxnId="{AB6DA156-5ACF-49E1-AE31-47418ADA09F6}">
      <dgm:prSet/>
      <dgm:spPr/>
      <dgm:t>
        <a:bodyPr/>
        <a:lstStyle/>
        <a:p>
          <a:endParaRPr lang="en-US"/>
        </a:p>
      </dgm:t>
    </dgm:pt>
    <dgm:pt modelId="{12A4AC5A-347B-4E39-99C9-591BCA888933}" type="sibTrans" cxnId="{AB6DA156-5ACF-49E1-AE31-47418ADA09F6}">
      <dgm:prSet/>
      <dgm:spPr/>
      <dgm:t>
        <a:bodyPr/>
        <a:lstStyle/>
        <a:p>
          <a:endParaRPr lang="en-US"/>
        </a:p>
      </dgm:t>
    </dgm:pt>
    <dgm:pt modelId="{1C51362D-39B9-4BBF-B3C5-5EA670F628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mean(sample)</a:t>
          </a:r>
        </a:p>
      </dgm:t>
    </dgm:pt>
    <dgm:pt modelId="{63FDE868-5423-4E69-84B8-DD40B76B6A92}" type="parTrans" cxnId="{7C4BC7DC-99F9-42A7-A980-25CA05562AB7}">
      <dgm:prSet/>
      <dgm:spPr/>
      <dgm:t>
        <a:bodyPr/>
        <a:lstStyle/>
        <a:p>
          <a:endParaRPr lang="en-US"/>
        </a:p>
      </dgm:t>
    </dgm:pt>
    <dgm:pt modelId="{70B7F27C-4E36-4C5D-BE17-F7D5A122915A}" type="sibTrans" cxnId="{7C4BC7DC-99F9-42A7-A980-25CA05562AB7}">
      <dgm:prSet/>
      <dgm:spPr/>
      <dgm:t>
        <a:bodyPr/>
        <a:lstStyle/>
        <a:p>
          <a:endParaRPr lang="en-US"/>
        </a:p>
      </dgm:t>
    </dgm:pt>
    <dgm:pt modelId="{E08958B6-1497-45FC-A29E-EBDD7D974B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this sample mean close to the true population mean?</a:t>
          </a:r>
        </a:p>
      </dgm:t>
    </dgm:pt>
    <dgm:pt modelId="{60506C97-95B0-417F-BB23-B9EEC6EEFA37}" type="parTrans" cxnId="{4440E834-BE90-419E-B167-43AA597EEA02}">
      <dgm:prSet/>
      <dgm:spPr/>
      <dgm:t>
        <a:bodyPr/>
        <a:lstStyle/>
        <a:p>
          <a:endParaRPr lang="en-US"/>
        </a:p>
      </dgm:t>
    </dgm:pt>
    <dgm:pt modelId="{F9C01697-65F2-4570-B635-1EF3E45387F3}" type="sibTrans" cxnId="{4440E834-BE90-419E-B167-43AA597EEA02}">
      <dgm:prSet/>
      <dgm:spPr/>
      <dgm:t>
        <a:bodyPr/>
        <a:lstStyle/>
        <a:p>
          <a:endParaRPr lang="en-US"/>
        </a:p>
      </dgm:t>
    </dgm:pt>
    <dgm:pt modelId="{5A12D4A0-C6E0-46B2-B420-8D521A384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Now, try with 100, 1000 and 10,000</a:t>
          </a:r>
        </a:p>
      </dgm:t>
    </dgm:pt>
    <dgm:pt modelId="{7021147D-BE72-4846-AF78-15E5FFB054FB}" type="parTrans" cxnId="{5759E73B-93B6-429E-A43D-521F37E27757}">
      <dgm:prSet/>
      <dgm:spPr/>
      <dgm:t>
        <a:bodyPr/>
        <a:lstStyle/>
        <a:p>
          <a:endParaRPr lang="en-US"/>
        </a:p>
      </dgm:t>
    </dgm:pt>
    <dgm:pt modelId="{19D3B85A-F37D-4FE6-82FB-D2F6EF50B414}" type="sibTrans" cxnId="{5759E73B-93B6-429E-A43D-521F37E27757}">
      <dgm:prSet/>
      <dgm:spPr/>
      <dgm:t>
        <a:bodyPr/>
        <a:lstStyle/>
        <a:p>
          <a:endParaRPr lang="en-US"/>
        </a:p>
      </dgm:t>
    </dgm:pt>
    <dgm:pt modelId="{F9967FB0-C361-4F65-A03D-17295A3D1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we getting closer?</a:t>
          </a:r>
        </a:p>
      </dgm:t>
    </dgm:pt>
    <dgm:pt modelId="{4FE4628F-0E7F-4F87-8D2F-63793CB11B3C}" type="parTrans" cxnId="{EBCE6328-BE2D-4A7D-AB07-D352182F6F5E}">
      <dgm:prSet/>
      <dgm:spPr/>
      <dgm:t>
        <a:bodyPr/>
        <a:lstStyle/>
        <a:p>
          <a:endParaRPr lang="en-US"/>
        </a:p>
      </dgm:t>
    </dgm:pt>
    <dgm:pt modelId="{EF51D8FF-035A-43E3-8FE5-FAEBD99E8121}" type="sibTrans" cxnId="{EBCE6328-BE2D-4A7D-AB07-D352182F6F5E}">
      <dgm:prSet/>
      <dgm:spPr/>
      <dgm:t>
        <a:bodyPr/>
        <a:lstStyle/>
        <a:p>
          <a:endParaRPr lang="en-US"/>
        </a:p>
      </dgm:t>
    </dgm:pt>
    <dgm:pt modelId="{396DFFCC-6E7A-46AF-BB95-0AE1F410C677}" type="pres">
      <dgm:prSet presAssocID="{6CB41864-FAE0-4AFF-B942-1A3AA6FAE7F1}" presName="root" presStyleCnt="0">
        <dgm:presLayoutVars>
          <dgm:dir/>
          <dgm:resizeHandles val="exact"/>
        </dgm:presLayoutVars>
      </dgm:prSet>
      <dgm:spPr/>
    </dgm:pt>
    <dgm:pt modelId="{6EC4B3C5-A7A4-47E8-A33C-485BE23F82EC}" type="pres">
      <dgm:prSet presAssocID="{978BF85D-14E7-4C9D-AA0C-F8256935D993}" presName="compNode" presStyleCnt="0"/>
      <dgm:spPr/>
    </dgm:pt>
    <dgm:pt modelId="{1DEA9AF0-A210-4810-9BD3-5F808AAFF8A9}" type="pres">
      <dgm:prSet presAssocID="{978BF85D-14E7-4C9D-AA0C-F8256935D993}" presName="bgRect" presStyleLbl="bgShp" presStyleIdx="0" presStyleCnt="5"/>
      <dgm:spPr/>
    </dgm:pt>
    <dgm:pt modelId="{E936EBAD-0E4C-4998-AEF7-C77FC739C934}" type="pres">
      <dgm:prSet presAssocID="{978BF85D-14E7-4C9D-AA0C-F8256935D9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595DD09-4871-472F-BFE6-77C22BC02CFE}" type="pres">
      <dgm:prSet presAssocID="{978BF85D-14E7-4C9D-AA0C-F8256935D993}" presName="spaceRect" presStyleCnt="0"/>
      <dgm:spPr/>
    </dgm:pt>
    <dgm:pt modelId="{6A6A59A6-DCF1-42AE-AF29-5D6A4E5DED9E}" type="pres">
      <dgm:prSet presAssocID="{978BF85D-14E7-4C9D-AA0C-F8256935D993}" presName="parTx" presStyleLbl="revTx" presStyleIdx="0" presStyleCnt="7">
        <dgm:presLayoutVars>
          <dgm:chMax val="0"/>
          <dgm:chPref val="0"/>
        </dgm:presLayoutVars>
      </dgm:prSet>
      <dgm:spPr/>
    </dgm:pt>
    <dgm:pt modelId="{6D7A37DC-9595-48CA-A6AC-5C6DC1593664}" type="pres">
      <dgm:prSet presAssocID="{CD6B8BE0-F953-4BB4-AE80-50D2EB890A10}" presName="sibTrans" presStyleCnt="0"/>
      <dgm:spPr/>
    </dgm:pt>
    <dgm:pt modelId="{88BE2A2F-D5F5-46D6-8B9D-C8B8390FED29}" type="pres">
      <dgm:prSet presAssocID="{638DE5C5-2774-49B8-BCE0-D3073430E6DC}" presName="compNode" presStyleCnt="0"/>
      <dgm:spPr/>
    </dgm:pt>
    <dgm:pt modelId="{49BC6ADD-F7AE-4A25-8D85-F10A40D9B26A}" type="pres">
      <dgm:prSet presAssocID="{638DE5C5-2774-49B8-BCE0-D3073430E6DC}" presName="bgRect" presStyleLbl="bgShp" presStyleIdx="1" presStyleCnt="5"/>
      <dgm:spPr/>
    </dgm:pt>
    <dgm:pt modelId="{CFB34FBA-2C77-4C01-B6AF-6E4DD7287A90}" type="pres">
      <dgm:prSet presAssocID="{638DE5C5-2774-49B8-BCE0-D3073430E6D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970B832-10EC-4D1A-B9D1-4D2AF0F3E704}" type="pres">
      <dgm:prSet presAssocID="{638DE5C5-2774-49B8-BCE0-D3073430E6DC}" presName="spaceRect" presStyleCnt="0"/>
      <dgm:spPr/>
    </dgm:pt>
    <dgm:pt modelId="{72FEBA40-2283-46E1-85AD-00CFFF4C61A4}" type="pres">
      <dgm:prSet presAssocID="{638DE5C5-2774-49B8-BCE0-D3073430E6DC}" presName="parTx" presStyleLbl="revTx" presStyleIdx="1" presStyleCnt="7">
        <dgm:presLayoutVars>
          <dgm:chMax val="0"/>
          <dgm:chPref val="0"/>
        </dgm:presLayoutVars>
      </dgm:prSet>
      <dgm:spPr/>
    </dgm:pt>
    <dgm:pt modelId="{8E1091B0-3766-47DE-B1DC-77800651303E}" type="pres">
      <dgm:prSet presAssocID="{48F9047B-B7D8-41BF-A499-167C3A827C7D}" presName="sibTrans" presStyleCnt="0"/>
      <dgm:spPr/>
    </dgm:pt>
    <dgm:pt modelId="{E4E94ED6-496F-440D-B3FA-9B36748BF0C8}" type="pres">
      <dgm:prSet presAssocID="{96C11E52-8EB0-4375-B819-19525AF21090}" presName="compNode" presStyleCnt="0"/>
      <dgm:spPr/>
    </dgm:pt>
    <dgm:pt modelId="{5584513D-0C30-4372-B884-128E758677D3}" type="pres">
      <dgm:prSet presAssocID="{96C11E52-8EB0-4375-B819-19525AF21090}" presName="bgRect" presStyleLbl="bgShp" presStyleIdx="2" presStyleCnt="5"/>
      <dgm:spPr/>
    </dgm:pt>
    <dgm:pt modelId="{020480BF-889B-45CC-A8CE-22F35A238301}" type="pres">
      <dgm:prSet presAssocID="{96C11E52-8EB0-4375-B819-19525AF210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1A1724-5721-4217-AE02-9FC3A9CBFFEA}" type="pres">
      <dgm:prSet presAssocID="{96C11E52-8EB0-4375-B819-19525AF21090}" presName="spaceRect" presStyleCnt="0"/>
      <dgm:spPr/>
    </dgm:pt>
    <dgm:pt modelId="{56BD0FD6-497F-4F40-A1FB-DAB060037E96}" type="pres">
      <dgm:prSet presAssocID="{96C11E52-8EB0-4375-B819-19525AF21090}" presName="parTx" presStyleLbl="revTx" presStyleIdx="2" presStyleCnt="7">
        <dgm:presLayoutVars>
          <dgm:chMax val="0"/>
          <dgm:chPref val="0"/>
        </dgm:presLayoutVars>
      </dgm:prSet>
      <dgm:spPr/>
    </dgm:pt>
    <dgm:pt modelId="{D0D748FD-65C5-4BEB-B0C5-F216FCF87C18}" type="pres">
      <dgm:prSet presAssocID="{96C11E52-8EB0-4375-B819-19525AF21090}" presName="desTx" presStyleLbl="revTx" presStyleIdx="3" presStyleCnt="7">
        <dgm:presLayoutVars/>
      </dgm:prSet>
      <dgm:spPr/>
    </dgm:pt>
    <dgm:pt modelId="{4A41CA0C-CB9A-416B-AC47-3F1F2F4E79B8}" type="pres">
      <dgm:prSet presAssocID="{9DB7EC67-E4CD-4398-A70A-78A26F082FFE}" presName="sibTrans" presStyleCnt="0"/>
      <dgm:spPr/>
    </dgm:pt>
    <dgm:pt modelId="{D2D54D90-BDA9-46BB-9787-B8AAE5C9389C}" type="pres">
      <dgm:prSet presAssocID="{E08958B6-1497-45FC-A29E-EBDD7D974BE6}" presName="compNode" presStyleCnt="0"/>
      <dgm:spPr/>
    </dgm:pt>
    <dgm:pt modelId="{B71A91F4-59EA-462D-8A64-0CD500F0B5C9}" type="pres">
      <dgm:prSet presAssocID="{E08958B6-1497-45FC-A29E-EBDD7D974BE6}" presName="bgRect" presStyleLbl="bgShp" presStyleIdx="3" presStyleCnt="5"/>
      <dgm:spPr/>
    </dgm:pt>
    <dgm:pt modelId="{E130AEAA-087A-4471-8EBD-A2153170A60A}" type="pres">
      <dgm:prSet presAssocID="{E08958B6-1497-45FC-A29E-EBDD7D974B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F0BE10A-1F96-4554-A039-01FB55E20537}" type="pres">
      <dgm:prSet presAssocID="{E08958B6-1497-45FC-A29E-EBDD7D974BE6}" presName="spaceRect" presStyleCnt="0"/>
      <dgm:spPr/>
    </dgm:pt>
    <dgm:pt modelId="{016CA937-4CBF-4FA9-8EED-89D018AB4E09}" type="pres">
      <dgm:prSet presAssocID="{E08958B6-1497-45FC-A29E-EBDD7D974BE6}" presName="parTx" presStyleLbl="revTx" presStyleIdx="4" presStyleCnt="7">
        <dgm:presLayoutVars>
          <dgm:chMax val="0"/>
          <dgm:chPref val="0"/>
        </dgm:presLayoutVars>
      </dgm:prSet>
      <dgm:spPr/>
    </dgm:pt>
    <dgm:pt modelId="{B14106FA-10E7-4DAF-B361-0D2BAEAC7EC1}" type="pres">
      <dgm:prSet presAssocID="{F9C01697-65F2-4570-B635-1EF3E45387F3}" presName="sibTrans" presStyleCnt="0"/>
      <dgm:spPr/>
    </dgm:pt>
    <dgm:pt modelId="{AA90B0D7-F32B-41EE-85CC-3362650981CC}" type="pres">
      <dgm:prSet presAssocID="{5A12D4A0-C6E0-46B2-B420-8D521A384ABB}" presName="compNode" presStyleCnt="0"/>
      <dgm:spPr/>
    </dgm:pt>
    <dgm:pt modelId="{F22CE867-5034-48CE-A3DD-FDF8E7B0F2C7}" type="pres">
      <dgm:prSet presAssocID="{5A12D4A0-C6E0-46B2-B420-8D521A384ABB}" presName="bgRect" presStyleLbl="bgShp" presStyleIdx="4" presStyleCnt="5"/>
      <dgm:spPr/>
    </dgm:pt>
    <dgm:pt modelId="{43F0605B-3722-437F-865B-A49E64A92B4D}" type="pres">
      <dgm:prSet presAssocID="{5A12D4A0-C6E0-46B2-B420-8D521A384A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467CB1F-1A22-4F44-BDD2-19C3C7E19EB1}" type="pres">
      <dgm:prSet presAssocID="{5A12D4A0-C6E0-46B2-B420-8D521A384ABB}" presName="spaceRect" presStyleCnt="0"/>
      <dgm:spPr/>
    </dgm:pt>
    <dgm:pt modelId="{BED2C5AE-4FBC-4ABC-92D6-6C1317FCBBAE}" type="pres">
      <dgm:prSet presAssocID="{5A12D4A0-C6E0-46B2-B420-8D521A384ABB}" presName="parTx" presStyleLbl="revTx" presStyleIdx="5" presStyleCnt="7">
        <dgm:presLayoutVars>
          <dgm:chMax val="0"/>
          <dgm:chPref val="0"/>
        </dgm:presLayoutVars>
      </dgm:prSet>
      <dgm:spPr/>
    </dgm:pt>
    <dgm:pt modelId="{D62D5199-DD85-4A42-ACBF-6EBAE7CEF793}" type="pres">
      <dgm:prSet presAssocID="{5A12D4A0-C6E0-46B2-B420-8D521A384ABB}" presName="desTx" presStyleLbl="revTx" presStyleIdx="6" presStyleCnt="7">
        <dgm:presLayoutVars/>
      </dgm:prSet>
      <dgm:spPr/>
    </dgm:pt>
  </dgm:ptLst>
  <dgm:cxnLst>
    <dgm:cxn modelId="{997D1A23-CCFA-7F48-9D5A-2BC99BEFC3D4}" type="presOf" srcId="{638DE5C5-2774-49B8-BCE0-D3073430E6DC}" destId="{72FEBA40-2283-46E1-85AD-00CFFF4C61A4}" srcOrd="0" destOrd="0" presId="urn:microsoft.com/office/officeart/2018/2/layout/IconVerticalSolidList"/>
    <dgm:cxn modelId="{EBCE6328-BE2D-4A7D-AB07-D352182F6F5E}" srcId="{5A12D4A0-C6E0-46B2-B420-8D521A384ABB}" destId="{F9967FB0-C361-4F65-A03D-17295A3D1461}" srcOrd="0" destOrd="0" parTransId="{4FE4628F-0E7F-4F87-8D2F-63793CB11B3C}" sibTransId="{EF51D8FF-035A-43E3-8FE5-FAEBD99E8121}"/>
    <dgm:cxn modelId="{4440E834-BE90-419E-B167-43AA597EEA02}" srcId="{6CB41864-FAE0-4AFF-B942-1A3AA6FAE7F1}" destId="{E08958B6-1497-45FC-A29E-EBDD7D974BE6}" srcOrd="3" destOrd="0" parTransId="{60506C97-95B0-417F-BB23-B9EEC6EEFA37}" sibTransId="{F9C01697-65F2-4570-B635-1EF3E45387F3}"/>
    <dgm:cxn modelId="{5759E73B-93B6-429E-A43D-521F37E27757}" srcId="{6CB41864-FAE0-4AFF-B942-1A3AA6FAE7F1}" destId="{5A12D4A0-C6E0-46B2-B420-8D521A384ABB}" srcOrd="4" destOrd="0" parTransId="{7021147D-BE72-4846-AF78-15E5FFB054FB}" sibTransId="{19D3B85A-F37D-4FE6-82FB-D2F6EF50B414}"/>
    <dgm:cxn modelId="{C7E68B4B-F817-7846-93A3-F762AC1E7227}" type="presOf" srcId="{978BF85D-14E7-4C9D-AA0C-F8256935D993}" destId="{6A6A59A6-DCF1-42AE-AF29-5D6A4E5DED9E}" srcOrd="0" destOrd="0" presId="urn:microsoft.com/office/officeart/2018/2/layout/IconVerticalSolidList"/>
    <dgm:cxn modelId="{AB6DA156-5ACF-49E1-AE31-47418ADA09F6}" srcId="{96C11E52-8EB0-4375-B819-19525AF21090}" destId="{68FEFBD0-0AD0-4EC5-BFE1-BF11FBC2E428}" srcOrd="0" destOrd="0" parTransId="{D7C7E2EE-D883-44E2-9438-2B53B68ABD83}" sibTransId="{12A4AC5A-347B-4E39-99C9-591BCA888933}"/>
    <dgm:cxn modelId="{5BA53478-ADFB-6A43-AABD-40DF32E31347}" type="presOf" srcId="{96C11E52-8EB0-4375-B819-19525AF21090}" destId="{56BD0FD6-497F-4F40-A1FB-DAB060037E96}" srcOrd="0" destOrd="0" presId="urn:microsoft.com/office/officeart/2018/2/layout/IconVerticalSolidList"/>
    <dgm:cxn modelId="{BD7F057B-6843-6D43-9BBF-373B352DE98C}" type="presOf" srcId="{68FEFBD0-0AD0-4EC5-BFE1-BF11FBC2E428}" destId="{D0D748FD-65C5-4BEB-B0C5-F216FCF87C18}" srcOrd="0" destOrd="0" presId="urn:microsoft.com/office/officeart/2018/2/layout/IconVerticalSolidList"/>
    <dgm:cxn modelId="{5D52869D-417F-4967-9705-F1962AA5609A}" srcId="{6CB41864-FAE0-4AFF-B942-1A3AA6FAE7F1}" destId="{638DE5C5-2774-49B8-BCE0-D3073430E6DC}" srcOrd="1" destOrd="0" parTransId="{BAC1501E-E3BB-4C40-AF9F-AA9BAEDCFCCF}" sibTransId="{48F9047B-B7D8-41BF-A499-167C3A827C7D}"/>
    <dgm:cxn modelId="{243682B1-A1AE-411F-93A4-07F63FB72026}" srcId="{6CB41864-FAE0-4AFF-B942-1A3AA6FAE7F1}" destId="{96C11E52-8EB0-4375-B819-19525AF21090}" srcOrd="2" destOrd="0" parTransId="{5CC779CB-50AB-4E84-A3E9-5B668CF9C4D0}" sibTransId="{9DB7EC67-E4CD-4398-A70A-78A26F082FFE}"/>
    <dgm:cxn modelId="{C58FD5C2-17BC-A445-BCD5-3F260DBE788A}" type="presOf" srcId="{1C51362D-39B9-4BBF-B3C5-5EA670F628E5}" destId="{D0D748FD-65C5-4BEB-B0C5-F216FCF87C18}" srcOrd="0" destOrd="1" presId="urn:microsoft.com/office/officeart/2018/2/layout/IconVerticalSolidList"/>
    <dgm:cxn modelId="{BA4658D3-38DD-0E46-B395-6656B3E1811F}" type="presOf" srcId="{5A12D4A0-C6E0-46B2-B420-8D521A384ABB}" destId="{BED2C5AE-4FBC-4ABC-92D6-6C1317FCBBAE}" srcOrd="0" destOrd="0" presId="urn:microsoft.com/office/officeart/2018/2/layout/IconVerticalSolidList"/>
    <dgm:cxn modelId="{7C4BC7DC-99F9-42A7-A980-25CA05562AB7}" srcId="{96C11E52-8EB0-4375-B819-19525AF21090}" destId="{1C51362D-39B9-4BBF-B3C5-5EA670F628E5}" srcOrd="1" destOrd="0" parTransId="{63FDE868-5423-4E69-84B8-DD40B76B6A92}" sibTransId="{70B7F27C-4E36-4C5D-BE17-F7D5A122915A}"/>
    <dgm:cxn modelId="{37DBF7DF-C980-E644-9DF3-1D2A591D02BE}" type="presOf" srcId="{E08958B6-1497-45FC-A29E-EBDD7D974BE6}" destId="{016CA937-4CBF-4FA9-8EED-89D018AB4E09}" srcOrd="0" destOrd="0" presId="urn:microsoft.com/office/officeart/2018/2/layout/IconVerticalSolidList"/>
    <dgm:cxn modelId="{6FC66CE9-A2E5-1C44-B748-C3702B17E07B}" type="presOf" srcId="{F9967FB0-C361-4F65-A03D-17295A3D1461}" destId="{D62D5199-DD85-4A42-ACBF-6EBAE7CEF793}" srcOrd="0" destOrd="0" presId="urn:microsoft.com/office/officeart/2018/2/layout/IconVerticalSolidList"/>
    <dgm:cxn modelId="{6B8337F8-C957-432A-B4C4-39CC8A15F976}" srcId="{6CB41864-FAE0-4AFF-B942-1A3AA6FAE7F1}" destId="{978BF85D-14E7-4C9D-AA0C-F8256935D993}" srcOrd="0" destOrd="0" parTransId="{D1512A29-65EC-4A76-9448-5455A606EFFE}" sibTransId="{CD6B8BE0-F953-4BB4-AE80-50D2EB890A10}"/>
    <dgm:cxn modelId="{A2F3E3F9-CB7F-C94A-B8C5-CFEE7D50BD01}" type="presOf" srcId="{6CB41864-FAE0-4AFF-B942-1A3AA6FAE7F1}" destId="{396DFFCC-6E7A-46AF-BB95-0AE1F410C677}" srcOrd="0" destOrd="0" presId="urn:microsoft.com/office/officeart/2018/2/layout/IconVerticalSolidList"/>
    <dgm:cxn modelId="{28573938-F7E2-3E43-9620-0EAB2D598DF2}" type="presParOf" srcId="{396DFFCC-6E7A-46AF-BB95-0AE1F410C677}" destId="{6EC4B3C5-A7A4-47E8-A33C-485BE23F82EC}" srcOrd="0" destOrd="0" presId="urn:microsoft.com/office/officeart/2018/2/layout/IconVerticalSolidList"/>
    <dgm:cxn modelId="{EC50EE03-ADBB-0847-8190-2A6C466A2220}" type="presParOf" srcId="{6EC4B3C5-A7A4-47E8-A33C-485BE23F82EC}" destId="{1DEA9AF0-A210-4810-9BD3-5F808AAFF8A9}" srcOrd="0" destOrd="0" presId="urn:microsoft.com/office/officeart/2018/2/layout/IconVerticalSolidList"/>
    <dgm:cxn modelId="{CD180D6F-9F35-C84F-A6E2-D7F4EE8B6D1F}" type="presParOf" srcId="{6EC4B3C5-A7A4-47E8-A33C-485BE23F82EC}" destId="{E936EBAD-0E4C-4998-AEF7-C77FC739C934}" srcOrd="1" destOrd="0" presId="urn:microsoft.com/office/officeart/2018/2/layout/IconVerticalSolidList"/>
    <dgm:cxn modelId="{B8278A37-D6AD-C040-9086-2978E24025AD}" type="presParOf" srcId="{6EC4B3C5-A7A4-47E8-A33C-485BE23F82EC}" destId="{6595DD09-4871-472F-BFE6-77C22BC02CFE}" srcOrd="2" destOrd="0" presId="urn:microsoft.com/office/officeart/2018/2/layout/IconVerticalSolidList"/>
    <dgm:cxn modelId="{8F393CB6-553F-554F-9AF0-452C1237E37D}" type="presParOf" srcId="{6EC4B3C5-A7A4-47E8-A33C-485BE23F82EC}" destId="{6A6A59A6-DCF1-42AE-AF29-5D6A4E5DED9E}" srcOrd="3" destOrd="0" presId="urn:microsoft.com/office/officeart/2018/2/layout/IconVerticalSolidList"/>
    <dgm:cxn modelId="{A9B7DE25-BC6B-B144-AB5F-BDFE02E2E860}" type="presParOf" srcId="{396DFFCC-6E7A-46AF-BB95-0AE1F410C677}" destId="{6D7A37DC-9595-48CA-A6AC-5C6DC1593664}" srcOrd="1" destOrd="0" presId="urn:microsoft.com/office/officeart/2018/2/layout/IconVerticalSolidList"/>
    <dgm:cxn modelId="{E7BD9576-278B-B745-8293-A0EC15E1D68A}" type="presParOf" srcId="{396DFFCC-6E7A-46AF-BB95-0AE1F410C677}" destId="{88BE2A2F-D5F5-46D6-8B9D-C8B8390FED29}" srcOrd="2" destOrd="0" presId="urn:microsoft.com/office/officeart/2018/2/layout/IconVerticalSolidList"/>
    <dgm:cxn modelId="{80BE55C9-92A4-7142-A481-3E2B8BC62347}" type="presParOf" srcId="{88BE2A2F-D5F5-46D6-8B9D-C8B8390FED29}" destId="{49BC6ADD-F7AE-4A25-8D85-F10A40D9B26A}" srcOrd="0" destOrd="0" presId="urn:microsoft.com/office/officeart/2018/2/layout/IconVerticalSolidList"/>
    <dgm:cxn modelId="{D777C2A0-4570-C74A-81A7-40AF6B128DAC}" type="presParOf" srcId="{88BE2A2F-D5F5-46D6-8B9D-C8B8390FED29}" destId="{CFB34FBA-2C77-4C01-B6AF-6E4DD7287A90}" srcOrd="1" destOrd="0" presId="urn:microsoft.com/office/officeart/2018/2/layout/IconVerticalSolidList"/>
    <dgm:cxn modelId="{41C28D4B-0CF9-454F-9DA5-B52141AFF8FA}" type="presParOf" srcId="{88BE2A2F-D5F5-46D6-8B9D-C8B8390FED29}" destId="{0970B832-10EC-4D1A-B9D1-4D2AF0F3E704}" srcOrd="2" destOrd="0" presId="urn:microsoft.com/office/officeart/2018/2/layout/IconVerticalSolidList"/>
    <dgm:cxn modelId="{726DBB7D-AE27-8147-9180-D4D1453ABBA6}" type="presParOf" srcId="{88BE2A2F-D5F5-46D6-8B9D-C8B8390FED29}" destId="{72FEBA40-2283-46E1-85AD-00CFFF4C61A4}" srcOrd="3" destOrd="0" presId="urn:microsoft.com/office/officeart/2018/2/layout/IconVerticalSolidList"/>
    <dgm:cxn modelId="{062EA414-0FC0-CA43-A68C-1A585BF1F4CF}" type="presParOf" srcId="{396DFFCC-6E7A-46AF-BB95-0AE1F410C677}" destId="{8E1091B0-3766-47DE-B1DC-77800651303E}" srcOrd="3" destOrd="0" presId="urn:microsoft.com/office/officeart/2018/2/layout/IconVerticalSolidList"/>
    <dgm:cxn modelId="{537D44BA-5B6B-0C4F-ABDE-11E6D6AF4D2F}" type="presParOf" srcId="{396DFFCC-6E7A-46AF-BB95-0AE1F410C677}" destId="{E4E94ED6-496F-440D-B3FA-9B36748BF0C8}" srcOrd="4" destOrd="0" presId="urn:microsoft.com/office/officeart/2018/2/layout/IconVerticalSolidList"/>
    <dgm:cxn modelId="{0956BCF7-2A13-714F-AAA6-48CF82228856}" type="presParOf" srcId="{E4E94ED6-496F-440D-B3FA-9B36748BF0C8}" destId="{5584513D-0C30-4372-B884-128E758677D3}" srcOrd="0" destOrd="0" presId="urn:microsoft.com/office/officeart/2018/2/layout/IconVerticalSolidList"/>
    <dgm:cxn modelId="{39BC08E8-4428-C94F-A18F-AA1658A01D47}" type="presParOf" srcId="{E4E94ED6-496F-440D-B3FA-9B36748BF0C8}" destId="{020480BF-889B-45CC-A8CE-22F35A238301}" srcOrd="1" destOrd="0" presId="urn:microsoft.com/office/officeart/2018/2/layout/IconVerticalSolidList"/>
    <dgm:cxn modelId="{6D2D09D8-B01B-C541-881B-DE8714E050AD}" type="presParOf" srcId="{E4E94ED6-496F-440D-B3FA-9B36748BF0C8}" destId="{D91A1724-5721-4217-AE02-9FC3A9CBFFEA}" srcOrd="2" destOrd="0" presId="urn:microsoft.com/office/officeart/2018/2/layout/IconVerticalSolidList"/>
    <dgm:cxn modelId="{2B25318F-AC94-294D-B1BB-4E51EFD5D681}" type="presParOf" srcId="{E4E94ED6-496F-440D-B3FA-9B36748BF0C8}" destId="{56BD0FD6-497F-4F40-A1FB-DAB060037E96}" srcOrd="3" destOrd="0" presId="urn:microsoft.com/office/officeart/2018/2/layout/IconVerticalSolidList"/>
    <dgm:cxn modelId="{0DAA3A35-D820-2D49-91F6-707186F516E7}" type="presParOf" srcId="{E4E94ED6-496F-440D-B3FA-9B36748BF0C8}" destId="{D0D748FD-65C5-4BEB-B0C5-F216FCF87C18}" srcOrd="4" destOrd="0" presId="urn:microsoft.com/office/officeart/2018/2/layout/IconVerticalSolidList"/>
    <dgm:cxn modelId="{A1E7E51C-F786-1E4D-AFAE-10B6D0F629E5}" type="presParOf" srcId="{396DFFCC-6E7A-46AF-BB95-0AE1F410C677}" destId="{4A41CA0C-CB9A-416B-AC47-3F1F2F4E79B8}" srcOrd="5" destOrd="0" presId="urn:microsoft.com/office/officeart/2018/2/layout/IconVerticalSolidList"/>
    <dgm:cxn modelId="{3400D632-16CF-A449-A6D9-6D8A68DD13F3}" type="presParOf" srcId="{396DFFCC-6E7A-46AF-BB95-0AE1F410C677}" destId="{D2D54D90-BDA9-46BB-9787-B8AAE5C9389C}" srcOrd="6" destOrd="0" presId="urn:microsoft.com/office/officeart/2018/2/layout/IconVerticalSolidList"/>
    <dgm:cxn modelId="{80A6BFC1-0E44-B445-A3A0-5A5EDF7EE06D}" type="presParOf" srcId="{D2D54D90-BDA9-46BB-9787-B8AAE5C9389C}" destId="{B71A91F4-59EA-462D-8A64-0CD500F0B5C9}" srcOrd="0" destOrd="0" presId="urn:microsoft.com/office/officeart/2018/2/layout/IconVerticalSolidList"/>
    <dgm:cxn modelId="{772260FE-797A-2C4F-91ED-A235A3D58D5B}" type="presParOf" srcId="{D2D54D90-BDA9-46BB-9787-B8AAE5C9389C}" destId="{E130AEAA-087A-4471-8EBD-A2153170A60A}" srcOrd="1" destOrd="0" presId="urn:microsoft.com/office/officeart/2018/2/layout/IconVerticalSolidList"/>
    <dgm:cxn modelId="{BB08A066-B535-844A-91F2-C1303C282C35}" type="presParOf" srcId="{D2D54D90-BDA9-46BB-9787-B8AAE5C9389C}" destId="{8F0BE10A-1F96-4554-A039-01FB55E20537}" srcOrd="2" destOrd="0" presId="urn:microsoft.com/office/officeart/2018/2/layout/IconVerticalSolidList"/>
    <dgm:cxn modelId="{A1C73C24-1713-E040-B138-3BDE46A4FD3B}" type="presParOf" srcId="{D2D54D90-BDA9-46BB-9787-B8AAE5C9389C}" destId="{016CA937-4CBF-4FA9-8EED-89D018AB4E09}" srcOrd="3" destOrd="0" presId="urn:microsoft.com/office/officeart/2018/2/layout/IconVerticalSolidList"/>
    <dgm:cxn modelId="{9593DF9C-8DCF-F745-B16A-B5BAE3EC6959}" type="presParOf" srcId="{396DFFCC-6E7A-46AF-BB95-0AE1F410C677}" destId="{B14106FA-10E7-4DAF-B361-0D2BAEAC7EC1}" srcOrd="7" destOrd="0" presId="urn:microsoft.com/office/officeart/2018/2/layout/IconVerticalSolidList"/>
    <dgm:cxn modelId="{0A62AC61-2547-AC4C-A856-DD861B42917B}" type="presParOf" srcId="{396DFFCC-6E7A-46AF-BB95-0AE1F410C677}" destId="{AA90B0D7-F32B-41EE-85CC-3362650981CC}" srcOrd="8" destOrd="0" presId="urn:microsoft.com/office/officeart/2018/2/layout/IconVerticalSolidList"/>
    <dgm:cxn modelId="{0D401BF1-2641-EB46-9C50-D6E279552C2C}" type="presParOf" srcId="{AA90B0D7-F32B-41EE-85CC-3362650981CC}" destId="{F22CE867-5034-48CE-A3DD-FDF8E7B0F2C7}" srcOrd="0" destOrd="0" presId="urn:microsoft.com/office/officeart/2018/2/layout/IconVerticalSolidList"/>
    <dgm:cxn modelId="{091766AB-FE20-FB4A-A7F7-36BB8E9DAFBE}" type="presParOf" srcId="{AA90B0D7-F32B-41EE-85CC-3362650981CC}" destId="{43F0605B-3722-437F-865B-A49E64A92B4D}" srcOrd="1" destOrd="0" presId="urn:microsoft.com/office/officeart/2018/2/layout/IconVerticalSolidList"/>
    <dgm:cxn modelId="{C565A22A-379E-9E44-B419-489F30FA8D72}" type="presParOf" srcId="{AA90B0D7-F32B-41EE-85CC-3362650981CC}" destId="{C467CB1F-1A22-4F44-BDD2-19C3C7E19EB1}" srcOrd="2" destOrd="0" presId="urn:microsoft.com/office/officeart/2018/2/layout/IconVerticalSolidList"/>
    <dgm:cxn modelId="{54E7B3EE-29C4-5349-88EA-D1340943CD4A}" type="presParOf" srcId="{AA90B0D7-F32B-41EE-85CC-3362650981CC}" destId="{BED2C5AE-4FBC-4ABC-92D6-6C1317FCBBAE}" srcOrd="3" destOrd="0" presId="urn:microsoft.com/office/officeart/2018/2/layout/IconVerticalSolidList"/>
    <dgm:cxn modelId="{5420B430-17CF-8D43-A64C-2D27B65201CF}" type="presParOf" srcId="{AA90B0D7-F32B-41EE-85CC-3362650981CC}" destId="{D62D5199-DD85-4A42-ACBF-6EBAE7CEF79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5CBA-D82B-4A5C-891B-80FAA50347A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C8F89D-FB4B-4F33-9A37-1D785A1DB671}">
      <dgm:prSet/>
      <dgm:spPr/>
      <dgm:t>
        <a:bodyPr/>
        <a:lstStyle/>
        <a:p>
          <a:r>
            <a:rPr lang="en-US"/>
            <a:t>Another way of estimating parameter from a population is to define a range of possible values instead of just using 1 point estimate</a:t>
          </a:r>
        </a:p>
      </dgm:t>
    </dgm:pt>
    <dgm:pt modelId="{3DC7C030-4852-430F-94D3-4678BC602C91}" type="parTrans" cxnId="{740930AB-3448-43BB-9D6F-531B992FA041}">
      <dgm:prSet/>
      <dgm:spPr/>
      <dgm:t>
        <a:bodyPr/>
        <a:lstStyle/>
        <a:p>
          <a:endParaRPr lang="en-US"/>
        </a:p>
      </dgm:t>
    </dgm:pt>
    <dgm:pt modelId="{A5835791-CF6F-42DE-9310-009BD177D75A}" type="sibTrans" cxnId="{740930AB-3448-43BB-9D6F-531B992FA041}">
      <dgm:prSet/>
      <dgm:spPr/>
      <dgm:t>
        <a:bodyPr/>
        <a:lstStyle/>
        <a:p>
          <a:endParaRPr lang="en-US"/>
        </a:p>
      </dgm:t>
    </dgm:pt>
    <dgm:pt modelId="{F4A7D813-9A9C-410A-B10F-1E516EB437AA}">
      <dgm:prSet/>
      <dgm:spPr/>
      <dgm:t>
        <a:bodyPr/>
        <a:lstStyle/>
        <a:p>
          <a:r>
            <a:rPr lang="en-US"/>
            <a:t>This range is an interval, and is associated with a confidence level</a:t>
          </a:r>
        </a:p>
      </dgm:t>
    </dgm:pt>
    <dgm:pt modelId="{9436963E-65C0-44A0-A676-C412B54CAA24}" type="parTrans" cxnId="{B63F1127-0B8D-431B-81DF-AD86B02BFF13}">
      <dgm:prSet/>
      <dgm:spPr/>
      <dgm:t>
        <a:bodyPr/>
        <a:lstStyle/>
        <a:p>
          <a:endParaRPr lang="en-US"/>
        </a:p>
      </dgm:t>
    </dgm:pt>
    <dgm:pt modelId="{4B4B648E-FF02-4D17-9DCD-14D7B0871F6F}" type="sibTrans" cxnId="{B63F1127-0B8D-431B-81DF-AD86B02BFF13}">
      <dgm:prSet/>
      <dgm:spPr/>
      <dgm:t>
        <a:bodyPr/>
        <a:lstStyle/>
        <a:p>
          <a:endParaRPr lang="en-US"/>
        </a:p>
      </dgm:t>
    </dgm:pt>
    <dgm:pt modelId="{578D05D6-2DD7-4CB5-9197-AF372E973E73}">
      <dgm:prSet/>
      <dgm:spPr/>
      <dgm:t>
        <a:bodyPr/>
        <a:lstStyle/>
        <a:p>
          <a:r>
            <a:rPr lang="en-US"/>
            <a:t>The confidence level is the probability that this range will contain the true population parameter</a:t>
          </a:r>
        </a:p>
      </dgm:t>
    </dgm:pt>
    <dgm:pt modelId="{23B4BFF9-818C-4097-9105-815471974C9E}" type="parTrans" cxnId="{E87536EF-76A7-4AC5-8050-C1458D8DCF18}">
      <dgm:prSet/>
      <dgm:spPr/>
      <dgm:t>
        <a:bodyPr/>
        <a:lstStyle/>
        <a:p>
          <a:endParaRPr lang="en-US"/>
        </a:p>
      </dgm:t>
    </dgm:pt>
    <dgm:pt modelId="{A5003D1D-72FA-4F90-9CB3-017B047EEAB1}" type="sibTrans" cxnId="{E87536EF-76A7-4AC5-8050-C1458D8DCF18}">
      <dgm:prSet/>
      <dgm:spPr/>
      <dgm:t>
        <a:bodyPr/>
        <a:lstStyle/>
        <a:p>
          <a:endParaRPr lang="en-US"/>
        </a:p>
      </dgm:t>
    </dgm:pt>
    <dgm:pt modelId="{9081CDCC-E7A5-49C1-8CB3-690658E8D7EC}">
      <dgm:prSet/>
      <dgm:spPr/>
      <dgm:t>
        <a:bodyPr/>
        <a:lstStyle/>
        <a:p>
          <a:r>
            <a:rPr lang="en-US"/>
            <a:t>This is known formally as the confidence interval (CI)</a:t>
          </a:r>
        </a:p>
      </dgm:t>
    </dgm:pt>
    <dgm:pt modelId="{0980C666-9FA7-40DB-B9AD-EA0E1A78C3EE}" type="parTrans" cxnId="{D873E6EA-4423-4BB3-B96B-38D6BB1B459F}">
      <dgm:prSet/>
      <dgm:spPr/>
      <dgm:t>
        <a:bodyPr/>
        <a:lstStyle/>
        <a:p>
          <a:endParaRPr lang="en-US"/>
        </a:p>
      </dgm:t>
    </dgm:pt>
    <dgm:pt modelId="{6C67D08F-E649-45F3-8511-5A656564C3DD}" type="sibTrans" cxnId="{D873E6EA-4423-4BB3-B96B-38D6BB1B459F}">
      <dgm:prSet/>
      <dgm:spPr/>
      <dgm:t>
        <a:bodyPr/>
        <a:lstStyle/>
        <a:p>
          <a:endParaRPr lang="en-US"/>
        </a:p>
      </dgm:t>
    </dgm:pt>
    <dgm:pt modelId="{F3ECEC9E-92C7-8744-B243-A9EF5111D3F7}" type="pres">
      <dgm:prSet presAssocID="{5CDF5CBA-D82B-4A5C-891B-80FAA50347A4}" presName="linear" presStyleCnt="0">
        <dgm:presLayoutVars>
          <dgm:animLvl val="lvl"/>
          <dgm:resizeHandles val="exact"/>
        </dgm:presLayoutVars>
      </dgm:prSet>
      <dgm:spPr/>
    </dgm:pt>
    <dgm:pt modelId="{B05B389D-301A-A14A-A69B-D7E09F79FC53}" type="pres">
      <dgm:prSet presAssocID="{C9C8F89D-FB4B-4F33-9A37-1D785A1DB6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6DE481-7C82-8F4D-9BC4-78F52B60110D}" type="pres">
      <dgm:prSet presAssocID="{A5835791-CF6F-42DE-9310-009BD177D75A}" presName="spacer" presStyleCnt="0"/>
      <dgm:spPr/>
    </dgm:pt>
    <dgm:pt modelId="{FCBB8EC0-9AB9-6340-9460-5F2DA269F4BB}" type="pres">
      <dgm:prSet presAssocID="{F4A7D813-9A9C-410A-B10F-1E516EB437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B67CBC-A0DB-DB43-AB9D-96AC42EFEDAA}" type="pres">
      <dgm:prSet presAssocID="{4B4B648E-FF02-4D17-9DCD-14D7B0871F6F}" presName="spacer" presStyleCnt="0"/>
      <dgm:spPr/>
    </dgm:pt>
    <dgm:pt modelId="{9BC4D7B7-A386-A34A-96C3-26F7313FCF19}" type="pres">
      <dgm:prSet presAssocID="{578D05D6-2DD7-4CB5-9197-AF372E973E7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C1C6CC-F95E-F14D-9FEC-D9AE8A0807C0}" type="pres">
      <dgm:prSet presAssocID="{A5003D1D-72FA-4F90-9CB3-017B047EEAB1}" presName="spacer" presStyleCnt="0"/>
      <dgm:spPr/>
    </dgm:pt>
    <dgm:pt modelId="{51C35C17-C0A1-304D-921D-5831DEF65EAB}" type="pres">
      <dgm:prSet presAssocID="{9081CDCC-E7A5-49C1-8CB3-690658E8D7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912B04-F70B-B34F-8AE0-BCFB02C11CDB}" type="presOf" srcId="{9081CDCC-E7A5-49C1-8CB3-690658E8D7EC}" destId="{51C35C17-C0A1-304D-921D-5831DEF65EAB}" srcOrd="0" destOrd="0" presId="urn:microsoft.com/office/officeart/2005/8/layout/vList2"/>
    <dgm:cxn modelId="{B63F1127-0B8D-431B-81DF-AD86B02BFF13}" srcId="{5CDF5CBA-D82B-4A5C-891B-80FAA50347A4}" destId="{F4A7D813-9A9C-410A-B10F-1E516EB437AA}" srcOrd="1" destOrd="0" parTransId="{9436963E-65C0-44A0-A676-C412B54CAA24}" sibTransId="{4B4B648E-FF02-4D17-9DCD-14D7B0871F6F}"/>
    <dgm:cxn modelId="{E578FF2B-4D8C-9C4A-8379-CF9699EA490E}" type="presOf" srcId="{F4A7D813-9A9C-410A-B10F-1E516EB437AA}" destId="{FCBB8EC0-9AB9-6340-9460-5F2DA269F4BB}" srcOrd="0" destOrd="0" presId="urn:microsoft.com/office/officeart/2005/8/layout/vList2"/>
    <dgm:cxn modelId="{948B1594-6EF2-B54B-B9BA-A03F3BB0F836}" type="presOf" srcId="{5CDF5CBA-D82B-4A5C-891B-80FAA50347A4}" destId="{F3ECEC9E-92C7-8744-B243-A9EF5111D3F7}" srcOrd="0" destOrd="0" presId="urn:microsoft.com/office/officeart/2005/8/layout/vList2"/>
    <dgm:cxn modelId="{3E96F69F-DFCD-E246-AFF4-092103B3C06A}" type="presOf" srcId="{C9C8F89D-FB4B-4F33-9A37-1D785A1DB671}" destId="{B05B389D-301A-A14A-A69B-D7E09F79FC53}" srcOrd="0" destOrd="0" presId="urn:microsoft.com/office/officeart/2005/8/layout/vList2"/>
    <dgm:cxn modelId="{740930AB-3448-43BB-9D6F-531B992FA041}" srcId="{5CDF5CBA-D82B-4A5C-891B-80FAA50347A4}" destId="{C9C8F89D-FB4B-4F33-9A37-1D785A1DB671}" srcOrd="0" destOrd="0" parTransId="{3DC7C030-4852-430F-94D3-4678BC602C91}" sibTransId="{A5835791-CF6F-42DE-9310-009BD177D75A}"/>
    <dgm:cxn modelId="{D3E7B6B1-D8CC-964E-85DC-ADA1CDE9D9BA}" type="presOf" srcId="{578D05D6-2DD7-4CB5-9197-AF372E973E73}" destId="{9BC4D7B7-A386-A34A-96C3-26F7313FCF19}" srcOrd="0" destOrd="0" presId="urn:microsoft.com/office/officeart/2005/8/layout/vList2"/>
    <dgm:cxn modelId="{D873E6EA-4423-4BB3-B96B-38D6BB1B459F}" srcId="{5CDF5CBA-D82B-4A5C-891B-80FAA50347A4}" destId="{9081CDCC-E7A5-49C1-8CB3-690658E8D7EC}" srcOrd="3" destOrd="0" parTransId="{0980C666-9FA7-40DB-B9AD-EA0E1A78C3EE}" sibTransId="{6C67D08F-E649-45F3-8511-5A656564C3DD}"/>
    <dgm:cxn modelId="{E87536EF-76A7-4AC5-8050-C1458D8DCF18}" srcId="{5CDF5CBA-D82B-4A5C-891B-80FAA50347A4}" destId="{578D05D6-2DD7-4CB5-9197-AF372E973E73}" srcOrd="2" destOrd="0" parTransId="{23B4BFF9-818C-4097-9105-815471974C9E}" sibTransId="{A5003D1D-72FA-4F90-9CB3-017B047EEAB1}"/>
    <dgm:cxn modelId="{A50DDB36-67A5-3B44-BD05-264AF11E1D03}" type="presParOf" srcId="{F3ECEC9E-92C7-8744-B243-A9EF5111D3F7}" destId="{B05B389D-301A-A14A-A69B-D7E09F79FC53}" srcOrd="0" destOrd="0" presId="urn:microsoft.com/office/officeart/2005/8/layout/vList2"/>
    <dgm:cxn modelId="{3E617144-EF64-4348-B2CF-D4C1E1DDE82B}" type="presParOf" srcId="{F3ECEC9E-92C7-8744-B243-A9EF5111D3F7}" destId="{E16DE481-7C82-8F4D-9BC4-78F52B60110D}" srcOrd="1" destOrd="0" presId="urn:microsoft.com/office/officeart/2005/8/layout/vList2"/>
    <dgm:cxn modelId="{C4B3CE2D-6EEB-CC41-BA26-6E658DCA0C14}" type="presParOf" srcId="{F3ECEC9E-92C7-8744-B243-A9EF5111D3F7}" destId="{FCBB8EC0-9AB9-6340-9460-5F2DA269F4BB}" srcOrd="2" destOrd="0" presId="urn:microsoft.com/office/officeart/2005/8/layout/vList2"/>
    <dgm:cxn modelId="{0783CACB-8F0B-7949-81EC-CCFD40D3E11F}" type="presParOf" srcId="{F3ECEC9E-92C7-8744-B243-A9EF5111D3F7}" destId="{CFB67CBC-A0DB-DB43-AB9D-96AC42EFEDAA}" srcOrd="3" destOrd="0" presId="urn:microsoft.com/office/officeart/2005/8/layout/vList2"/>
    <dgm:cxn modelId="{AA9BAB3F-0E14-8046-8B91-910BB7B6AF91}" type="presParOf" srcId="{F3ECEC9E-92C7-8744-B243-A9EF5111D3F7}" destId="{9BC4D7B7-A386-A34A-96C3-26F7313FCF19}" srcOrd="4" destOrd="0" presId="urn:microsoft.com/office/officeart/2005/8/layout/vList2"/>
    <dgm:cxn modelId="{08A8B6B2-2479-F94E-9FF6-F893D07D4F9E}" type="presParOf" srcId="{F3ECEC9E-92C7-8744-B243-A9EF5111D3F7}" destId="{B4C1C6CC-F95E-F14D-9FEC-D9AE8A0807C0}" srcOrd="5" destOrd="0" presId="urn:microsoft.com/office/officeart/2005/8/layout/vList2"/>
    <dgm:cxn modelId="{0CD3F0F9-E4FC-7643-94F5-3606DB767456}" type="presParOf" srcId="{F3ECEC9E-92C7-8744-B243-A9EF5111D3F7}" destId="{51C35C17-C0A1-304D-921D-5831DEF65E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49DE46-F639-4F69-942A-33B6A1302B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4CC801-1328-48E7-8E2F-4AF47BCACE3E}">
      <dgm:prSet/>
      <dgm:spPr/>
      <dgm:t>
        <a:bodyPr/>
        <a:lstStyle/>
        <a:p>
          <a:r>
            <a:rPr lang="en-SG"/>
            <a:t>We will make some assumptions for what we might find in an experiment and find the resulting confidence interval using a normal distribution. </a:t>
          </a:r>
          <a:endParaRPr lang="en-US"/>
        </a:p>
      </dgm:t>
    </dgm:pt>
    <dgm:pt modelId="{C2F3074D-B9FE-47A7-9523-D251823D3094}" type="parTrans" cxnId="{B2FD5DD9-36D7-4120-8242-48C2FCBE0C8F}">
      <dgm:prSet/>
      <dgm:spPr/>
      <dgm:t>
        <a:bodyPr/>
        <a:lstStyle/>
        <a:p>
          <a:endParaRPr lang="en-US"/>
        </a:p>
      </dgm:t>
    </dgm:pt>
    <dgm:pt modelId="{A9A2CF40-EF79-423C-A07F-99868F306865}" type="sibTrans" cxnId="{B2FD5DD9-36D7-4120-8242-48C2FCBE0C8F}">
      <dgm:prSet/>
      <dgm:spPr/>
      <dgm:t>
        <a:bodyPr/>
        <a:lstStyle/>
        <a:p>
          <a:endParaRPr lang="en-US"/>
        </a:p>
      </dgm:t>
    </dgm:pt>
    <dgm:pt modelId="{6FA8CBC5-622C-4994-89EF-A66AD009849A}">
      <dgm:prSet/>
      <dgm:spPr/>
      <dgm:t>
        <a:bodyPr/>
        <a:lstStyle/>
        <a:p>
          <a:r>
            <a:rPr lang="en-SG"/>
            <a:t>In this example we will use a 95% confidence level and wish to find the confidence interval.</a:t>
          </a:r>
          <a:endParaRPr lang="en-US"/>
        </a:p>
      </dgm:t>
    </dgm:pt>
    <dgm:pt modelId="{BE4BE950-8A49-4442-AB2A-44D1F1CC1FFB}" type="parTrans" cxnId="{ED368AB5-045D-4078-8CFB-36A2E411B45A}">
      <dgm:prSet/>
      <dgm:spPr/>
      <dgm:t>
        <a:bodyPr/>
        <a:lstStyle/>
        <a:p>
          <a:endParaRPr lang="en-US"/>
        </a:p>
      </dgm:t>
    </dgm:pt>
    <dgm:pt modelId="{7A8A3C3D-EDD8-460C-977B-D32D998686DC}" type="sibTrans" cxnId="{ED368AB5-045D-4078-8CFB-36A2E411B45A}">
      <dgm:prSet/>
      <dgm:spPr/>
      <dgm:t>
        <a:bodyPr/>
        <a:lstStyle/>
        <a:p>
          <a:endParaRPr lang="en-US"/>
        </a:p>
      </dgm:t>
    </dgm:pt>
    <dgm:pt modelId="{2A98EBA8-30A0-4D11-BEDA-735F947A8820}" type="pres">
      <dgm:prSet presAssocID="{6849DE46-F639-4F69-942A-33B6A1302B25}" presName="root" presStyleCnt="0">
        <dgm:presLayoutVars>
          <dgm:dir/>
          <dgm:resizeHandles val="exact"/>
        </dgm:presLayoutVars>
      </dgm:prSet>
      <dgm:spPr/>
    </dgm:pt>
    <dgm:pt modelId="{4EF27A3E-5E68-4E55-BA3F-52B230D289ED}" type="pres">
      <dgm:prSet presAssocID="{8A4CC801-1328-48E7-8E2F-4AF47BCACE3E}" presName="compNode" presStyleCnt="0"/>
      <dgm:spPr/>
    </dgm:pt>
    <dgm:pt modelId="{347E2C7D-DF48-4F92-8397-3FE32BEB71A7}" type="pres">
      <dgm:prSet presAssocID="{8A4CC801-1328-48E7-8E2F-4AF47BCACE3E}" presName="bgRect" presStyleLbl="bgShp" presStyleIdx="0" presStyleCnt="2"/>
      <dgm:spPr/>
    </dgm:pt>
    <dgm:pt modelId="{B89BD2DE-E2B8-4642-8361-7AFA828C4C50}" type="pres">
      <dgm:prSet presAssocID="{8A4CC801-1328-48E7-8E2F-4AF47BCACE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board"/>
        </a:ext>
      </dgm:extLst>
    </dgm:pt>
    <dgm:pt modelId="{82366CC3-D98E-46E2-A7D6-A350297B8E93}" type="pres">
      <dgm:prSet presAssocID="{8A4CC801-1328-48E7-8E2F-4AF47BCACE3E}" presName="spaceRect" presStyleCnt="0"/>
      <dgm:spPr/>
    </dgm:pt>
    <dgm:pt modelId="{10681809-2874-4E5C-A17A-2F2E595EA922}" type="pres">
      <dgm:prSet presAssocID="{8A4CC801-1328-48E7-8E2F-4AF47BCACE3E}" presName="parTx" presStyleLbl="revTx" presStyleIdx="0" presStyleCnt="2">
        <dgm:presLayoutVars>
          <dgm:chMax val="0"/>
          <dgm:chPref val="0"/>
        </dgm:presLayoutVars>
      </dgm:prSet>
      <dgm:spPr/>
    </dgm:pt>
    <dgm:pt modelId="{FC72C506-2887-43A4-BFE6-3636A2E32DBF}" type="pres">
      <dgm:prSet presAssocID="{A9A2CF40-EF79-423C-A07F-99868F306865}" presName="sibTrans" presStyleCnt="0"/>
      <dgm:spPr/>
    </dgm:pt>
    <dgm:pt modelId="{D43B3416-5AFF-4A47-B47B-4B8E973B89D8}" type="pres">
      <dgm:prSet presAssocID="{6FA8CBC5-622C-4994-89EF-A66AD009849A}" presName="compNode" presStyleCnt="0"/>
      <dgm:spPr/>
    </dgm:pt>
    <dgm:pt modelId="{3C376F8A-7ACD-43CB-BD25-7E8CB039C0D5}" type="pres">
      <dgm:prSet presAssocID="{6FA8CBC5-622C-4994-89EF-A66AD009849A}" presName="bgRect" presStyleLbl="bgShp" presStyleIdx="1" presStyleCnt="2"/>
      <dgm:spPr/>
    </dgm:pt>
    <dgm:pt modelId="{395A229A-BE35-4CDC-8E61-584B4798ABB6}" type="pres">
      <dgm:prSet presAssocID="{6FA8CBC5-622C-4994-89EF-A66AD00984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68BA18A8-3C12-47D6-9345-542DB9726DFA}" type="pres">
      <dgm:prSet presAssocID="{6FA8CBC5-622C-4994-89EF-A66AD009849A}" presName="spaceRect" presStyleCnt="0"/>
      <dgm:spPr/>
    </dgm:pt>
    <dgm:pt modelId="{35828650-0EEF-4DA8-A7BD-86D989B60378}" type="pres">
      <dgm:prSet presAssocID="{6FA8CBC5-622C-4994-89EF-A66AD009849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28A8404-6D2C-43D3-B397-6FFCCFF62A69}" type="presOf" srcId="{8A4CC801-1328-48E7-8E2F-4AF47BCACE3E}" destId="{10681809-2874-4E5C-A17A-2F2E595EA922}" srcOrd="0" destOrd="0" presId="urn:microsoft.com/office/officeart/2018/2/layout/IconVerticalSolidList"/>
    <dgm:cxn modelId="{A669A158-A6B0-4AAD-B445-D79258FF0DFD}" type="presOf" srcId="{6FA8CBC5-622C-4994-89EF-A66AD009849A}" destId="{35828650-0EEF-4DA8-A7BD-86D989B60378}" srcOrd="0" destOrd="0" presId="urn:microsoft.com/office/officeart/2018/2/layout/IconVerticalSolidList"/>
    <dgm:cxn modelId="{BFFABF67-D3C6-47B5-AD46-081B2BB586A1}" type="presOf" srcId="{6849DE46-F639-4F69-942A-33B6A1302B25}" destId="{2A98EBA8-30A0-4D11-BEDA-735F947A8820}" srcOrd="0" destOrd="0" presId="urn:microsoft.com/office/officeart/2018/2/layout/IconVerticalSolidList"/>
    <dgm:cxn modelId="{ED368AB5-045D-4078-8CFB-36A2E411B45A}" srcId="{6849DE46-F639-4F69-942A-33B6A1302B25}" destId="{6FA8CBC5-622C-4994-89EF-A66AD009849A}" srcOrd="1" destOrd="0" parTransId="{BE4BE950-8A49-4442-AB2A-44D1F1CC1FFB}" sibTransId="{7A8A3C3D-EDD8-460C-977B-D32D998686DC}"/>
    <dgm:cxn modelId="{B2FD5DD9-36D7-4120-8242-48C2FCBE0C8F}" srcId="{6849DE46-F639-4F69-942A-33B6A1302B25}" destId="{8A4CC801-1328-48E7-8E2F-4AF47BCACE3E}" srcOrd="0" destOrd="0" parTransId="{C2F3074D-B9FE-47A7-9523-D251823D3094}" sibTransId="{A9A2CF40-EF79-423C-A07F-99868F306865}"/>
    <dgm:cxn modelId="{8FE478AB-A9A3-4F6E-AD2A-164FB233484F}" type="presParOf" srcId="{2A98EBA8-30A0-4D11-BEDA-735F947A8820}" destId="{4EF27A3E-5E68-4E55-BA3F-52B230D289ED}" srcOrd="0" destOrd="0" presId="urn:microsoft.com/office/officeart/2018/2/layout/IconVerticalSolidList"/>
    <dgm:cxn modelId="{F7E286FC-4942-45B8-8AA7-4A6DD0E24B31}" type="presParOf" srcId="{4EF27A3E-5E68-4E55-BA3F-52B230D289ED}" destId="{347E2C7D-DF48-4F92-8397-3FE32BEB71A7}" srcOrd="0" destOrd="0" presId="urn:microsoft.com/office/officeart/2018/2/layout/IconVerticalSolidList"/>
    <dgm:cxn modelId="{DAED3372-0BD4-457E-937A-D0613C3D62FD}" type="presParOf" srcId="{4EF27A3E-5E68-4E55-BA3F-52B230D289ED}" destId="{B89BD2DE-E2B8-4642-8361-7AFA828C4C50}" srcOrd="1" destOrd="0" presId="urn:microsoft.com/office/officeart/2018/2/layout/IconVerticalSolidList"/>
    <dgm:cxn modelId="{6E76A91C-71CE-415F-ADF8-E1CF5D1AE12D}" type="presParOf" srcId="{4EF27A3E-5E68-4E55-BA3F-52B230D289ED}" destId="{82366CC3-D98E-46E2-A7D6-A350297B8E93}" srcOrd="2" destOrd="0" presId="urn:microsoft.com/office/officeart/2018/2/layout/IconVerticalSolidList"/>
    <dgm:cxn modelId="{0B862AE2-553D-4656-809F-8DC420CAAF49}" type="presParOf" srcId="{4EF27A3E-5E68-4E55-BA3F-52B230D289ED}" destId="{10681809-2874-4E5C-A17A-2F2E595EA922}" srcOrd="3" destOrd="0" presId="urn:microsoft.com/office/officeart/2018/2/layout/IconVerticalSolidList"/>
    <dgm:cxn modelId="{5698B2CA-383B-4AAE-9CE2-ABEAED807863}" type="presParOf" srcId="{2A98EBA8-30A0-4D11-BEDA-735F947A8820}" destId="{FC72C506-2887-43A4-BFE6-3636A2E32DBF}" srcOrd="1" destOrd="0" presId="urn:microsoft.com/office/officeart/2018/2/layout/IconVerticalSolidList"/>
    <dgm:cxn modelId="{BDD7591E-C3CE-4194-94DE-215AB5671288}" type="presParOf" srcId="{2A98EBA8-30A0-4D11-BEDA-735F947A8820}" destId="{D43B3416-5AFF-4A47-B47B-4B8E973B89D8}" srcOrd="2" destOrd="0" presId="urn:microsoft.com/office/officeart/2018/2/layout/IconVerticalSolidList"/>
    <dgm:cxn modelId="{DB0A9751-3F81-487A-9F6E-F6B230375D95}" type="presParOf" srcId="{D43B3416-5AFF-4A47-B47B-4B8E973B89D8}" destId="{3C376F8A-7ACD-43CB-BD25-7E8CB039C0D5}" srcOrd="0" destOrd="0" presId="urn:microsoft.com/office/officeart/2018/2/layout/IconVerticalSolidList"/>
    <dgm:cxn modelId="{1534C16B-0A75-46C4-A540-8B8E95F8601B}" type="presParOf" srcId="{D43B3416-5AFF-4A47-B47B-4B8E973B89D8}" destId="{395A229A-BE35-4CDC-8E61-584B4798ABB6}" srcOrd="1" destOrd="0" presId="urn:microsoft.com/office/officeart/2018/2/layout/IconVerticalSolidList"/>
    <dgm:cxn modelId="{FF57A448-6950-4378-901A-EC8C0C10DB6C}" type="presParOf" srcId="{D43B3416-5AFF-4A47-B47B-4B8E973B89D8}" destId="{68BA18A8-3C12-47D6-9345-542DB9726DFA}" srcOrd="2" destOrd="0" presId="urn:microsoft.com/office/officeart/2018/2/layout/IconVerticalSolidList"/>
    <dgm:cxn modelId="{B7659CEE-2FC9-403B-AC2A-CFA7F3497F5E}" type="presParOf" srcId="{D43B3416-5AFF-4A47-B47B-4B8E973B89D8}" destId="{35828650-0EEF-4DA8-A7BD-86D989B603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41BC59-F3D1-4E05-8B30-E4089170AAE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16FE17-C02E-4140-9461-186F257B7067}">
      <dgm:prSet/>
      <dgm:spPr/>
      <dgm:t>
        <a:bodyPr/>
        <a:lstStyle/>
        <a:p>
          <a:r>
            <a:rPr lang="en-SG" dirty="0"/>
            <a:t>x </a:t>
          </a:r>
          <a:r>
            <a:rPr lang="en-SG" b="1" dirty="0"/>
            <a:t>=</a:t>
          </a:r>
          <a:r>
            <a:rPr lang="en-SG" dirty="0"/>
            <a:t> </a:t>
          </a:r>
          <a:r>
            <a:rPr lang="en-SG" b="1" dirty="0"/>
            <a:t>c</a:t>
          </a:r>
          <a:r>
            <a:rPr lang="en-SG" dirty="0"/>
            <a:t>(9.0,9.5,9.6,10.2,11.6)</a:t>
          </a:r>
          <a:endParaRPr lang="en-US" dirty="0"/>
        </a:p>
      </dgm:t>
    </dgm:pt>
    <dgm:pt modelId="{F59E9182-DD84-4F68-9488-052B7D2DADB9}" type="parTrans" cxnId="{5B00E7E0-6823-451C-9AF4-FEE5E5274B8B}">
      <dgm:prSet/>
      <dgm:spPr/>
      <dgm:t>
        <a:bodyPr/>
        <a:lstStyle/>
        <a:p>
          <a:endParaRPr lang="en-US"/>
        </a:p>
      </dgm:t>
    </dgm:pt>
    <dgm:pt modelId="{AD91A6E7-ECB8-4BB9-8D54-2A541B3DF279}" type="sibTrans" cxnId="{5B00E7E0-6823-451C-9AF4-FEE5E5274B8B}">
      <dgm:prSet/>
      <dgm:spPr/>
      <dgm:t>
        <a:bodyPr/>
        <a:lstStyle/>
        <a:p>
          <a:endParaRPr lang="en-US"/>
        </a:p>
      </dgm:t>
    </dgm:pt>
    <dgm:pt modelId="{22E3360C-FDA0-4056-9980-5680787FA4F5}">
      <dgm:prSet/>
      <dgm:spPr/>
      <dgm:t>
        <a:bodyPr/>
        <a:lstStyle/>
        <a:p>
          <a:r>
            <a:rPr lang="en-SG"/>
            <a:t>t.test(x)</a:t>
          </a:r>
          <a:endParaRPr lang="en-US"/>
        </a:p>
      </dgm:t>
    </dgm:pt>
    <dgm:pt modelId="{CA0ED863-B198-41FE-A32F-CDB435C48D4F}" type="parTrans" cxnId="{FAC7C5EB-CBE5-454C-8967-34F571698B57}">
      <dgm:prSet/>
      <dgm:spPr/>
      <dgm:t>
        <a:bodyPr/>
        <a:lstStyle/>
        <a:p>
          <a:endParaRPr lang="en-US"/>
        </a:p>
      </dgm:t>
    </dgm:pt>
    <dgm:pt modelId="{F39E8932-CC5A-4A6C-89C3-962176390348}" type="sibTrans" cxnId="{FAC7C5EB-CBE5-454C-8967-34F571698B57}">
      <dgm:prSet/>
      <dgm:spPr/>
      <dgm:t>
        <a:bodyPr/>
        <a:lstStyle/>
        <a:p>
          <a:endParaRPr lang="en-US"/>
        </a:p>
      </dgm:t>
    </dgm:pt>
    <dgm:pt modelId="{411D6855-2573-48DD-A73E-299387D937DC}">
      <dgm:prSet/>
      <dgm:spPr/>
      <dgm:t>
        <a:bodyPr/>
        <a:lstStyle/>
        <a:p>
          <a:r>
            <a:rPr lang="en-SG"/>
            <a:t>outcome &lt;- t.test(x)</a:t>
          </a:r>
          <a:endParaRPr lang="en-US"/>
        </a:p>
      </dgm:t>
    </dgm:pt>
    <dgm:pt modelId="{03D10C98-FC5B-457F-AEFD-067F10AFF834}" type="parTrans" cxnId="{AA7B979B-D45A-4E7B-B9FE-C914761D648E}">
      <dgm:prSet/>
      <dgm:spPr/>
      <dgm:t>
        <a:bodyPr/>
        <a:lstStyle/>
        <a:p>
          <a:endParaRPr lang="en-US"/>
        </a:p>
      </dgm:t>
    </dgm:pt>
    <dgm:pt modelId="{50E5BCB1-6F8C-4C96-A555-770F42F735EA}" type="sibTrans" cxnId="{AA7B979B-D45A-4E7B-B9FE-C914761D648E}">
      <dgm:prSet/>
      <dgm:spPr/>
      <dgm:t>
        <a:bodyPr/>
        <a:lstStyle/>
        <a:p>
          <a:endParaRPr lang="en-US"/>
        </a:p>
      </dgm:t>
    </dgm:pt>
    <dgm:pt modelId="{2471C309-2821-46D0-9FDB-602CA6ABC196}">
      <dgm:prSet/>
      <dgm:spPr/>
      <dgm:t>
        <a:bodyPr/>
        <a:lstStyle/>
        <a:p>
          <a:r>
            <a:rPr lang="en-SG" dirty="0" err="1"/>
            <a:t>outcome$conf.int</a:t>
          </a:r>
          <a:endParaRPr lang="en-US" dirty="0"/>
        </a:p>
      </dgm:t>
    </dgm:pt>
    <dgm:pt modelId="{FDCF5217-ABA1-4AAA-B3BC-CAAAF0879A3A}" type="parTrans" cxnId="{87A9CC65-58C0-414D-B2AD-A87F87904061}">
      <dgm:prSet/>
      <dgm:spPr/>
      <dgm:t>
        <a:bodyPr/>
        <a:lstStyle/>
        <a:p>
          <a:endParaRPr lang="en-US"/>
        </a:p>
      </dgm:t>
    </dgm:pt>
    <dgm:pt modelId="{D2754F2A-96E5-481E-9A76-92BED86A0C26}" type="sibTrans" cxnId="{87A9CC65-58C0-414D-B2AD-A87F87904061}">
      <dgm:prSet/>
      <dgm:spPr/>
      <dgm:t>
        <a:bodyPr/>
        <a:lstStyle/>
        <a:p>
          <a:endParaRPr lang="en-US"/>
        </a:p>
      </dgm:t>
    </dgm:pt>
    <dgm:pt modelId="{BA43D15E-E3A2-4A49-9B3E-040D4BAF4D21}" type="pres">
      <dgm:prSet presAssocID="{C741BC59-F3D1-4E05-8B30-E4089170AAEA}" presName="linear" presStyleCnt="0">
        <dgm:presLayoutVars>
          <dgm:animLvl val="lvl"/>
          <dgm:resizeHandles val="exact"/>
        </dgm:presLayoutVars>
      </dgm:prSet>
      <dgm:spPr/>
    </dgm:pt>
    <dgm:pt modelId="{B7874D46-7D00-4440-BD65-B0CF89DB41C3}" type="pres">
      <dgm:prSet presAssocID="{1B16FE17-C02E-4140-9461-186F257B70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5F12F5-3F7F-1E4B-A30E-80C81706126B}" type="pres">
      <dgm:prSet presAssocID="{AD91A6E7-ECB8-4BB9-8D54-2A541B3DF279}" presName="spacer" presStyleCnt="0"/>
      <dgm:spPr/>
    </dgm:pt>
    <dgm:pt modelId="{FB54BF77-CF7B-E44F-9294-17B2B82284FA}" type="pres">
      <dgm:prSet presAssocID="{22E3360C-FDA0-4056-9980-5680787FA4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A85E94-B0C7-A048-953D-9B4004EB6D6E}" type="pres">
      <dgm:prSet presAssocID="{F39E8932-CC5A-4A6C-89C3-962176390348}" presName="spacer" presStyleCnt="0"/>
      <dgm:spPr/>
    </dgm:pt>
    <dgm:pt modelId="{629105FC-60EB-A645-BFA5-D53A777BB659}" type="pres">
      <dgm:prSet presAssocID="{411D6855-2573-48DD-A73E-299387D937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EBE7C8-D1C0-464C-A1E3-D13210AE1D49}" type="pres">
      <dgm:prSet presAssocID="{50E5BCB1-6F8C-4C96-A555-770F42F735EA}" presName="spacer" presStyleCnt="0"/>
      <dgm:spPr/>
    </dgm:pt>
    <dgm:pt modelId="{D34A112B-D80A-9E47-A6A7-7587FCDADF72}" type="pres">
      <dgm:prSet presAssocID="{2471C309-2821-46D0-9FDB-602CA6ABC1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FEC541-9EF0-544F-AC4E-7657E3C1E4D0}" type="presOf" srcId="{411D6855-2573-48DD-A73E-299387D937DC}" destId="{629105FC-60EB-A645-BFA5-D53A777BB659}" srcOrd="0" destOrd="0" presId="urn:microsoft.com/office/officeart/2005/8/layout/vList2"/>
    <dgm:cxn modelId="{4DF8D441-40BD-CB47-BBEA-B468C046489D}" type="presOf" srcId="{1B16FE17-C02E-4140-9461-186F257B7067}" destId="{B7874D46-7D00-4440-BD65-B0CF89DB41C3}" srcOrd="0" destOrd="0" presId="urn:microsoft.com/office/officeart/2005/8/layout/vList2"/>
    <dgm:cxn modelId="{87A9CC65-58C0-414D-B2AD-A87F87904061}" srcId="{C741BC59-F3D1-4E05-8B30-E4089170AAEA}" destId="{2471C309-2821-46D0-9FDB-602CA6ABC196}" srcOrd="3" destOrd="0" parTransId="{FDCF5217-ABA1-4AAA-B3BC-CAAAF0879A3A}" sibTransId="{D2754F2A-96E5-481E-9A76-92BED86A0C26}"/>
    <dgm:cxn modelId="{FA7E0876-93F2-9043-9066-E2FC5A092EC6}" type="presOf" srcId="{C741BC59-F3D1-4E05-8B30-E4089170AAEA}" destId="{BA43D15E-E3A2-4A49-9B3E-040D4BAF4D21}" srcOrd="0" destOrd="0" presId="urn:microsoft.com/office/officeart/2005/8/layout/vList2"/>
    <dgm:cxn modelId="{366F0E87-E665-3D4C-ACDB-85F68485FAC2}" type="presOf" srcId="{22E3360C-FDA0-4056-9980-5680787FA4F5}" destId="{FB54BF77-CF7B-E44F-9294-17B2B82284FA}" srcOrd="0" destOrd="0" presId="urn:microsoft.com/office/officeart/2005/8/layout/vList2"/>
    <dgm:cxn modelId="{AA7B979B-D45A-4E7B-B9FE-C914761D648E}" srcId="{C741BC59-F3D1-4E05-8B30-E4089170AAEA}" destId="{411D6855-2573-48DD-A73E-299387D937DC}" srcOrd="2" destOrd="0" parTransId="{03D10C98-FC5B-457F-AEFD-067F10AFF834}" sibTransId="{50E5BCB1-6F8C-4C96-A555-770F42F735EA}"/>
    <dgm:cxn modelId="{1D5C38C9-738B-5145-887E-60B1E303E1F4}" type="presOf" srcId="{2471C309-2821-46D0-9FDB-602CA6ABC196}" destId="{D34A112B-D80A-9E47-A6A7-7587FCDADF72}" srcOrd="0" destOrd="0" presId="urn:microsoft.com/office/officeart/2005/8/layout/vList2"/>
    <dgm:cxn modelId="{5B00E7E0-6823-451C-9AF4-FEE5E5274B8B}" srcId="{C741BC59-F3D1-4E05-8B30-E4089170AAEA}" destId="{1B16FE17-C02E-4140-9461-186F257B7067}" srcOrd="0" destOrd="0" parTransId="{F59E9182-DD84-4F68-9488-052B7D2DADB9}" sibTransId="{AD91A6E7-ECB8-4BB9-8D54-2A541B3DF279}"/>
    <dgm:cxn modelId="{FAC7C5EB-CBE5-454C-8967-34F571698B57}" srcId="{C741BC59-F3D1-4E05-8B30-E4089170AAEA}" destId="{22E3360C-FDA0-4056-9980-5680787FA4F5}" srcOrd="1" destOrd="0" parTransId="{CA0ED863-B198-41FE-A32F-CDB435C48D4F}" sibTransId="{F39E8932-CC5A-4A6C-89C3-962176390348}"/>
    <dgm:cxn modelId="{A5E98D3B-ABFD-184C-903C-EBAD285EED81}" type="presParOf" srcId="{BA43D15E-E3A2-4A49-9B3E-040D4BAF4D21}" destId="{B7874D46-7D00-4440-BD65-B0CF89DB41C3}" srcOrd="0" destOrd="0" presId="urn:microsoft.com/office/officeart/2005/8/layout/vList2"/>
    <dgm:cxn modelId="{849E7966-A854-5348-860F-ED663A3E4256}" type="presParOf" srcId="{BA43D15E-E3A2-4A49-9B3E-040D4BAF4D21}" destId="{B45F12F5-3F7F-1E4B-A30E-80C81706126B}" srcOrd="1" destOrd="0" presId="urn:microsoft.com/office/officeart/2005/8/layout/vList2"/>
    <dgm:cxn modelId="{B2448C92-0564-264B-A38A-0C80B9D31275}" type="presParOf" srcId="{BA43D15E-E3A2-4A49-9B3E-040D4BAF4D21}" destId="{FB54BF77-CF7B-E44F-9294-17B2B82284FA}" srcOrd="2" destOrd="0" presId="urn:microsoft.com/office/officeart/2005/8/layout/vList2"/>
    <dgm:cxn modelId="{E0F83A75-55E6-9947-BD1B-CF033CE83E2F}" type="presParOf" srcId="{BA43D15E-E3A2-4A49-9B3E-040D4BAF4D21}" destId="{88A85E94-B0C7-A048-953D-9B4004EB6D6E}" srcOrd="3" destOrd="0" presId="urn:microsoft.com/office/officeart/2005/8/layout/vList2"/>
    <dgm:cxn modelId="{583D29A6-9CB7-EB4C-A040-CF86B396FC4A}" type="presParOf" srcId="{BA43D15E-E3A2-4A49-9B3E-040D4BAF4D21}" destId="{629105FC-60EB-A645-BFA5-D53A777BB659}" srcOrd="4" destOrd="0" presId="urn:microsoft.com/office/officeart/2005/8/layout/vList2"/>
    <dgm:cxn modelId="{B29F42E2-ACCB-494D-BBCA-D9EE8D9A556D}" type="presParOf" srcId="{BA43D15E-E3A2-4A49-9B3E-040D4BAF4D21}" destId="{50EBE7C8-D1C0-464C-A1E3-D13210AE1D49}" srcOrd="5" destOrd="0" presId="urn:microsoft.com/office/officeart/2005/8/layout/vList2"/>
    <dgm:cxn modelId="{D6E32D2A-593C-834D-9085-F5BCAB5FFBF9}" type="presParOf" srcId="{BA43D15E-E3A2-4A49-9B3E-040D4BAF4D21}" destId="{D34A112B-D80A-9E47-A6A7-7587FCDADF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FE5576-9D35-47B3-9F14-08643DE383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755A7A1-CFDE-42FF-A0CD-F70E3D0879B9}">
      <dgm:prSet/>
      <dgm:spPr/>
      <dgm:t>
        <a:bodyPr/>
        <a:lstStyle/>
        <a:p>
          <a:r>
            <a:rPr lang="en-SG"/>
            <a:t>The computational technique known as the Bootstrap provides a convenient way to estimate properties of an estimator via resampling.</a:t>
          </a:r>
          <a:endParaRPr lang="en-US"/>
        </a:p>
      </dgm:t>
    </dgm:pt>
    <dgm:pt modelId="{AE76B741-723E-4A2C-8A9A-EE96AE9C9A35}" type="parTrans" cxnId="{D57DFC8C-11BE-4D26-9235-826C028B4F7B}">
      <dgm:prSet/>
      <dgm:spPr/>
      <dgm:t>
        <a:bodyPr/>
        <a:lstStyle/>
        <a:p>
          <a:endParaRPr lang="en-US"/>
        </a:p>
      </dgm:t>
    </dgm:pt>
    <dgm:pt modelId="{3FB050BB-6A8F-425A-972D-1C95E484D322}" type="sibTrans" cxnId="{D57DFC8C-11BE-4D26-9235-826C028B4F7B}">
      <dgm:prSet/>
      <dgm:spPr/>
      <dgm:t>
        <a:bodyPr/>
        <a:lstStyle/>
        <a:p>
          <a:endParaRPr lang="en-US"/>
        </a:p>
      </dgm:t>
    </dgm:pt>
    <dgm:pt modelId="{E273769F-34F7-44F2-8F0D-81E162A115B2}">
      <dgm:prSet/>
      <dgm:spPr/>
      <dgm:t>
        <a:bodyPr/>
        <a:lstStyle/>
        <a:p>
          <a:r>
            <a:rPr lang="en-SG"/>
            <a:t>In this example, we resample with replacement from the empirical distribution function in order to estimate the standard error of the sample mean.</a:t>
          </a:r>
          <a:br>
            <a:rPr lang="en-SG"/>
          </a:br>
          <a:endParaRPr lang="en-US"/>
        </a:p>
      </dgm:t>
    </dgm:pt>
    <dgm:pt modelId="{30374A09-DEAE-479E-BA18-411E63CF08FB}" type="parTrans" cxnId="{C44ACE76-A2E2-4FF6-9D61-DA8814025257}">
      <dgm:prSet/>
      <dgm:spPr/>
      <dgm:t>
        <a:bodyPr/>
        <a:lstStyle/>
        <a:p>
          <a:endParaRPr lang="en-US"/>
        </a:p>
      </dgm:t>
    </dgm:pt>
    <dgm:pt modelId="{39E4FE4E-7925-40DD-8332-D1D138E7CD45}" type="sibTrans" cxnId="{C44ACE76-A2E2-4FF6-9D61-DA8814025257}">
      <dgm:prSet/>
      <dgm:spPr/>
      <dgm:t>
        <a:bodyPr/>
        <a:lstStyle/>
        <a:p>
          <a:endParaRPr lang="en-US"/>
        </a:p>
      </dgm:t>
    </dgm:pt>
    <dgm:pt modelId="{9E1BA679-B179-401A-9320-571C362DFC0D}" type="pres">
      <dgm:prSet presAssocID="{4EFE5576-9D35-47B3-9F14-08643DE383C8}" presName="root" presStyleCnt="0">
        <dgm:presLayoutVars>
          <dgm:dir/>
          <dgm:resizeHandles val="exact"/>
        </dgm:presLayoutVars>
      </dgm:prSet>
      <dgm:spPr/>
    </dgm:pt>
    <dgm:pt modelId="{F3094AEC-8887-4C99-8298-280CB7D336E5}" type="pres">
      <dgm:prSet presAssocID="{1755A7A1-CFDE-42FF-A0CD-F70E3D0879B9}" presName="compNode" presStyleCnt="0"/>
      <dgm:spPr/>
    </dgm:pt>
    <dgm:pt modelId="{8F1C43EC-BE79-4A21-A46F-53F0C1180F57}" type="pres">
      <dgm:prSet presAssocID="{1755A7A1-CFDE-42FF-A0CD-F70E3D0879B9}" presName="bgRect" presStyleLbl="bgShp" presStyleIdx="0" presStyleCnt="2"/>
      <dgm:spPr/>
    </dgm:pt>
    <dgm:pt modelId="{A37D87AA-ABF8-46AF-A06A-9CC68ABD4F27}" type="pres">
      <dgm:prSet presAssocID="{1755A7A1-CFDE-42FF-A0CD-F70E3D0879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2665B5F-B2DE-4644-8A84-2AC5D78DBBCA}" type="pres">
      <dgm:prSet presAssocID="{1755A7A1-CFDE-42FF-A0CD-F70E3D0879B9}" presName="spaceRect" presStyleCnt="0"/>
      <dgm:spPr/>
    </dgm:pt>
    <dgm:pt modelId="{C5CDE61A-DF52-4900-B3E4-F1255883D47E}" type="pres">
      <dgm:prSet presAssocID="{1755A7A1-CFDE-42FF-A0CD-F70E3D0879B9}" presName="parTx" presStyleLbl="revTx" presStyleIdx="0" presStyleCnt="2">
        <dgm:presLayoutVars>
          <dgm:chMax val="0"/>
          <dgm:chPref val="0"/>
        </dgm:presLayoutVars>
      </dgm:prSet>
      <dgm:spPr/>
    </dgm:pt>
    <dgm:pt modelId="{FDB1BCBD-6178-4C98-A1BE-6C3BCE6D9BAD}" type="pres">
      <dgm:prSet presAssocID="{3FB050BB-6A8F-425A-972D-1C95E484D322}" presName="sibTrans" presStyleCnt="0"/>
      <dgm:spPr/>
    </dgm:pt>
    <dgm:pt modelId="{E43E1EE1-129C-44AE-8984-1CAC62468763}" type="pres">
      <dgm:prSet presAssocID="{E273769F-34F7-44F2-8F0D-81E162A115B2}" presName="compNode" presStyleCnt="0"/>
      <dgm:spPr/>
    </dgm:pt>
    <dgm:pt modelId="{8D58B00F-9824-4CCC-BC64-D2B177983345}" type="pres">
      <dgm:prSet presAssocID="{E273769F-34F7-44F2-8F0D-81E162A115B2}" presName="bgRect" presStyleLbl="bgShp" presStyleIdx="1" presStyleCnt="2"/>
      <dgm:spPr/>
    </dgm:pt>
    <dgm:pt modelId="{F53FAABB-5932-4357-83DD-6D188FB8C28C}" type="pres">
      <dgm:prSet presAssocID="{E273769F-34F7-44F2-8F0D-81E162A115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9C1BE63-2A8B-46FB-B206-50FD0DB76E5F}" type="pres">
      <dgm:prSet presAssocID="{E273769F-34F7-44F2-8F0D-81E162A115B2}" presName="spaceRect" presStyleCnt="0"/>
      <dgm:spPr/>
    </dgm:pt>
    <dgm:pt modelId="{1D780375-D25B-4AEC-A016-6DFB75370BCB}" type="pres">
      <dgm:prSet presAssocID="{E273769F-34F7-44F2-8F0D-81E162A115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141064-95E1-41ED-8B91-233207FA6EAD}" type="presOf" srcId="{1755A7A1-CFDE-42FF-A0CD-F70E3D0879B9}" destId="{C5CDE61A-DF52-4900-B3E4-F1255883D47E}" srcOrd="0" destOrd="0" presId="urn:microsoft.com/office/officeart/2018/2/layout/IconVerticalSolidList"/>
    <dgm:cxn modelId="{C44ACE76-A2E2-4FF6-9D61-DA8814025257}" srcId="{4EFE5576-9D35-47B3-9F14-08643DE383C8}" destId="{E273769F-34F7-44F2-8F0D-81E162A115B2}" srcOrd="1" destOrd="0" parTransId="{30374A09-DEAE-479E-BA18-411E63CF08FB}" sibTransId="{39E4FE4E-7925-40DD-8332-D1D138E7CD45}"/>
    <dgm:cxn modelId="{D57DFC8C-11BE-4D26-9235-826C028B4F7B}" srcId="{4EFE5576-9D35-47B3-9F14-08643DE383C8}" destId="{1755A7A1-CFDE-42FF-A0CD-F70E3D0879B9}" srcOrd="0" destOrd="0" parTransId="{AE76B741-723E-4A2C-8A9A-EE96AE9C9A35}" sibTransId="{3FB050BB-6A8F-425A-972D-1C95E484D322}"/>
    <dgm:cxn modelId="{7EA9B8D0-BB25-4658-B8A6-F035F5C503A2}" type="presOf" srcId="{4EFE5576-9D35-47B3-9F14-08643DE383C8}" destId="{9E1BA679-B179-401A-9320-571C362DFC0D}" srcOrd="0" destOrd="0" presId="urn:microsoft.com/office/officeart/2018/2/layout/IconVerticalSolidList"/>
    <dgm:cxn modelId="{FE9E92F7-480F-456F-A8D1-B37AC8201368}" type="presOf" srcId="{E273769F-34F7-44F2-8F0D-81E162A115B2}" destId="{1D780375-D25B-4AEC-A016-6DFB75370BCB}" srcOrd="0" destOrd="0" presId="urn:microsoft.com/office/officeart/2018/2/layout/IconVerticalSolidList"/>
    <dgm:cxn modelId="{05C9CF57-5BB5-41D4-A625-938C047EBBBD}" type="presParOf" srcId="{9E1BA679-B179-401A-9320-571C362DFC0D}" destId="{F3094AEC-8887-4C99-8298-280CB7D336E5}" srcOrd="0" destOrd="0" presId="urn:microsoft.com/office/officeart/2018/2/layout/IconVerticalSolidList"/>
    <dgm:cxn modelId="{4302B164-2DE3-470C-9C95-83CA9387BB3F}" type="presParOf" srcId="{F3094AEC-8887-4C99-8298-280CB7D336E5}" destId="{8F1C43EC-BE79-4A21-A46F-53F0C1180F57}" srcOrd="0" destOrd="0" presId="urn:microsoft.com/office/officeart/2018/2/layout/IconVerticalSolidList"/>
    <dgm:cxn modelId="{F61B2CF6-0694-4C9A-BF72-EA253021F5F0}" type="presParOf" srcId="{F3094AEC-8887-4C99-8298-280CB7D336E5}" destId="{A37D87AA-ABF8-46AF-A06A-9CC68ABD4F27}" srcOrd="1" destOrd="0" presId="urn:microsoft.com/office/officeart/2018/2/layout/IconVerticalSolidList"/>
    <dgm:cxn modelId="{EC2AC463-0733-4FED-A062-FC0931304C73}" type="presParOf" srcId="{F3094AEC-8887-4C99-8298-280CB7D336E5}" destId="{C2665B5F-B2DE-4644-8A84-2AC5D78DBBCA}" srcOrd="2" destOrd="0" presId="urn:microsoft.com/office/officeart/2018/2/layout/IconVerticalSolidList"/>
    <dgm:cxn modelId="{EE526AF5-3920-47F0-97F9-A00DD6CF6516}" type="presParOf" srcId="{F3094AEC-8887-4C99-8298-280CB7D336E5}" destId="{C5CDE61A-DF52-4900-B3E4-F1255883D47E}" srcOrd="3" destOrd="0" presId="urn:microsoft.com/office/officeart/2018/2/layout/IconVerticalSolidList"/>
    <dgm:cxn modelId="{824204D2-1343-411B-ADAC-BDA29752D709}" type="presParOf" srcId="{9E1BA679-B179-401A-9320-571C362DFC0D}" destId="{FDB1BCBD-6178-4C98-A1BE-6C3BCE6D9BAD}" srcOrd="1" destOrd="0" presId="urn:microsoft.com/office/officeart/2018/2/layout/IconVerticalSolidList"/>
    <dgm:cxn modelId="{487C9EFF-A28E-4851-92D0-61A957D0AC36}" type="presParOf" srcId="{9E1BA679-B179-401A-9320-571C362DFC0D}" destId="{E43E1EE1-129C-44AE-8984-1CAC62468763}" srcOrd="2" destOrd="0" presId="urn:microsoft.com/office/officeart/2018/2/layout/IconVerticalSolidList"/>
    <dgm:cxn modelId="{8766050D-BD19-4486-BE9F-5ACFA137CF6D}" type="presParOf" srcId="{E43E1EE1-129C-44AE-8984-1CAC62468763}" destId="{8D58B00F-9824-4CCC-BC64-D2B177983345}" srcOrd="0" destOrd="0" presId="urn:microsoft.com/office/officeart/2018/2/layout/IconVerticalSolidList"/>
    <dgm:cxn modelId="{D354D30D-34E4-4FBB-980D-D20785ED5AD3}" type="presParOf" srcId="{E43E1EE1-129C-44AE-8984-1CAC62468763}" destId="{F53FAABB-5932-4357-83DD-6D188FB8C28C}" srcOrd="1" destOrd="0" presId="urn:microsoft.com/office/officeart/2018/2/layout/IconVerticalSolidList"/>
    <dgm:cxn modelId="{9C3F383C-8037-4413-9B98-814BC465F524}" type="presParOf" srcId="{E43E1EE1-129C-44AE-8984-1CAC62468763}" destId="{09C1BE63-2A8B-46FB-B206-50FD0DB76E5F}" srcOrd="2" destOrd="0" presId="urn:microsoft.com/office/officeart/2018/2/layout/IconVerticalSolidList"/>
    <dgm:cxn modelId="{D8D75B48-3184-4636-B07D-7E75E9158D10}" type="presParOf" srcId="{E43E1EE1-129C-44AE-8984-1CAC62468763}" destId="{1D780375-D25B-4AEC-A016-6DFB75370B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4347E-F6DF-4A1D-9991-6098E0AEE54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18916-E9AF-4ED7-BE25-C5DAC862497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6909E-79DE-4160-B0F8-9F815F545C5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Point estimation</a:t>
          </a:r>
        </a:p>
      </dsp:txBody>
      <dsp:txXfrm>
        <a:off x="1941716" y="718"/>
        <a:ext cx="4571887" cy="1681139"/>
      </dsp:txXfrm>
    </dsp:sp>
    <dsp:sp modelId="{6C797AE0-CBBE-472E-857B-84E02EDFA28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C83A-38CB-4EC5-A658-AAA9720EE8C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B5A08-591D-4E1D-A620-4F47991D1D4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Confidence interval</a:t>
          </a:r>
        </a:p>
      </dsp:txBody>
      <dsp:txXfrm>
        <a:off x="1941716" y="2102143"/>
        <a:ext cx="4571887" cy="1681139"/>
      </dsp:txXfrm>
    </dsp:sp>
    <dsp:sp modelId="{13BED718-E810-44CA-85B5-5F9A61BA9E9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003C9-44DC-4950-A4F6-643265FC816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27CF5-CD9A-4005-A4A1-C48E79F0B36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Bootstrap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3E9BC-6A73-4ED9-85A7-331CD36CD2F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BFCEE-3462-4A4E-B82C-F7828D550A9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B2F84-7275-4DD4-92CE-5540F62C1534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One of the main goals of statistics is to estimate unknown parameters</a:t>
          </a:r>
          <a:endParaRPr lang="en-US" sz="2300" kern="1200"/>
        </a:p>
      </dsp:txBody>
      <dsp:txXfrm>
        <a:off x="2039300" y="956381"/>
        <a:ext cx="4474303" cy="1765627"/>
      </dsp:txXfrm>
    </dsp:sp>
    <dsp:sp modelId="{1C439FC1-9D56-4DF8-865C-E2733B26C08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F6088-444F-41DD-8F31-2D08F172463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F0E81-CE0A-4740-8A11-E4B74733657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To approximate these parameters, we choose an estimator, which is simply any function of randomly sampled observations</a:t>
          </a:r>
          <a:endParaRPr lang="en-US" sz="23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A9AF0-A210-4810-9BD3-5F808AAFF8A9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6EBAD-0E4C-4998-AEF7-C77FC739C93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A59A6-DCF1-42AE-AF29-5D6A4E5DED9E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may also sample from a reference population and see if our sample mean is a good approximation to the reference population</a:t>
          </a:r>
        </a:p>
      </dsp:txBody>
      <dsp:txXfrm>
        <a:off x="1131174" y="4597"/>
        <a:ext cx="5382429" cy="979371"/>
      </dsp:txXfrm>
    </dsp:sp>
    <dsp:sp modelId="{49BC6ADD-F7AE-4A25-8D85-F10A40D9B26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34FBA-2C77-4C01-B6AF-6E4DD7287A9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EBA40-2283-46E1-85AD-00CFFF4C61A4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this case, we say that the sample mean is a point estimator of the true population parameter</a:t>
          </a:r>
        </a:p>
      </dsp:txBody>
      <dsp:txXfrm>
        <a:off x="1131174" y="1228812"/>
        <a:ext cx="5382429" cy="979371"/>
      </dsp:txXfrm>
    </dsp:sp>
    <dsp:sp modelId="{5584513D-0C30-4372-B884-128E758677D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480BF-889B-45CC-A8CE-22F35A23830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D0FD6-497F-4F40-A1FB-DAB060037E96}">
      <dsp:nvSpPr>
        <dsp:cNvPr id="0" name=""/>
        <dsp:cNvSpPr/>
      </dsp:nvSpPr>
      <dsp:spPr>
        <a:xfrm>
          <a:off x="1131174" y="2453027"/>
          <a:ext cx="2931121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us sample 10 samples from a normal distribution with mean of 0 and standard deviation of 1</a:t>
          </a:r>
        </a:p>
      </dsp:txBody>
      <dsp:txXfrm>
        <a:off x="1131174" y="2453027"/>
        <a:ext cx="2931121" cy="979371"/>
      </dsp:txXfrm>
    </dsp:sp>
    <dsp:sp modelId="{D0D748FD-65C5-4BEB-B0C5-F216FCF87C18}">
      <dsp:nvSpPr>
        <dsp:cNvPr id="0" name=""/>
        <dsp:cNvSpPr/>
      </dsp:nvSpPr>
      <dsp:spPr>
        <a:xfrm>
          <a:off x="4062296" y="2453027"/>
          <a:ext cx="2451307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sample &lt;- rnorm(10, 0, 1)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mean(sample)</a:t>
          </a:r>
        </a:p>
      </dsp:txBody>
      <dsp:txXfrm>
        <a:off x="4062296" y="2453027"/>
        <a:ext cx="2451307" cy="979371"/>
      </dsp:txXfrm>
    </dsp:sp>
    <dsp:sp modelId="{B71A91F4-59EA-462D-8A64-0CD500F0B5C9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0AEAA-087A-4471-8EBD-A2153170A60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CA937-4CBF-4FA9-8EED-89D018AB4E09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 this sample mean close to the true population mean?</a:t>
          </a:r>
        </a:p>
      </dsp:txBody>
      <dsp:txXfrm>
        <a:off x="1131174" y="3677241"/>
        <a:ext cx="5382429" cy="979371"/>
      </dsp:txXfrm>
    </dsp:sp>
    <dsp:sp modelId="{F22CE867-5034-48CE-A3DD-FDF8E7B0F2C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0605B-3722-437F-865B-A49E64A92B4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2C5AE-4FBC-4ABC-92D6-6C1317FCBBAE}">
      <dsp:nvSpPr>
        <dsp:cNvPr id="0" name=""/>
        <dsp:cNvSpPr/>
      </dsp:nvSpPr>
      <dsp:spPr>
        <a:xfrm>
          <a:off x="1131174" y="4901456"/>
          <a:ext cx="2931121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Now, try with 100, 1000 and 10,000</a:t>
          </a:r>
        </a:p>
      </dsp:txBody>
      <dsp:txXfrm>
        <a:off x="1131174" y="4901456"/>
        <a:ext cx="2931121" cy="979371"/>
      </dsp:txXfrm>
    </dsp:sp>
    <dsp:sp modelId="{D62D5199-DD85-4A42-ACBF-6EBAE7CEF793}">
      <dsp:nvSpPr>
        <dsp:cNvPr id="0" name=""/>
        <dsp:cNvSpPr/>
      </dsp:nvSpPr>
      <dsp:spPr>
        <a:xfrm>
          <a:off x="4062296" y="4901456"/>
          <a:ext cx="2451307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we getting closer?</a:t>
          </a:r>
        </a:p>
      </dsp:txBody>
      <dsp:txXfrm>
        <a:off x="4062296" y="4901456"/>
        <a:ext cx="2451307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B389D-301A-A14A-A69B-D7E09F79FC53}">
      <dsp:nvSpPr>
        <dsp:cNvPr id="0" name=""/>
        <dsp:cNvSpPr/>
      </dsp:nvSpPr>
      <dsp:spPr>
        <a:xfrm>
          <a:off x="0" y="85213"/>
          <a:ext cx="6513603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Another way of estimating parameter from a population is to define a range of possible values instead of just using 1 point estimate</a:t>
          </a:r>
        </a:p>
      </dsp:txBody>
      <dsp:txXfrm>
        <a:off x="67110" y="152323"/>
        <a:ext cx="6379383" cy="1240530"/>
      </dsp:txXfrm>
    </dsp:sp>
    <dsp:sp modelId="{FCBB8EC0-9AB9-6340-9460-5F2DA269F4BB}">
      <dsp:nvSpPr>
        <dsp:cNvPr id="0" name=""/>
        <dsp:cNvSpPr/>
      </dsp:nvSpPr>
      <dsp:spPr>
        <a:xfrm>
          <a:off x="0" y="1531963"/>
          <a:ext cx="6513603" cy="13747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range is an interval, and is associated with a confidence level</a:t>
          </a:r>
        </a:p>
      </dsp:txBody>
      <dsp:txXfrm>
        <a:off x="67110" y="1599073"/>
        <a:ext cx="6379383" cy="1240530"/>
      </dsp:txXfrm>
    </dsp:sp>
    <dsp:sp modelId="{9BC4D7B7-A386-A34A-96C3-26F7313FCF19}">
      <dsp:nvSpPr>
        <dsp:cNvPr id="0" name=""/>
        <dsp:cNvSpPr/>
      </dsp:nvSpPr>
      <dsp:spPr>
        <a:xfrm>
          <a:off x="0" y="2978713"/>
          <a:ext cx="6513603" cy="1374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confidence level is the probability that this range will contain the true population parameter</a:t>
          </a:r>
        </a:p>
      </dsp:txBody>
      <dsp:txXfrm>
        <a:off x="67110" y="3045823"/>
        <a:ext cx="6379383" cy="1240530"/>
      </dsp:txXfrm>
    </dsp:sp>
    <dsp:sp modelId="{51C35C17-C0A1-304D-921D-5831DEF65EAB}">
      <dsp:nvSpPr>
        <dsp:cNvPr id="0" name=""/>
        <dsp:cNvSpPr/>
      </dsp:nvSpPr>
      <dsp:spPr>
        <a:xfrm>
          <a:off x="0" y="4425463"/>
          <a:ext cx="6513603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is known formally as the confidence interval (CI)</a:t>
          </a:r>
        </a:p>
      </dsp:txBody>
      <dsp:txXfrm>
        <a:off x="67110" y="4492573"/>
        <a:ext cx="6379383" cy="12405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2C7D-DF48-4F92-8397-3FE32BEB71A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BD2DE-E2B8-4642-8361-7AFA828C4C5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81809-2874-4E5C-A17A-2F2E595EA922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/>
            <a:t>We will make some assumptions for what we might find in an experiment and find the resulting confidence interval using a normal distribution. </a:t>
          </a:r>
          <a:endParaRPr lang="en-US" sz="2100" kern="1200"/>
        </a:p>
      </dsp:txBody>
      <dsp:txXfrm>
        <a:off x="2039300" y="956381"/>
        <a:ext cx="4474303" cy="1765627"/>
      </dsp:txXfrm>
    </dsp:sp>
    <dsp:sp modelId="{3C376F8A-7ACD-43CB-BD25-7E8CB039C0D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A229A-BE35-4CDC-8E61-584B4798ABB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28650-0EEF-4DA8-A7BD-86D989B6037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/>
            <a:t>In this example we will use a 95% confidence level and wish to find the confidence interval.</a:t>
          </a:r>
          <a:endParaRPr lang="en-US" sz="2100" kern="1200"/>
        </a:p>
      </dsp:txBody>
      <dsp:txXfrm>
        <a:off x="2039300" y="3163416"/>
        <a:ext cx="4474303" cy="1765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74D46-7D00-4440-BD65-B0CF89DB41C3}">
      <dsp:nvSpPr>
        <dsp:cNvPr id="0" name=""/>
        <dsp:cNvSpPr/>
      </dsp:nvSpPr>
      <dsp:spPr>
        <a:xfrm>
          <a:off x="0" y="641952"/>
          <a:ext cx="6513603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400" kern="1200" dirty="0"/>
            <a:t>x </a:t>
          </a:r>
          <a:r>
            <a:rPr lang="en-SG" sz="4400" b="1" kern="1200" dirty="0"/>
            <a:t>=</a:t>
          </a:r>
          <a:r>
            <a:rPr lang="en-SG" sz="4400" kern="1200" dirty="0"/>
            <a:t> </a:t>
          </a:r>
          <a:r>
            <a:rPr lang="en-SG" sz="4400" b="1" kern="1200" dirty="0"/>
            <a:t>c</a:t>
          </a:r>
          <a:r>
            <a:rPr lang="en-SG" sz="4400" kern="1200" dirty="0"/>
            <a:t>(9.0,9.5,9.6,10.2,11.6)</a:t>
          </a:r>
          <a:endParaRPr lang="en-US" sz="4400" kern="1200" dirty="0"/>
        </a:p>
      </dsp:txBody>
      <dsp:txXfrm>
        <a:off x="51517" y="693469"/>
        <a:ext cx="6410569" cy="952306"/>
      </dsp:txXfrm>
    </dsp:sp>
    <dsp:sp modelId="{FB54BF77-CF7B-E44F-9294-17B2B82284FA}">
      <dsp:nvSpPr>
        <dsp:cNvPr id="0" name=""/>
        <dsp:cNvSpPr/>
      </dsp:nvSpPr>
      <dsp:spPr>
        <a:xfrm>
          <a:off x="0" y="1824012"/>
          <a:ext cx="6513603" cy="1055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400" kern="1200"/>
            <a:t>t.test(x)</a:t>
          </a:r>
          <a:endParaRPr lang="en-US" sz="4400" kern="1200"/>
        </a:p>
      </dsp:txBody>
      <dsp:txXfrm>
        <a:off x="51517" y="1875529"/>
        <a:ext cx="6410569" cy="952306"/>
      </dsp:txXfrm>
    </dsp:sp>
    <dsp:sp modelId="{629105FC-60EB-A645-BFA5-D53A777BB659}">
      <dsp:nvSpPr>
        <dsp:cNvPr id="0" name=""/>
        <dsp:cNvSpPr/>
      </dsp:nvSpPr>
      <dsp:spPr>
        <a:xfrm>
          <a:off x="0" y="3006073"/>
          <a:ext cx="6513603" cy="10553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400" kern="1200"/>
            <a:t>outcome &lt;- t.test(x)</a:t>
          </a:r>
          <a:endParaRPr lang="en-US" sz="4400" kern="1200"/>
        </a:p>
      </dsp:txBody>
      <dsp:txXfrm>
        <a:off x="51517" y="3057590"/>
        <a:ext cx="6410569" cy="952306"/>
      </dsp:txXfrm>
    </dsp:sp>
    <dsp:sp modelId="{D34A112B-D80A-9E47-A6A7-7587FCDADF72}">
      <dsp:nvSpPr>
        <dsp:cNvPr id="0" name=""/>
        <dsp:cNvSpPr/>
      </dsp:nvSpPr>
      <dsp:spPr>
        <a:xfrm>
          <a:off x="0" y="4188133"/>
          <a:ext cx="6513603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400" kern="1200" dirty="0" err="1"/>
            <a:t>outcome$conf.int</a:t>
          </a:r>
          <a:endParaRPr lang="en-US" sz="4400" kern="1200" dirty="0"/>
        </a:p>
      </dsp:txBody>
      <dsp:txXfrm>
        <a:off x="51517" y="4239650"/>
        <a:ext cx="6410569" cy="9523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C43EC-BE79-4A21-A46F-53F0C1180F5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D87AA-ABF8-46AF-A06A-9CC68ABD4F2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DE61A-DF52-4900-B3E4-F1255883D47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The computational technique known as the Bootstrap provides a convenient way to estimate properties of an estimator via resampling.</a:t>
          </a:r>
          <a:endParaRPr lang="en-US" sz="1900" kern="1200"/>
        </a:p>
      </dsp:txBody>
      <dsp:txXfrm>
        <a:off x="2039300" y="956381"/>
        <a:ext cx="4474303" cy="1765627"/>
      </dsp:txXfrm>
    </dsp:sp>
    <dsp:sp modelId="{8D58B00F-9824-4CCC-BC64-D2B17798334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FAABB-5932-4357-83DD-6D188FB8C28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80375-D25B-4AEC-A016-6DFB75370BC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In this example, we resample with replacement from the empirical distribution function in order to estimate the standard error of the sample mean.</a:t>
          </a:r>
          <a:br>
            <a:rPr lang="en-SG" sz="1900" kern="1200"/>
          </a:br>
          <a:endParaRPr lang="en-US" sz="19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4D136-5D2B-864E-B74D-8CB7B9E892A2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FE8BF-3B2F-914E-B8E8-90FF9B164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basic-probability/index.html#section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basic-probability/index.html#section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basic-probability/index.html#section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https://seeing-theory.brown.edu/basic-probability/index.html#section1https://seeing-theory.brown.edu/basic-probability/index.html#section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F7835-3FB2-5D43-9451-03425E9EB5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https://seeing-theory.brown.edu/basic-probability/index.html#section1https://seeing-theory.brown.edu/basic-probability/index.html#section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F7835-3FB2-5D43-9451-03425E9EB5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1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https://seeing-theory.brown.edu/basic-probability/index.html#section1https://seeing-theory.brown.edu/basic-probability/index.html#section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F7835-3FB2-5D43-9451-03425E9EB5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my_firstbootstrap</a:t>
            </a:r>
            <a:r>
              <a:rPr lang="en-US" dirty="0"/>
              <a:t> &lt;- function(</a:t>
            </a:r>
            <a:r>
              <a:rPr lang="en-US" dirty="0" err="1"/>
              <a:t>n,m,x,y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sampling_means</a:t>
            </a:r>
            <a:r>
              <a:rPr lang="en-US" dirty="0"/>
              <a:t> &lt;- c()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in 1:m)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sampling_means</a:t>
            </a:r>
            <a:r>
              <a:rPr lang="en-US" dirty="0"/>
              <a:t> &lt;- append(</a:t>
            </a:r>
            <a:r>
              <a:rPr lang="en-US" dirty="0" err="1"/>
              <a:t>sampling_means</a:t>
            </a:r>
            <a:r>
              <a:rPr lang="en-US" dirty="0"/>
              <a:t>, mean(</a:t>
            </a:r>
            <a:r>
              <a:rPr lang="en-US" dirty="0" err="1"/>
              <a:t>rnorm</a:t>
            </a:r>
            <a:r>
              <a:rPr lang="en-US" dirty="0"/>
              <a:t>(n, x, y)))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return(mean(</a:t>
            </a:r>
            <a:r>
              <a:rPr lang="en-US" dirty="0" err="1"/>
              <a:t>sampling_means</a:t>
            </a:r>
            <a:r>
              <a:rPr lang="en-US" dirty="0"/>
              <a:t>)) 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FE8BF-3B2F-914E-B8E8-90FF9B164C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0DA2-1319-994E-9842-107E42922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001E6-CFB8-AF4F-BC50-4FB680E68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0601-B2C8-5A42-9779-28C92D3F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0260-4061-7D40-9B31-329DEDF2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AEE0-D2FE-914B-9BBF-FCD4EE1A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D2F7-8152-A34C-AB65-2BA1DAB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E0C81-3DB2-174C-A089-39D220C47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EE81-90A0-8E40-8187-364EE821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664A8-63B7-D944-A60C-0E20FC8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B169-122A-1647-999D-C030F3D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A5482-019F-4C4A-A781-E525F3449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3EF4-59E0-144D-857D-CBC2AFDC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5CC1-8035-F046-9B32-B290ECDA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29CC-7A96-AC46-9044-DDD77F56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B2B0-E168-904B-A48C-30E3BF16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106A-B506-BD41-A129-9C74B3FA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AD1E-0D2F-524B-A1CD-FB2D1304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B85F-3EC3-DB43-9868-A9CB7682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617EE-F7E0-FB45-B0A9-EF0B88F1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4121-62A4-5E46-9F65-823DEBDA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7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4E9D-38B6-6C42-B61A-DC019B45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791B4-8A3B-6945-98E2-9A803C2FF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FDAC-029C-B145-A58A-31756C4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FFD2-51D9-B94C-900D-A99BF6F1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3A63-3DCF-394E-B8DA-B20C64DD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BE2E-A932-F34B-9F63-2AC5C51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C52E-B81F-0D48-8497-CC81D0C4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4BDB-1541-3A4A-A6B5-7AF460C2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8A32-7675-C843-AABC-7A87253B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18B1A-7FCE-514E-8567-DFFE5528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60B2-C2A3-8847-9926-CED2115F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33A4-AAB3-9942-8811-03EFCCF5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60649-C6FB-B042-8011-9F182E54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5FACC-6404-0145-8B96-64661E4F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6E020-2DEB-5349-A629-F52B7CCE2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1E4B0-C126-6740-9410-BF3F55764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CAF66-B183-8242-8AC1-D8970445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06199-216B-5344-8C25-43F6EDC8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074E2-5401-4949-8600-E05E2F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2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C4D4-1654-2B40-8269-DD533197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1CC1-479C-FE4C-9187-22CC1ADC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9EED2-4335-294F-8ED0-0148DE69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7C996-B05D-CA4F-A3CF-FACC47D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88A33-D30A-A346-BAD8-86D03AA9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8D12C-3F81-AA49-B22B-2B00DF90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03C2A-09C1-3343-A9B6-0645FB70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27E7-4D6C-0A41-A643-B7E77795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6CCD-5355-1946-905B-A73AD7F1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A9086-C336-754F-9516-9F37F568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74AD2-B9A9-1846-A275-48229450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9DC66-DA45-0C40-B7FF-CB7C1658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2BFD4-0978-544A-AB3D-EEB7BF70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6964-8FC5-734F-94F5-4FE0DF61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90393-AD54-4E4F-B270-4E7A88DA3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F57D6-4B5F-B24B-912D-F188B3E4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6688-9493-6F40-A4CD-FBE607D8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67582-44CA-0C45-89F8-C0CBEFD5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1E85-11C9-C140-8187-452CAE0B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73715-1329-1542-A2A2-C0E7466E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DBF4-8F0D-1842-8C14-ADEFF6F0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E132-023A-104D-B02A-E394F5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26C7-F934-1F4D-B545-5ED600C432F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8248-5968-F74E-B39A-444871B76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0383-C844-384B-B85A-C66223A40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AF1D-FDFC-C54B-BFF0-BB9F6524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basic-probability/index.html#section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microsoft.com/office/2011/relationships/webextension" Target="../webextensions/webextension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basic-probability/index.html#section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microsoft.com/office/2011/relationships/webextension" Target="../webextensions/webextension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basic-probability/index.html#section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11/relationships/webextension" Target="../webextensions/webextension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1DDA5-47AD-5544-B816-2E21AD60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Statistical programming in 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7F05-2AF6-164F-8764-A355A5ACE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Part 2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7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6593A-40BC-384D-A7EA-7AD86D06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Confidence interval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9689DE-1A32-4330-AB32-174DEB9A1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9213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54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72C-D1D9-DD49-9C45-5040C50D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4952-2077-1D4F-A16A-D2513B0A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https://seeing-theory.brown.edu/basic-probability/index.html - section1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C090AF5-7DC2-8E41-AB4E-350905DBB3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C090AF5-7DC2-8E41-AB4E-350905DBB3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00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A6972-DCA7-9343-B2C3-3E61B646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Confidence interval in 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B1CB97-3F1C-4DBE-912B-7907999B8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273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83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0F293-C385-DD4B-A1FD-6EBC49C2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Confidence interval in 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BD0AA3-EAE2-4E0A-BC92-F112B4DFA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569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73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3CC6C6-47D8-4245-BBFB-BABBAE3E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Bootstrap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BC4FC5-E1D7-1B4B-8AE3-3A4A8850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9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03726-0AD3-1548-A7EF-AF5DCE3C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Bootstrap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0B13A9-6C67-4D31-82BB-3FAE73E71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660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38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72C-D1D9-DD49-9C45-5040C50D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4952-2077-1D4F-A16A-D2513B0A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https://seeing-theory.brown.edu/basic-probability/index.html - section1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C090AF5-7DC2-8E41-AB4E-350905DBB3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C090AF5-7DC2-8E41-AB4E-350905DBB3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4291-8577-6946-BD00-F649A70B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6D4E-220E-A248-A691-0595BCAE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rnorm</a:t>
            </a:r>
            <a:r>
              <a:rPr lang="en-US" dirty="0"/>
              <a:t> and possibly a loop or two. Write a function called </a:t>
            </a:r>
            <a:r>
              <a:rPr lang="en-US" dirty="0" err="1"/>
              <a:t>my_firstbootstrap</a:t>
            </a:r>
            <a:r>
              <a:rPr lang="en-US" dirty="0"/>
              <a:t>(</a:t>
            </a:r>
            <a:r>
              <a:rPr lang="en-US" dirty="0" err="1"/>
              <a:t>n,m,x,y</a:t>
            </a:r>
            <a:r>
              <a:rPr lang="en-US" dirty="0"/>
              <a:t>), where n is the sampling size and m is the number of resampling. x and y are the means and </a:t>
            </a:r>
            <a:r>
              <a:rPr lang="en-US" dirty="0" err="1"/>
              <a:t>sd</a:t>
            </a:r>
            <a:r>
              <a:rPr lang="en-US" dirty="0"/>
              <a:t> of a normal distribution</a:t>
            </a:r>
          </a:p>
          <a:p>
            <a:r>
              <a:rPr lang="en-US" dirty="0"/>
              <a:t>Devise a way to evaluate the bootstrap outcomes as you increment sampling size, and number of resampling</a:t>
            </a:r>
          </a:p>
          <a:p>
            <a:r>
              <a:rPr lang="en-US" dirty="0"/>
              <a:t>Hint: you can evaluate the sampling mean to the true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357764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4291-8577-6946-BD00-F649A70B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6D4E-220E-A248-A691-0595BCAE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my_firstbootstrap</a:t>
            </a:r>
            <a:r>
              <a:rPr lang="en-US" dirty="0"/>
              <a:t>(10,100,10,1)</a:t>
            </a:r>
          </a:p>
          <a:p>
            <a:r>
              <a:rPr lang="en-US" dirty="0" err="1"/>
              <a:t>my_firstbootstrap</a:t>
            </a:r>
            <a:r>
              <a:rPr lang="en-US" dirty="0"/>
              <a:t>(100,100,10,1)</a:t>
            </a:r>
          </a:p>
          <a:p>
            <a:r>
              <a:rPr lang="en-US" dirty="0" err="1"/>
              <a:t>my_firstbootstrap</a:t>
            </a:r>
            <a:r>
              <a:rPr lang="en-US" dirty="0"/>
              <a:t>(1000,100,10,1)</a:t>
            </a:r>
          </a:p>
          <a:p>
            <a:endParaRPr lang="en-US" dirty="0"/>
          </a:p>
          <a:p>
            <a:r>
              <a:rPr lang="en-US" dirty="0" err="1"/>
              <a:t>my_firstbootstrap</a:t>
            </a:r>
            <a:r>
              <a:rPr lang="en-US" dirty="0"/>
              <a:t>(10,500,10,1)</a:t>
            </a:r>
          </a:p>
          <a:p>
            <a:r>
              <a:rPr lang="en-US" dirty="0" err="1"/>
              <a:t>my_firstbootstrap</a:t>
            </a:r>
            <a:r>
              <a:rPr lang="en-US" dirty="0"/>
              <a:t>(10,1000,10,1)</a:t>
            </a:r>
          </a:p>
          <a:p>
            <a:r>
              <a:rPr lang="en-US" dirty="0" err="1"/>
              <a:t>my_firstbootstrap</a:t>
            </a:r>
            <a:r>
              <a:rPr lang="en-US" dirty="0"/>
              <a:t>(10,2000,10,1)</a:t>
            </a:r>
          </a:p>
          <a:p>
            <a:r>
              <a:rPr lang="en-US" dirty="0" err="1"/>
              <a:t>my_firstbootstrap</a:t>
            </a:r>
            <a:r>
              <a:rPr lang="en-US" dirty="0"/>
              <a:t>(10,3000,10,1)</a:t>
            </a:r>
          </a:p>
        </p:txBody>
      </p:sp>
    </p:spTree>
    <p:extLst>
      <p:ext uri="{BB962C8B-B14F-4D97-AF65-F5344CB8AC3E}">
        <p14:creationId xmlns:p14="http://schemas.microsoft.com/office/powerpoint/2010/main" val="69473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C56BE-C000-8640-8270-6EBE9C0C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of Segment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4138-6CC6-5D4B-88B8-C3752C93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take a break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6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B3529-F4D1-7C44-90C5-2CE114AE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 covered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D2C2987-A03C-4749-9439-CB9ACA79A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813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3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0CEEB-AAD0-5748-AB55-7CE727581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Point estimation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919A2B-ECBA-1148-B84E-4C7320EC4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2493E-BB52-F545-9833-7EA9A557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Point estimation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82CE5A-6558-4C74-AF62-92CAE5309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967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62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8504B2-F446-494E-9063-8194B7F3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0C738-8B05-CE43-8A2A-701B0FDD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SG" dirty="0"/>
              <a:t>To illustrate this idea, we will estimate the value of </a:t>
            </a:r>
            <a:r>
              <a:rPr lang="el-GR" dirty="0"/>
              <a:t>π </a:t>
            </a:r>
            <a:r>
              <a:rPr lang="en-SG" dirty="0"/>
              <a:t>by uniformly dropping samples on a square containing an inscribed circle. Notice that the value of </a:t>
            </a:r>
            <a:r>
              <a:rPr lang="el-GR" dirty="0"/>
              <a:t>π </a:t>
            </a:r>
            <a:r>
              <a:rPr lang="en-SG" dirty="0"/>
              <a:t>can be expressed as a ratio of areas.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8594F83-64D5-B943-91FE-1B642B21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3429000"/>
            <a:ext cx="3835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4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A272-0001-1D49-8616-7923C47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142-AAB7-8A4D-8E5C-0B674924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SG" dirty="0"/>
              <a:t>We can estimate this ratio with our samples. Let m be the number of samples within our circle and n the total number of samples dropped. We define our estimator </a:t>
            </a:r>
            <a:r>
              <a:rPr lang="el-GR" dirty="0"/>
              <a:t>π̂ </a:t>
            </a:r>
            <a:r>
              <a:rPr lang="en-SG" dirty="0"/>
              <a:t>as: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4B6304-42D5-1142-9EB1-E96E50BB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0" y="3429000"/>
            <a:ext cx="1231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8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72C-D1D9-DD49-9C45-5040C50D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4952-2077-1D4F-A16A-D2513B0A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https://seeing-theory.brown.edu/basic-probability/index.html - section1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C090AF5-7DC2-8E41-AB4E-350905DBB3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C090AF5-7DC2-8E41-AB4E-350905DBB3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85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A5186-E980-874F-93F4-DCC576FD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Point estimation in 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22C289-B7CF-4117-9DC7-C197173FB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3083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4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FDCDD-E9C1-D64A-936D-D2A9C5B06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Confidence interval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8B41D7-B0DA-6E4D-B596-62B31244B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5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webextensions/webextension1.xml><?xml version="1.0" encoding="utf-8"?>
<we:webextension xmlns:we="http://schemas.microsoft.com/office/webextensions/webextension/2010/11" id="{CA2E7754-A342-DA40-A4B9-A1969B229242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eeing-theory.brown.edu/frequentist-inference/index.html&quot;,&quot;values&quot;:{},&quot;data&quot;:{&quot;uri&quot;:&quot;seeing-theory.brown.edu/frequentist-inference/index.html&quot;},&quot;secure&quot;:false}],&quot;name&quot;:&quot;seeing-theory.brown.edu/frequentist-inference/index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A2E7754-A342-DA40-A4B9-A1969B229242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eeing-theory.brown.edu/frequentist-inference/index.html&quot;,&quot;values&quot;:{},&quot;data&quot;:{&quot;uri&quot;:&quot;seeing-theory.brown.edu/frequentist-inference/index.html&quot;},&quot;secure&quot;:false}],&quot;name&quot;:&quot;seeing-theory.brown.edu/frequentist-inference/index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A2E7754-A342-DA40-A4B9-A1969B229242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eeing-theory.brown.edu/frequentist-inference/index.html&quot;,&quot;values&quot;:{},&quot;data&quot;:{&quot;uri&quot;:&quot;seeing-theory.brown.edu/frequentist-inference/index.html&quot;},&quot;secure&quot;:false}],&quot;name&quot;:&quot;seeing-theory.brown.edu/frequentist-inference/index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703</Words>
  <Application>Microsoft Macintosh PowerPoint</Application>
  <PresentationFormat>Widescreen</PresentationFormat>
  <Paragraphs>75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Statistical programming in R</vt:lpstr>
      <vt:lpstr>Topics covered</vt:lpstr>
      <vt:lpstr>Point estimation</vt:lpstr>
      <vt:lpstr>Point estimation</vt:lpstr>
      <vt:lpstr>Point estimation</vt:lpstr>
      <vt:lpstr>Point estimation</vt:lpstr>
      <vt:lpstr>PowerPoint Presentation</vt:lpstr>
      <vt:lpstr>Point estimation in R</vt:lpstr>
      <vt:lpstr>Confidence interval</vt:lpstr>
      <vt:lpstr>Confidence interval</vt:lpstr>
      <vt:lpstr>PowerPoint Presentation</vt:lpstr>
      <vt:lpstr>Confidence interval in R</vt:lpstr>
      <vt:lpstr>Confidence interval in R</vt:lpstr>
      <vt:lpstr>Bootstrap</vt:lpstr>
      <vt:lpstr>Bootstrap</vt:lpstr>
      <vt:lpstr>PowerPoint Presentation</vt:lpstr>
      <vt:lpstr>Bootstrap in R</vt:lpstr>
      <vt:lpstr>Bootstrap in R</vt:lpstr>
      <vt:lpstr>End of Segment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programming in R</dc:title>
  <dc:creator>bfjghod Goh</dc:creator>
  <cp:lastModifiedBy>bfjghod Goh</cp:lastModifiedBy>
  <cp:revision>1</cp:revision>
  <dcterms:created xsi:type="dcterms:W3CDTF">2019-07-10T02:27:09Z</dcterms:created>
  <dcterms:modified xsi:type="dcterms:W3CDTF">2019-08-08T02:18:16Z</dcterms:modified>
</cp:coreProperties>
</file>