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90A"/>
    <a:srgbClr val="00FB00"/>
    <a:srgbClr val="00FA00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5"/>
    <p:restoredTop sz="94690"/>
  </p:normalViewPr>
  <p:slideViewPr>
    <p:cSldViewPr snapToGrid="0" snapToObjects="1">
      <p:cViewPr>
        <p:scale>
          <a:sx n="184" d="100"/>
          <a:sy n="184" d="100"/>
        </p:scale>
        <p:origin x="121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447CB-5222-A343-9E6D-712B4B1D1BAC}" type="datetimeFigureOut">
              <a:rPr kumimoji="1" lang="zh-CN" altLang="en-US" smtClean="0"/>
              <a:t>2022/6/25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4D6E-21BE-EE46-9DCD-3346E99BA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74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A4D6E-21BE-EE46-9DCD-3346E99BA33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54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3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0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7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2A5D-892B-EB42-BC31-828C40CEE18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F88D-EFD9-5D49-B73E-C45B4973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1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图片 123">
            <a:extLst>
              <a:ext uri="{FF2B5EF4-FFF2-40B4-BE49-F238E27FC236}">
                <a16:creationId xmlns:a16="http://schemas.microsoft.com/office/drawing/2014/main" id="{DD32FE6B-8184-5E43-BA61-EF79C19C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380" y="4473799"/>
            <a:ext cx="720000" cy="7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3C8F51-A4D0-6144-A5C7-27B48BA8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2" y="4467988"/>
            <a:ext cx="720000" cy="7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1D1CD5-61F1-794A-885F-5B6B44967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904" y="4467988"/>
            <a:ext cx="720000" cy="7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54A4C8-75DC-3D41-8B22-6B679EEB6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441" y="4467988"/>
            <a:ext cx="720000" cy="7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19862A-7F31-F44A-B67F-751E70236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062" y="4467988"/>
            <a:ext cx="720000" cy="7200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1EE9FEE-A7D3-FC46-9408-7C585CE4F40C}"/>
              </a:ext>
            </a:extLst>
          </p:cNvPr>
          <p:cNvSpPr/>
          <p:nvPr/>
        </p:nvSpPr>
        <p:spPr>
          <a:xfrm>
            <a:off x="642820" y="4247333"/>
            <a:ext cx="10615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EPS15-Ty/AP2</a:t>
            </a:r>
            <a:r>
              <a:rPr lang="el-GR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-HA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D9563223-2F52-5F43-8D56-E3BF579B05DD}"/>
              </a:ext>
            </a:extLst>
          </p:cNvPr>
          <p:cNvCxnSpPr>
            <a:cxnSpLocks/>
          </p:cNvCxnSpPr>
          <p:nvPr/>
        </p:nvCxnSpPr>
        <p:spPr>
          <a:xfrm>
            <a:off x="4254698" y="5120828"/>
            <a:ext cx="3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11EF316-A3E1-5B44-B17D-87B732B0B402}"/>
              </a:ext>
            </a:extLst>
          </p:cNvPr>
          <p:cNvSpPr txBox="1"/>
          <p:nvPr/>
        </p:nvSpPr>
        <p:spPr>
          <a:xfrm>
            <a:off x="3922556" y="446277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68C02-F100-1148-91C5-5DD827780009}"/>
              </a:ext>
            </a:extLst>
          </p:cNvPr>
          <p:cNvSpPr txBox="1"/>
          <p:nvPr/>
        </p:nvSpPr>
        <p:spPr>
          <a:xfrm>
            <a:off x="4410690" y="4462777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7928841-9D00-E148-A45D-78B4EF81A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26" y="2293728"/>
            <a:ext cx="720000" cy="72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C579193-46A2-AF44-9B43-0B6112B1B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737" y="2293728"/>
            <a:ext cx="720000" cy="72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E253941-40F4-5246-95D3-815B8C8241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0495" y="2294037"/>
            <a:ext cx="720000" cy="720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09E5C78-473E-454E-978A-073FD831B7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3116" y="2293728"/>
            <a:ext cx="720000" cy="72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8200D08-160E-3443-81C9-9D1B66D55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917" y="2293728"/>
            <a:ext cx="720000" cy="7200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5A09DEE3-7E1B-4F4E-AEAD-168AE3913523}"/>
              </a:ext>
            </a:extLst>
          </p:cNvPr>
          <p:cNvSpPr/>
          <p:nvPr/>
        </p:nvSpPr>
        <p:spPr>
          <a:xfrm>
            <a:off x="634489" y="2078284"/>
            <a:ext cx="1059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EPS15-Ty/AP2</a:t>
            </a:r>
            <a:r>
              <a:rPr lang="el-GR" altLang="zh-CN" sz="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-HA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B94092AE-3862-6E41-B7A9-E922E9EA6A0E}"/>
              </a:ext>
            </a:extLst>
          </p:cNvPr>
          <p:cNvCxnSpPr>
            <a:cxnSpLocks/>
          </p:cNvCxnSpPr>
          <p:nvPr/>
        </p:nvCxnSpPr>
        <p:spPr>
          <a:xfrm>
            <a:off x="4249752" y="2953818"/>
            <a:ext cx="3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0AEACFD-8833-2842-85A5-6F0AA4A30008}"/>
              </a:ext>
            </a:extLst>
          </p:cNvPr>
          <p:cNvSpPr txBox="1"/>
          <p:nvPr/>
        </p:nvSpPr>
        <p:spPr>
          <a:xfrm>
            <a:off x="3917610" y="2288242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DE3B1E-41F5-4A46-A6B3-42F4FDFB765A}"/>
              </a:ext>
            </a:extLst>
          </p:cNvPr>
          <p:cNvSpPr txBox="1"/>
          <p:nvPr/>
        </p:nvSpPr>
        <p:spPr>
          <a:xfrm>
            <a:off x="4405744" y="2288242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C47B86-D601-C743-83DB-47B210D9AF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489" y="5662591"/>
            <a:ext cx="720000" cy="7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72ED5B-010A-1349-B74E-6C2FA36565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9427" y="5662591"/>
            <a:ext cx="720000" cy="7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9285BE-32C8-5F43-BCD6-81650FE43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964" y="5662591"/>
            <a:ext cx="720000" cy="72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F92309-3951-A843-9A5B-4B617AF854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9695" y="5662591"/>
            <a:ext cx="720000" cy="720000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9AA06D13-FA4E-EE49-B169-B94A6D601A48}"/>
              </a:ext>
            </a:extLst>
          </p:cNvPr>
          <p:cNvSpPr/>
          <p:nvPr/>
        </p:nvSpPr>
        <p:spPr>
          <a:xfrm>
            <a:off x="584453" y="5378323"/>
            <a:ext cx="1104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ESP15-Ty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/HA-AP2</a:t>
            </a:r>
            <a:r>
              <a:rPr lang="el-GR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2A2E6B71-B804-BD42-A31C-CB7C061F7B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40386" y="5663157"/>
            <a:ext cx="720000" cy="720000"/>
          </a:xfrm>
          <a:prstGeom prst="rect">
            <a:avLst/>
          </a:prstGeom>
        </p:spPr>
      </p:pic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F832BE33-5427-AB48-A74D-B6432D409410}"/>
              </a:ext>
            </a:extLst>
          </p:cNvPr>
          <p:cNvCxnSpPr>
            <a:cxnSpLocks/>
          </p:cNvCxnSpPr>
          <p:nvPr/>
        </p:nvCxnSpPr>
        <p:spPr>
          <a:xfrm>
            <a:off x="4239221" y="6334994"/>
            <a:ext cx="3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52EA5D2-6C22-6C41-8DC2-24E2E3C9C50C}"/>
              </a:ext>
            </a:extLst>
          </p:cNvPr>
          <p:cNvSpPr txBox="1"/>
          <p:nvPr/>
        </p:nvSpPr>
        <p:spPr>
          <a:xfrm>
            <a:off x="3907079" y="5669418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8692EFF-0935-D748-98DF-09D64E852091}"/>
              </a:ext>
            </a:extLst>
          </p:cNvPr>
          <p:cNvSpPr txBox="1"/>
          <p:nvPr/>
        </p:nvSpPr>
        <p:spPr>
          <a:xfrm>
            <a:off x="4395213" y="566941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2E428208-3D6E-AD43-AB61-6BAB7AFA69D0}"/>
              </a:ext>
            </a:extLst>
          </p:cNvPr>
          <p:cNvCxnSpPr>
            <a:cxnSpLocks/>
          </p:cNvCxnSpPr>
          <p:nvPr/>
        </p:nvCxnSpPr>
        <p:spPr>
          <a:xfrm rot="-60000">
            <a:off x="841033" y="4876463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E4C089FE-24DA-BB47-8E69-52F08F9B69F6}"/>
              </a:ext>
            </a:extLst>
          </p:cNvPr>
          <p:cNvCxnSpPr>
            <a:cxnSpLocks/>
          </p:cNvCxnSpPr>
          <p:nvPr/>
        </p:nvCxnSpPr>
        <p:spPr>
          <a:xfrm rot="4020000">
            <a:off x="597406" y="2640673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4A7F0C84-ED87-EF45-9DCF-4FD065B42A63}"/>
              </a:ext>
            </a:extLst>
          </p:cNvPr>
          <p:cNvCxnSpPr>
            <a:cxnSpLocks/>
          </p:cNvCxnSpPr>
          <p:nvPr/>
        </p:nvCxnSpPr>
        <p:spPr>
          <a:xfrm rot="19080000">
            <a:off x="723692" y="5935319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3A525311-65F3-6C4C-B6D3-459AEAABA0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820" y="3378449"/>
            <a:ext cx="720000" cy="72000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DFDA9BB3-4B90-8D47-B42E-BA66049E59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44453" y="3356283"/>
            <a:ext cx="720000" cy="720000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79082896-FCCF-D24D-BA6F-2EA9D5C579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5802" y="3369728"/>
            <a:ext cx="720000" cy="720000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4E7F9526-FFD3-7A4D-A293-B6AB378FEA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74942" y="3363601"/>
            <a:ext cx="720000" cy="720000"/>
          </a:xfrm>
          <a:prstGeom prst="rect">
            <a:avLst/>
          </a:prstGeom>
        </p:spPr>
      </p:pic>
      <p:sp>
        <p:nvSpPr>
          <p:cNvPr id="118" name="矩形 117">
            <a:extLst>
              <a:ext uri="{FF2B5EF4-FFF2-40B4-BE49-F238E27FC236}">
                <a16:creationId xmlns:a16="http://schemas.microsoft.com/office/drawing/2014/main" id="{15FDD505-E104-1C41-B0E0-FB86DF9B2142}"/>
              </a:ext>
            </a:extLst>
          </p:cNvPr>
          <p:cNvSpPr/>
          <p:nvPr/>
        </p:nvSpPr>
        <p:spPr>
          <a:xfrm>
            <a:off x="639968" y="3144565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ESP15-Ty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/AP2</a:t>
            </a:r>
            <a:r>
              <a:rPr lang="el-GR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n-HA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704DA609-DBFF-D64A-BA47-295E99732DC6}"/>
              </a:ext>
            </a:extLst>
          </p:cNvPr>
          <p:cNvCxnSpPr>
            <a:cxnSpLocks/>
          </p:cNvCxnSpPr>
          <p:nvPr/>
        </p:nvCxnSpPr>
        <p:spPr>
          <a:xfrm rot="16080000">
            <a:off x="886996" y="3806199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图片 119">
            <a:extLst>
              <a:ext uri="{FF2B5EF4-FFF2-40B4-BE49-F238E27FC236}">
                <a16:creationId xmlns:a16="http://schemas.microsoft.com/office/drawing/2014/main" id="{E1FF2120-DD57-D94D-AFEA-12BA0A82397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38771" y="3370971"/>
            <a:ext cx="720000" cy="720000"/>
          </a:xfrm>
          <a:prstGeom prst="rect">
            <a:avLst/>
          </a:prstGeom>
        </p:spPr>
      </p:pic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AF1AF1DC-76A0-A147-AD4B-A338041BE4AF}"/>
              </a:ext>
            </a:extLst>
          </p:cNvPr>
          <p:cNvCxnSpPr>
            <a:cxnSpLocks/>
          </p:cNvCxnSpPr>
          <p:nvPr/>
        </p:nvCxnSpPr>
        <p:spPr>
          <a:xfrm>
            <a:off x="4232957" y="4042808"/>
            <a:ext cx="3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725B2FF-5873-9844-981A-098055E4A964}"/>
              </a:ext>
            </a:extLst>
          </p:cNvPr>
          <p:cNvSpPr txBox="1"/>
          <p:nvPr/>
        </p:nvSpPr>
        <p:spPr>
          <a:xfrm>
            <a:off x="3900815" y="3377232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4312788-AFFC-6246-8BB7-00CA983FCA5D}"/>
              </a:ext>
            </a:extLst>
          </p:cNvPr>
          <p:cNvSpPr txBox="1"/>
          <p:nvPr/>
        </p:nvSpPr>
        <p:spPr>
          <a:xfrm>
            <a:off x="4388949" y="3377232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1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图片 252">
            <a:extLst>
              <a:ext uri="{FF2B5EF4-FFF2-40B4-BE49-F238E27FC236}">
                <a16:creationId xmlns:a16="http://schemas.microsoft.com/office/drawing/2014/main" id="{C0DD7BD5-4D9A-BA45-9F3A-18AAC3A0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16" y="517508"/>
            <a:ext cx="720000" cy="720000"/>
          </a:xfrm>
          <a:prstGeom prst="rect">
            <a:avLst/>
          </a:prstGeom>
        </p:spPr>
      </p:pic>
      <p:pic>
        <p:nvPicPr>
          <p:cNvPr id="249" name="图片 248">
            <a:extLst>
              <a:ext uri="{FF2B5EF4-FFF2-40B4-BE49-F238E27FC236}">
                <a16:creationId xmlns:a16="http://schemas.microsoft.com/office/drawing/2014/main" id="{7C399828-B1F8-C942-9470-9F8C5CF6C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00" y="5174039"/>
            <a:ext cx="720000" cy="720000"/>
          </a:xfrm>
          <a:prstGeom prst="rect">
            <a:avLst/>
          </a:prstGeom>
        </p:spPr>
      </p:pic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617D4C8B-8F83-D24A-B595-586EC5BF7AB3}"/>
              </a:ext>
            </a:extLst>
          </p:cNvPr>
          <p:cNvCxnSpPr>
            <a:cxnSpLocks/>
          </p:cNvCxnSpPr>
          <p:nvPr/>
        </p:nvCxnSpPr>
        <p:spPr>
          <a:xfrm rot="14760000">
            <a:off x="3543063" y="5505416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B773C6EA-BD25-5649-8BD2-2EE6FC543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655" y="1653575"/>
            <a:ext cx="720000" cy="720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157B170-AB14-A444-9F57-183C8B577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901" y="2788045"/>
            <a:ext cx="720000" cy="72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79ED5C-9ABB-FB43-8983-DE1425308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8" y="2786916"/>
            <a:ext cx="720000" cy="72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EE464BE-4066-0046-945A-8F1B7C92F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478" y="2786916"/>
            <a:ext cx="720000" cy="72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EDBD14F-56ED-604E-9D7D-9D60EC2E1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7626" y="2786916"/>
            <a:ext cx="720000" cy="720000"/>
          </a:xfrm>
          <a:prstGeom prst="rect">
            <a:avLst/>
          </a:prstGeom>
        </p:spPr>
      </p:pic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F60D3D8-9781-9949-928D-69613DCF030A}"/>
              </a:ext>
            </a:extLst>
          </p:cNvPr>
          <p:cNvCxnSpPr>
            <a:cxnSpLocks/>
          </p:cNvCxnSpPr>
          <p:nvPr/>
        </p:nvCxnSpPr>
        <p:spPr>
          <a:xfrm>
            <a:off x="3539612" y="3444169"/>
            <a:ext cx="3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7A61F60-7F0C-434A-9E89-DC531E4F179B}"/>
              </a:ext>
            </a:extLst>
          </p:cNvPr>
          <p:cNvSpPr txBox="1"/>
          <p:nvPr/>
        </p:nvSpPr>
        <p:spPr>
          <a:xfrm>
            <a:off x="3207470" y="2786118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05C011-847E-9C4B-8C2A-E7345A3483CA}"/>
              </a:ext>
            </a:extLst>
          </p:cNvPr>
          <p:cNvSpPr txBox="1"/>
          <p:nvPr/>
        </p:nvSpPr>
        <p:spPr>
          <a:xfrm>
            <a:off x="3695604" y="278611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660EFA00-82E0-2441-8EF6-446BABE47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9" y="1653575"/>
            <a:ext cx="720000" cy="7200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B887E5BC-D313-9345-B9F5-169CAE53D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3318" y="1653575"/>
            <a:ext cx="720000" cy="72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8447DDD-7AB5-F64F-A3F7-0452276EE5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9178" y="1653575"/>
            <a:ext cx="720000" cy="720000"/>
          </a:xfrm>
          <a:prstGeom prst="rect">
            <a:avLst/>
          </a:prstGeom>
        </p:spPr>
      </p:pic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730C770-04E8-2441-9E5F-34B24D9D3D60}"/>
              </a:ext>
            </a:extLst>
          </p:cNvPr>
          <p:cNvCxnSpPr>
            <a:cxnSpLocks/>
          </p:cNvCxnSpPr>
          <p:nvPr/>
        </p:nvCxnSpPr>
        <p:spPr>
          <a:xfrm>
            <a:off x="3525529" y="2311626"/>
            <a:ext cx="3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C2D9D9B8-DFFB-1445-8D15-B333AEB2611C}"/>
              </a:ext>
            </a:extLst>
          </p:cNvPr>
          <p:cNvSpPr txBox="1"/>
          <p:nvPr/>
        </p:nvSpPr>
        <p:spPr>
          <a:xfrm>
            <a:off x="3193387" y="1653575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1417450-7CB5-6B4A-9D59-543259EF411F}"/>
              </a:ext>
            </a:extLst>
          </p:cNvPr>
          <p:cNvSpPr txBox="1"/>
          <p:nvPr/>
        </p:nvSpPr>
        <p:spPr>
          <a:xfrm>
            <a:off x="3681521" y="1653575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9A6C1B4-2FC2-3C4A-9335-2AA55C4A0B26}"/>
              </a:ext>
            </a:extLst>
          </p:cNvPr>
          <p:cNvCxnSpPr>
            <a:cxnSpLocks/>
          </p:cNvCxnSpPr>
          <p:nvPr/>
        </p:nvCxnSpPr>
        <p:spPr>
          <a:xfrm rot="16140000">
            <a:off x="476838" y="3086767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BB7CAA46-8AED-894D-A486-8590DB8BC388}"/>
              </a:ext>
            </a:extLst>
          </p:cNvPr>
          <p:cNvCxnSpPr>
            <a:cxnSpLocks/>
          </p:cNvCxnSpPr>
          <p:nvPr/>
        </p:nvCxnSpPr>
        <p:spPr>
          <a:xfrm rot="14220000">
            <a:off x="651583" y="1937658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5C0B108D-75BE-1A4A-96BA-9B9561B2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2" y="530105"/>
            <a:ext cx="720000" cy="7200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D6CDE2FD-EB34-3244-AF27-76EC8C4FB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2323" y="530105"/>
            <a:ext cx="720000" cy="720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4FA6F6FC-2CAA-6149-A301-07994CB59B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3994" y="530105"/>
            <a:ext cx="720000" cy="720000"/>
          </a:xfrm>
          <a:prstGeom prst="rect">
            <a:avLst/>
          </a:prstGeom>
        </p:spPr>
      </p:pic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EC31C96E-09E7-9C41-AD6C-DAC2EBF217B4}"/>
              </a:ext>
            </a:extLst>
          </p:cNvPr>
          <p:cNvCxnSpPr>
            <a:cxnSpLocks/>
          </p:cNvCxnSpPr>
          <p:nvPr/>
        </p:nvCxnSpPr>
        <p:spPr>
          <a:xfrm>
            <a:off x="3523393" y="1184144"/>
            <a:ext cx="3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0C5BD2EB-1FC5-9E49-AC0E-85DDCF3BBFC1}"/>
              </a:ext>
            </a:extLst>
          </p:cNvPr>
          <p:cNvSpPr txBox="1"/>
          <p:nvPr/>
        </p:nvSpPr>
        <p:spPr>
          <a:xfrm>
            <a:off x="3191251" y="518568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C00E5B0-4EC5-4046-8C74-A3E380ED0AA2}"/>
              </a:ext>
            </a:extLst>
          </p:cNvPr>
          <p:cNvSpPr txBox="1"/>
          <p:nvPr/>
        </p:nvSpPr>
        <p:spPr>
          <a:xfrm>
            <a:off x="3679385" y="51856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B53C395-80DF-8241-B854-FE7F2C814A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1339" y="3977028"/>
            <a:ext cx="720000" cy="720000"/>
          </a:xfrm>
          <a:prstGeom prst="rect">
            <a:avLst/>
          </a:prstGeom>
        </p:spPr>
      </p:pic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AE21522-58E3-F945-A59B-8C92CBB1D5A5}"/>
              </a:ext>
            </a:extLst>
          </p:cNvPr>
          <p:cNvCxnSpPr>
            <a:cxnSpLocks/>
          </p:cNvCxnSpPr>
          <p:nvPr/>
        </p:nvCxnSpPr>
        <p:spPr>
          <a:xfrm>
            <a:off x="3557559" y="4642604"/>
            <a:ext cx="3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B48E136-3DA3-7548-B223-44C1CCE2BC11}"/>
              </a:ext>
            </a:extLst>
          </p:cNvPr>
          <p:cNvSpPr txBox="1"/>
          <p:nvPr/>
        </p:nvSpPr>
        <p:spPr>
          <a:xfrm>
            <a:off x="3225417" y="3977028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F4A2D7-B7C5-5F45-981A-202D643234C7}"/>
              </a:ext>
            </a:extLst>
          </p:cNvPr>
          <p:cNvSpPr txBox="1"/>
          <p:nvPr/>
        </p:nvSpPr>
        <p:spPr>
          <a:xfrm>
            <a:off x="3713551" y="397702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3E16D0AB-1E64-A74E-ADE8-C1440E51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10" y="5178721"/>
            <a:ext cx="720000" cy="720000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207F08E8-B8B1-7E4B-AEDE-E0960F41AA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0377" y="5178721"/>
            <a:ext cx="720000" cy="720000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F923ADA0-D692-F94B-BB27-38893D535D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116" y="5178721"/>
            <a:ext cx="720000" cy="720000"/>
          </a:xfrm>
          <a:prstGeom prst="rect">
            <a:avLst/>
          </a:prstGeom>
        </p:spPr>
      </p:pic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754EDE11-D459-F145-8D9C-4B4A4C449B85}"/>
              </a:ext>
            </a:extLst>
          </p:cNvPr>
          <p:cNvCxnSpPr>
            <a:cxnSpLocks/>
          </p:cNvCxnSpPr>
          <p:nvPr/>
        </p:nvCxnSpPr>
        <p:spPr>
          <a:xfrm>
            <a:off x="3571283" y="5856130"/>
            <a:ext cx="3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102E380-39AF-8742-BCC1-4009935BC4FE}"/>
              </a:ext>
            </a:extLst>
          </p:cNvPr>
          <p:cNvSpPr txBox="1"/>
          <p:nvPr/>
        </p:nvSpPr>
        <p:spPr>
          <a:xfrm>
            <a:off x="3239141" y="519055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0FCE56F-F42A-0841-8C8D-2F4A52C6B855}"/>
              </a:ext>
            </a:extLst>
          </p:cNvPr>
          <p:cNvSpPr txBox="1"/>
          <p:nvPr/>
        </p:nvSpPr>
        <p:spPr>
          <a:xfrm>
            <a:off x="3727275" y="5190554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72E12818-4E69-424C-B8F2-B28C1C2776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9025" y="3973302"/>
            <a:ext cx="720000" cy="72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D6B572E7-AC76-DD4B-BC04-E09C8DA912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36626" y="3976554"/>
            <a:ext cx="720000" cy="72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7AD28C28-760D-124D-9B62-6412D3546F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01604" y="3972877"/>
            <a:ext cx="720000" cy="720000"/>
          </a:xfrm>
          <a:prstGeom prst="rect">
            <a:avLst/>
          </a:prstGeom>
        </p:spPr>
      </p:pic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66957DF6-18D5-2542-8D31-7467C1A322EF}"/>
              </a:ext>
            </a:extLst>
          </p:cNvPr>
          <p:cNvCxnSpPr>
            <a:cxnSpLocks/>
          </p:cNvCxnSpPr>
          <p:nvPr/>
        </p:nvCxnSpPr>
        <p:spPr>
          <a:xfrm rot="17280000">
            <a:off x="670553" y="842320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93B289DB-5135-4D43-B799-982C75941476}"/>
              </a:ext>
            </a:extLst>
          </p:cNvPr>
          <p:cNvCxnSpPr>
            <a:cxnSpLocks/>
          </p:cNvCxnSpPr>
          <p:nvPr/>
        </p:nvCxnSpPr>
        <p:spPr>
          <a:xfrm rot="18480000">
            <a:off x="555808" y="4071260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0DB720C5-6CAA-D34F-8659-8F8F2670D9A3}"/>
              </a:ext>
            </a:extLst>
          </p:cNvPr>
          <p:cNvCxnSpPr>
            <a:cxnSpLocks/>
          </p:cNvCxnSpPr>
          <p:nvPr/>
        </p:nvCxnSpPr>
        <p:spPr>
          <a:xfrm rot="14760000">
            <a:off x="763773" y="5510098"/>
            <a:ext cx="438889" cy="91557"/>
          </a:xfrm>
          <a:prstGeom prst="straightConnector1">
            <a:avLst/>
          </a:prstGeom>
          <a:ln w="6350">
            <a:solidFill>
              <a:schemeClr val="bg1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4420D590-337A-344B-B966-C134FC9B10BF}"/>
              </a:ext>
            </a:extLst>
          </p:cNvPr>
          <p:cNvSpPr/>
          <p:nvPr/>
        </p:nvSpPr>
        <p:spPr>
          <a:xfrm>
            <a:off x="337046" y="2553315"/>
            <a:ext cx="18266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EPS15-Ty/</a:t>
            </a:r>
            <a:r>
              <a:rPr kumimoji="1"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UBP</a:t>
            </a:r>
            <a:r>
              <a:rPr kumimoji="1"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-HA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E035EAA-2B12-4A44-B0C6-289C3C538AF7}"/>
              </a:ext>
            </a:extLst>
          </p:cNvPr>
          <p:cNvSpPr/>
          <p:nvPr/>
        </p:nvSpPr>
        <p:spPr>
          <a:xfrm>
            <a:off x="367125" y="1440016"/>
            <a:ext cx="16700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EPS15-Ty/HA-PPG1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233147F-B750-A244-862C-D2AC39062EDE}"/>
              </a:ext>
            </a:extLst>
          </p:cNvPr>
          <p:cNvSpPr/>
          <p:nvPr/>
        </p:nvSpPr>
        <p:spPr>
          <a:xfrm>
            <a:off x="438940" y="303034"/>
            <a:ext cx="1583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EPS15-Ty/HA-K13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24C611C-6958-C243-8916-67C11D7755E7}"/>
              </a:ext>
            </a:extLst>
          </p:cNvPr>
          <p:cNvSpPr/>
          <p:nvPr/>
        </p:nvSpPr>
        <p:spPr>
          <a:xfrm>
            <a:off x="457102" y="3745573"/>
            <a:ext cx="15774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EPS15-Ty/MPP1-HA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F97CFA0-4517-804E-893D-06064D578809}"/>
              </a:ext>
            </a:extLst>
          </p:cNvPr>
          <p:cNvSpPr/>
          <p:nvPr/>
        </p:nvSpPr>
        <p:spPr>
          <a:xfrm>
            <a:off x="423792" y="4983724"/>
            <a:ext cx="15850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ESP15-Ty/MPP2-HA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88C5A164-8F23-014F-AB96-482598E91BA7}"/>
              </a:ext>
            </a:extLst>
          </p:cNvPr>
          <p:cNvSpPr txBox="1"/>
          <p:nvPr/>
        </p:nvSpPr>
        <p:spPr>
          <a:xfrm>
            <a:off x="1199836" y="2761302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B1C3B371-66C2-434B-A630-F2A23C5F2B7C}"/>
              </a:ext>
            </a:extLst>
          </p:cNvPr>
          <p:cNvSpPr txBox="1"/>
          <p:nvPr/>
        </p:nvSpPr>
        <p:spPr>
          <a:xfrm>
            <a:off x="1961143" y="2752676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68628AA7-9D18-7143-A3E4-9C535B511803}"/>
              </a:ext>
            </a:extLst>
          </p:cNvPr>
          <p:cNvSpPr txBox="1"/>
          <p:nvPr/>
        </p:nvSpPr>
        <p:spPr>
          <a:xfrm>
            <a:off x="413222" y="2763218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D0A31770-EBF0-8D42-BFD4-6F53C58AC356}"/>
              </a:ext>
            </a:extLst>
          </p:cNvPr>
          <p:cNvSpPr txBox="1"/>
          <p:nvPr/>
        </p:nvSpPr>
        <p:spPr>
          <a:xfrm>
            <a:off x="1210406" y="1633211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A04E304-E71E-D648-BF00-B0455BF252DD}"/>
              </a:ext>
            </a:extLst>
          </p:cNvPr>
          <p:cNvSpPr txBox="1"/>
          <p:nvPr/>
        </p:nvSpPr>
        <p:spPr>
          <a:xfrm>
            <a:off x="1971713" y="1624585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28716427-2D5D-3143-8ECB-F5EAC47E70B3}"/>
              </a:ext>
            </a:extLst>
          </p:cNvPr>
          <p:cNvSpPr txBox="1"/>
          <p:nvPr/>
        </p:nvSpPr>
        <p:spPr>
          <a:xfrm>
            <a:off x="423792" y="1635127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512C2F09-8DEE-3448-8068-6CC74C1E898E}"/>
              </a:ext>
            </a:extLst>
          </p:cNvPr>
          <p:cNvSpPr txBox="1"/>
          <p:nvPr/>
        </p:nvSpPr>
        <p:spPr>
          <a:xfrm>
            <a:off x="1219478" y="517156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9ADAB613-DA64-D54B-A800-9EFDBE971F08}"/>
              </a:ext>
            </a:extLst>
          </p:cNvPr>
          <p:cNvSpPr txBox="1"/>
          <p:nvPr/>
        </p:nvSpPr>
        <p:spPr>
          <a:xfrm>
            <a:off x="1980785" y="50853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F6D08301-2D1A-2148-96FA-6BF72F697203}"/>
              </a:ext>
            </a:extLst>
          </p:cNvPr>
          <p:cNvSpPr txBox="1"/>
          <p:nvPr/>
        </p:nvSpPr>
        <p:spPr>
          <a:xfrm>
            <a:off x="432864" y="519072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C06B488-8588-FB4E-A93A-4FC14EDC75FD}"/>
              </a:ext>
            </a:extLst>
          </p:cNvPr>
          <p:cNvSpPr txBox="1"/>
          <p:nvPr/>
        </p:nvSpPr>
        <p:spPr>
          <a:xfrm>
            <a:off x="1219478" y="394576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FA549D27-9ED4-214E-B041-D973DE9B4812}"/>
              </a:ext>
            </a:extLst>
          </p:cNvPr>
          <p:cNvSpPr txBox="1"/>
          <p:nvPr/>
        </p:nvSpPr>
        <p:spPr>
          <a:xfrm>
            <a:off x="1980785" y="3937138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7F5AB7C4-8D9B-B744-927B-09BCB6A61E01}"/>
              </a:ext>
            </a:extLst>
          </p:cNvPr>
          <p:cNvSpPr txBox="1"/>
          <p:nvPr/>
        </p:nvSpPr>
        <p:spPr>
          <a:xfrm>
            <a:off x="432864" y="3947680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097BD2C9-6E9C-704F-9992-B266EA76DE6B}"/>
              </a:ext>
            </a:extLst>
          </p:cNvPr>
          <p:cNvSpPr txBox="1"/>
          <p:nvPr/>
        </p:nvSpPr>
        <p:spPr>
          <a:xfrm>
            <a:off x="1269540" y="516178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EBC33474-8EEA-5C47-AB2C-AB50A8EB31F9}"/>
              </a:ext>
            </a:extLst>
          </p:cNvPr>
          <p:cNvSpPr txBox="1"/>
          <p:nvPr/>
        </p:nvSpPr>
        <p:spPr>
          <a:xfrm>
            <a:off x="2030847" y="5153158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E6C4D34F-EF61-2E4F-AFC2-B0FEBFB1CF95}"/>
              </a:ext>
            </a:extLst>
          </p:cNvPr>
          <p:cNvSpPr txBox="1"/>
          <p:nvPr/>
        </p:nvSpPr>
        <p:spPr>
          <a:xfrm>
            <a:off x="482926" y="5163700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kumimoji="1" lang="zh-CN" alt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0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37958</TotalTime>
  <Words>51</Words>
  <Application>Microsoft Office PowerPoint</Application>
  <PresentationFormat>全屏显示(4:3)</PresentationFormat>
  <Paragraphs>43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Arial</vt:lpstr>
      <vt:lpstr>Calibri</vt:lpstr>
      <vt:lpstr>Times New Roman</vt:lpstr>
      <vt:lpstr>Office Theme</vt:lpstr>
      <vt:lpstr>PowerPoint 演示文稿</vt:lpstr>
      <vt:lpstr>PowerPoint 演示文稿</vt:lpstr>
    </vt:vector>
  </TitlesOfParts>
  <Company>Washington University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Sibley</dc:creator>
  <cp:lastModifiedBy>龙少军</cp:lastModifiedBy>
  <cp:revision>140</cp:revision>
  <dcterms:created xsi:type="dcterms:W3CDTF">2016-11-16T14:55:40Z</dcterms:created>
  <dcterms:modified xsi:type="dcterms:W3CDTF">2022-06-25T06:37:11Z</dcterms:modified>
</cp:coreProperties>
</file>