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  <p:sldId id="265" r:id="rId6"/>
    <p:sldId id="275" r:id="rId7"/>
    <p:sldId id="259" r:id="rId8"/>
    <p:sldId id="268" r:id="rId9"/>
    <p:sldId id="272" r:id="rId10"/>
    <p:sldId id="27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1CB51-42AA-48C1-AE5E-1019AC9609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1B73E-BAA2-4A6F-880F-8F7285FAE50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B6AB1-3A04-4906-9979-257931EC38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D20076-E838-4B4A-A0B3-DAEC89FD6A2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424E3-068F-4F83-BAD2-63E7087175B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A3F06-A4B1-440E-A80F-107FC8C8FF8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71E81-0DA5-42FB-80AB-0F8DD851239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FF9AB-5D7D-488B-8069-380D21FFA52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418B6-70DF-43F4-AFD0-967FDF469F2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6DD0A-B1E5-458C-A791-D627CAEA2E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29E0E-BA79-4427-86AA-712A58569F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80A6-98C7-4FE3-86BD-446C59043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BAAB4BC-E0BF-4473-BE2C-BE18507888B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Gamma\mmc\Konkurs\&#1050;&#1086;&#1085;&#1082;&#1091;&#1088;&#1089;%20&#1084;&#1077;&#1090;&#1086;&#1076;&#1080;&#1095;&#1077;&#1089;&#1082;&#1080;&#1093;%20&#1088;&#1072;&#1079;&#1088;&#1072;&#1073;&#1086;&#1090;&#1086;&#1082;%20&#1089;%20&#1062;&#1054;&#1056;\&#1050;&#1086;&#1085;&#1082;&#1091;&#1088;&#1089;&#1085;&#1099;&#1077;%20&#1084;&#1072;&#1090;&#1077;&#1088;&#1080;&#1072;&#1083;&#1099;\&#1052;&#1086;&#1085;&#1075;&#1086;&#1083;&#1100;&#1089;&#1082;&#1086;&#1077;%20&#1080;&#1075;&#1086;\&#1052;&#1086;&#1085;&#1075;&#1086;&#1083;&#1100;&#1089;&#1082;&#1086;&#1077;%20&#1085;&#1072;&#1096;&#1077;&#1089;&#1090;&#1074;&#1080;&#1077;\batiy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38225"/>
          </a:xfrm>
        </p:spPr>
        <p:txBody>
          <a:bodyPr/>
          <a:lstStyle/>
          <a:p>
            <a:r>
              <a:rPr lang="ru-RU">
                <a:solidFill>
                  <a:srgbClr val="FF0000"/>
                </a:solidFill>
              </a:rPr>
              <a:t>Монгольское иго на Руси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557338"/>
            <a:ext cx="7200900" cy="4706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pic>
        <p:nvPicPr>
          <p:cNvPr id="1026" name="Picture 2" descr="http://ek-park.ru/wp-content/uploads/2017/09/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78360"/>
            <a:ext cx="712879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rgbClr val="FF0000"/>
                </a:solidFill>
              </a:rPr>
              <a:t>Создание Монгольской державы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600200"/>
            <a:ext cx="4978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 </a:t>
            </a:r>
            <a:r>
              <a:rPr lang="ru-RU" b="1" dirty="0">
                <a:solidFill>
                  <a:schemeClr val="accent2"/>
                </a:solidFill>
              </a:rPr>
              <a:t>1206 г.</a:t>
            </a:r>
            <a:r>
              <a:rPr lang="ru-RU" dirty="0"/>
              <a:t> на курултае (съезде монгольской знати) победу одержал </a:t>
            </a:r>
            <a:r>
              <a:rPr lang="ru-RU" dirty="0" err="1"/>
              <a:t>Темучин</a:t>
            </a:r>
            <a:r>
              <a:rPr lang="ru-RU" dirty="0"/>
              <a:t>. Он провозгласил себя великим ханом – </a:t>
            </a:r>
            <a:r>
              <a:rPr lang="ru-RU" b="1" dirty="0" err="1">
                <a:solidFill>
                  <a:schemeClr val="accent2"/>
                </a:solidFill>
              </a:rPr>
              <a:t>Чингис</a:t>
            </a:r>
            <a:r>
              <a:rPr lang="ru-RU" b="1" dirty="0">
                <a:solidFill>
                  <a:schemeClr val="accent2"/>
                </a:solidFill>
              </a:rPr>
              <a:t>- ханом</a:t>
            </a:r>
            <a:r>
              <a:rPr lang="ru-RU" dirty="0"/>
              <a:t> и поставил главную цель: завоевание мирового господства.</a:t>
            </a:r>
          </a:p>
        </p:txBody>
      </p:sp>
      <p:pic>
        <p:nvPicPr>
          <p:cNvPr id="9220" name="Picture 4" descr="0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2925763" cy="3600450"/>
          </a:xfrm>
          <a:prstGeom prst="rect">
            <a:avLst/>
          </a:prstGeom>
          <a:noFill/>
        </p:spPr>
      </p:pic>
      <p:pic>
        <p:nvPicPr>
          <p:cNvPr id="9223" name="Picture 7" descr="res2E98D264-949B-4781-BE36-6A40BD3B61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4437063"/>
            <a:ext cx="1666875" cy="2181225"/>
          </a:xfrm>
          <a:prstGeom prst="rect">
            <a:avLst/>
          </a:prstGeom>
          <a:noFill/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9388" y="5373688"/>
            <a:ext cx="2160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/>
              <a:t>Чингисхан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404813"/>
            <a:ext cx="4978400" cy="61928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3600" b="1">
                <a:solidFill>
                  <a:schemeClr val="accent2"/>
                </a:solidFill>
              </a:rPr>
              <a:t>Чингисхан: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ru-RU"/>
              <a:t>создал свод законов «Яса»,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ru-RU"/>
              <a:t>создал народ-войско,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ru-RU"/>
              <a:t>завоевал Китай, Среднюю Азию, Кавказ и подошел к половецким степям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ru-RU"/>
              <a:t>завещал монголам завоевать все страны до "последнего моря" на западе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196975"/>
            <a:ext cx="321627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</p:spPr>
        <p:txBody>
          <a:bodyPr/>
          <a:lstStyle/>
          <a:p>
            <a:r>
              <a:rPr lang="ru-RU" sz="4000">
                <a:solidFill>
                  <a:srgbClr val="FF0000"/>
                </a:solidFill>
              </a:rPr>
              <a:t>1-я встреча русских дружин с монголами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38" y="1557338"/>
            <a:ext cx="4536826" cy="5102225"/>
          </a:xfrm>
        </p:spPr>
        <p:txBody>
          <a:bodyPr/>
          <a:lstStyle/>
          <a:p>
            <a:pPr>
              <a:buFontTx/>
              <a:buNone/>
            </a:pPr>
            <a:r>
              <a:rPr lang="ru-RU" sz="2800" dirty="0"/>
              <a:t>Южные русские князья откликнулись на просьбу половцев и приняли участие в </a:t>
            </a:r>
            <a:r>
              <a:rPr lang="ru-RU" sz="2800" b="1" dirty="0">
                <a:solidFill>
                  <a:schemeClr val="accent2"/>
                </a:solidFill>
              </a:rPr>
              <a:t>1223 </a:t>
            </a:r>
            <a:r>
              <a:rPr lang="ru-RU" sz="2800" dirty="0"/>
              <a:t>г. в битве на р. </a:t>
            </a:r>
            <a:r>
              <a:rPr lang="ru-RU" sz="2800" b="1" dirty="0">
                <a:solidFill>
                  <a:schemeClr val="accent2"/>
                </a:solidFill>
              </a:rPr>
              <a:t>Калке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133600"/>
            <a:ext cx="3611563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915025" cy="633412"/>
          </a:xfrm>
        </p:spPr>
        <p:txBody>
          <a:bodyPr/>
          <a:lstStyle/>
          <a:p>
            <a:r>
              <a:rPr lang="ru-RU" sz="4000">
                <a:solidFill>
                  <a:srgbClr val="FF0000"/>
                </a:solidFill>
              </a:rPr>
              <a:t>Походы Батыя на Русь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3240087" cy="5327650"/>
          </a:xfrm>
        </p:spPr>
        <p:txBody>
          <a:bodyPr/>
          <a:lstStyle/>
          <a:p>
            <a:r>
              <a:rPr lang="ru-RU" sz="2800" dirty="0"/>
              <a:t>1237-1238 </a:t>
            </a:r>
            <a:r>
              <a:rPr lang="ru-RU" sz="2800" dirty="0" err="1"/>
              <a:t>г.г</a:t>
            </a:r>
            <a:r>
              <a:rPr lang="ru-RU" sz="2800" dirty="0"/>
              <a:t>. </a:t>
            </a:r>
            <a:r>
              <a:rPr lang="ru-RU" sz="2800" b="1" dirty="0">
                <a:solidFill>
                  <a:schemeClr val="hlink"/>
                </a:solidFill>
              </a:rPr>
              <a:t>-«зимний поход»</a:t>
            </a:r>
            <a:r>
              <a:rPr lang="ru-RU" sz="2800" dirty="0"/>
              <a:t> на Северо-Восточную Русь ( 14 городов)</a:t>
            </a:r>
          </a:p>
          <a:p>
            <a:r>
              <a:rPr lang="ru-RU" sz="2800" dirty="0"/>
              <a:t>1239-1240 </a:t>
            </a:r>
            <a:r>
              <a:rPr lang="ru-RU" sz="2800" dirty="0" err="1"/>
              <a:t>г.г</a:t>
            </a:r>
            <a:r>
              <a:rPr lang="ru-RU" sz="2800" dirty="0"/>
              <a:t>. – </a:t>
            </a:r>
            <a:r>
              <a:rPr lang="ru-RU" sz="2800" b="1" dirty="0">
                <a:solidFill>
                  <a:schemeClr val="hlink"/>
                </a:solidFill>
              </a:rPr>
              <a:t>«летний поход»</a:t>
            </a:r>
            <a:r>
              <a:rPr lang="ru-RU" sz="2800" dirty="0"/>
              <a:t> на Южную и Западную Русь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29257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5013325"/>
            <a:ext cx="3455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solidFill>
                  <a:schemeClr val="accent2"/>
                </a:solidFill>
              </a:rPr>
              <a:t>Оборона Рязани </a:t>
            </a:r>
          </a:p>
        </p:txBody>
      </p:sp>
      <p:pic>
        <p:nvPicPr>
          <p:cNvPr id="13322" name="Picture 10" descr="res4040105A-9258-451E-BD29-4AF4CB736A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260350"/>
            <a:ext cx="1666875" cy="2181225"/>
          </a:xfrm>
          <a:prstGeom prst="rect">
            <a:avLst/>
          </a:prstGeom>
          <a:noFill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08850" y="2636838"/>
            <a:ext cx="1584325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/>
              <a:t>Хан Батый</a:t>
            </a:r>
          </a:p>
          <a:p>
            <a:pPr algn="ctr">
              <a:spcBef>
                <a:spcPct val="50000"/>
              </a:spcBef>
            </a:pPr>
            <a:r>
              <a:rPr lang="ru-RU" sz="2400" b="1"/>
              <a:t>( Бату-хан)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batiy.avi">
            <a:hlinkClick r:id="" action="ppaction://media"/>
          </p:cNvPr>
          <p:cNvPicPr>
            <a:picLocks noGrp="1" noRot="1" noChangeAspect="1" noChangeArrowheads="1"/>
          </p:cNvPicPr>
          <p:nvPr>
            <p:ph sz="half" idx="4294967295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9588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1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13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4000">
                <a:solidFill>
                  <a:srgbClr val="FF0000"/>
                </a:solidFill>
              </a:rPr>
              <a:t>Оборона города Владимира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908050"/>
            <a:ext cx="8064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dirty="0"/>
              <a:t>В 1238 г. в битве на </a:t>
            </a:r>
            <a:r>
              <a:rPr lang="ru-RU" sz="3200" dirty="0" smtClean="0"/>
              <a:t>реке </a:t>
            </a:r>
            <a:r>
              <a:rPr lang="ru-RU" sz="3200" dirty="0"/>
              <a:t>Сити погиб владимирский князь Юрий Всеволодович</a:t>
            </a:r>
          </a:p>
        </p:txBody>
      </p:sp>
      <p:pic>
        <p:nvPicPr>
          <p:cNvPr id="16392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989138"/>
            <a:ext cx="8229600" cy="45259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algn="ctr">
              <a:buFontTx/>
              <a:buNone/>
            </a:pPr>
            <a:r>
              <a:rPr lang="ru-RU">
                <a:solidFill>
                  <a:schemeClr val="accent2"/>
                </a:solidFill>
              </a:rPr>
              <a:t>Установление зависимости Руси от Золотой Орды привело к тому, что:</a:t>
            </a:r>
            <a:endParaRPr 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ru-RU">
              <a:solidFill>
                <a:schemeClr val="accent2"/>
              </a:solidFill>
            </a:endParaRPr>
          </a:p>
          <a:p>
            <a:pPr>
              <a:buFontTx/>
              <a:buChar char="-"/>
            </a:pPr>
            <a:r>
              <a:rPr lang="ru-RU" sz="2800"/>
              <a:t>к Золотой Орде отошли земли Великого Новгорода</a:t>
            </a:r>
          </a:p>
          <a:p>
            <a:pPr>
              <a:buFontTx/>
              <a:buChar char="-"/>
            </a:pPr>
            <a:r>
              <a:rPr lang="ru-RU" sz="2800"/>
              <a:t>в русских землях была установлена система баскачества</a:t>
            </a:r>
          </a:p>
          <a:p>
            <a:pPr>
              <a:buFontTx/>
              <a:buChar char="-"/>
            </a:pPr>
            <a:r>
              <a:rPr lang="ru-RU" sz="2800"/>
              <a:t>прекратились все набеги и карательные походы монголо-татар на Русь</a:t>
            </a:r>
          </a:p>
          <a:p>
            <a:pPr>
              <a:buFontTx/>
              <a:buChar char="-"/>
            </a:pPr>
            <a:r>
              <a:rPr lang="ru-RU" sz="2800"/>
              <a:t>к Золотой Орде отошли земли Галицко-Волынского княжества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199</Words>
  <Application>Microsoft Office PowerPoint</Application>
  <PresentationFormat>Экран (4:3)</PresentationFormat>
  <Paragraphs>26</Paragraphs>
  <Slides>10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Оформление по умолчанию</vt:lpstr>
      <vt:lpstr>Монгольское иго на Руси</vt:lpstr>
      <vt:lpstr>Создание Монгольской державы</vt:lpstr>
      <vt:lpstr>Презентация PowerPoint</vt:lpstr>
      <vt:lpstr>1-я встреча русских дружин с монголами</vt:lpstr>
      <vt:lpstr>Походы Батыя на Русь</vt:lpstr>
      <vt:lpstr>Презентация PowerPoint</vt:lpstr>
      <vt:lpstr>Презентация PowerPoint</vt:lpstr>
      <vt:lpstr>Оборона города Владимира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Монгольское иго на Руси</dc:title>
  <dc:creator>Мама</dc:creator>
  <cp:lastModifiedBy>HANGVU</cp:lastModifiedBy>
  <cp:revision>13</cp:revision>
  <dcterms:created xsi:type="dcterms:W3CDTF">2006-11-15T14:35:44Z</dcterms:created>
  <dcterms:modified xsi:type="dcterms:W3CDTF">2019-02-25T18:41:31Z</dcterms:modified>
</cp:coreProperties>
</file>