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c4acd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c4acd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c4acd4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c4acd4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c4acd4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c4acd4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c4acd4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c4acd4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c4acd4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c4acd4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c4acd4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c4acd4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c4acd4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c4acd4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c4acd4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c4acd4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630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heuristic searches more </a:t>
            </a:r>
            <a:r>
              <a:rPr lang="en"/>
              <a:t>efficient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A* Search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20050" y="500925"/>
            <a:ext cx="4491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Smart pathfinding algorithm which can find its way to the goal state using a heuristic value.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Heuristic is found in constant time and and helps direct the search towards the goal state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Without the </a:t>
            </a:r>
            <a:r>
              <a:rPr lang="en" sz="1500"/>
              <a:t>heuristic</a:t>
            </a:r>
            <a:r>
              <a:rPr lang="en" sz="1500"/>
              <a:t> value A* would go through and check every path of the shortest length before reaching the end.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00" y="164925"/>
            <a:ext cx="7382125" cy="45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81700" y="164925"/>
            <a:ext cx="426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 it possible to make this </a:t>
            </a:r>
            <a:r>
              <a:rPr lang="en" sz="1500"/>
              <a:t>more</a:t>
            </a:r>
            <a:r>
              <a:rPr lang="en" sz="1500"/>
              <a:t> </a:t>
            </a:r>
            <a:r>
              <a:rPr lang="en" sz="1500"/>
              <a:t>efficient</a:t>
            </a:r>
            <a:r>
              <a:rPr lang="en" sz="1500"/>
              <a:t>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Landmark A* Search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27475" y="500925"/>
            <a:ext cx="4483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Landmark A* utilises landmarks to increase the </a:t>
            </a:r>
            <a:r>
              <a:rPr lang="en" sz="1500"/>
              <a:t>efficiency</a:t>
            </a:r>
            <a:r>
              <a:rPr lang="en" sz="1500"/>
              <a:t> of the A* algorithm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landmarks need to be established in advance and function as sort of checkpoints for the algorithm to utilise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landmark needs every node to have a </a:t>
            </a:r>
            <a:r>
              <a:rPr lang="en" sz="1500"/>
              <a:t>heuristic</a:t>
            </a:r>
            <a:r>
              <a:rPr lang="en" sz="1500"/>
              <a:t> </a:t>
            </a:r>
            <a:r>
              <a:rPr lang="en" sz="1500"/>
              <a:t>value</a:t>
            </a:r>
            <a:r>
              <a:rPr lang="en" sz="1500"/>
              <a:t> associated with so picking high impact landmarks is </a:t>
            </a:r>
            <a:r>
              <a:rPr lang="en" sz="1500"/>
              <a:t>important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938" y="690050"/>
            <a:ext cx="6724125" cy="41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933675" y="496475"/>
            <a:ext cx="426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but still has some very </a:t>
            </a:r>
            <a:r>
              <a:rPr lang="en"/>
              <a:t>noticeable</a:t>
            </a:r>
            <a:r>
              <a:rPr lang="en"/>
              <a:t> issues.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Landmarking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many is too many?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Heuristic values must be calculated for each landmark not just the end point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Improperly placed landmarks could make runtime worse not better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Requires insight into where the pathing may have to to begin with works well if their are nodes that have to be passed through i.e. a hub on a rail network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Search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to A* accept it starts at either end of the search space and works from start to goal and from goal to start stopping when the search areas connect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Faster than A* as the search </a:t>
            </a:r>
            <a:r>
              <a:rPr lang="en" sz="1500"/>
              <a:t>complexity</a:t>
            </a:r>
            <a:r>
              <a:rPr lang="en" sz="1500"/>
              <a:t> for A* is O(b^d) and </a:t>
            </a:r>
            <a:r>
              <a:rPr lang="en" sz="1500"/>
              <a:t>bidirectional</a:t>
            </a:r>
            <a:r>
              <a:rPr lang="en" sz="1500"/>
              <a:t> is O(b^(d/2))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Needs to compute to heuristic values for each node making this run in constant time like A*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704850"/>
            <a:ext cx="60960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524000" y="384700"/>
            <a:ext cx="426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A* Search Algorithm. (2018). Retrieved December 02, 2020, from https://www.geeksforgeeks.org/a-search-algorithm/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Bidirectional Search. (2020). Retrieved December 02, 2020, from https://www.geeksforgeeks.org/bidirectional-search/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Richter, S. (2012). Landmark-Based Heuristics and Search Control for Automated Planning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