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C4E7-AC1E-8B40-8AFA-51628C0769B7}" type="datetimeFigureOut">
              <a:rPr lang="en-US" smtClean="0"/>
              <a:t>8/23/11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2EF8-C292-B54B-B73E-974C9F00BC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DMC</dc:creator>
  <cp:lastModifiedBy>DMC</cp:lastModifiedBy>
  <cp:revision>1</cp:revision>
  <dcterms:created xsi:type="dcterms:W3CDTF">2011-08-23T20:20:58Z</dcterms:created>
  <dcterms:modified xsi:type="dcterms:W3CDTF">2011-08-23T20:21:22Z</dcterms:modified>
</cp:coreProperties>
</file>