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2" r:id="rId7"/>
    <p:sldId id="263" r:id="rId8"/>
    <p:sldId id="307" r:id="rId9"/>
    <p:sldId id="309" r:id="rId10"/>
    <p:sldId id="310" r:id="rId11"/>
    <p:sldId id="308" r:id="rId12"/>
    <p:sldId id="311" r:id="rId13"/>
    <p:sldId id="312" r:id="rId14"/>
    <p:sldId id="270" r:id="rId15"/>
    <p:sldId id="264" r:id="rId16"/>
    <p:sldId id="313" r:id="rId17"/>
    <p:sldId id="362" r:id="rId18"/>
    <p:sldId id="363" r:id="rId19"/>
    <p:sldId id="314" r:id="rId20"/>
    <p:sldId id="267" r:id="rId21"/>
    <p:sldId id="279" r:id="rId22"/>
  </p:sldIdLst>
  <p:sldSz cx="9144000" cy="5143500" type="screen16x9"/>
  <p:notesSz cx="6858000" cy="9144000"/>
  <p:embeddedFontLst>
    <p:embeddedFont>
      <p:font typeface="微软雅黑" panose="020B0503020204020204" pitchFamily="34" charset="-122"/>
      <p:regular r:id="rId28"/>
    </p:embeddedFont>
    <p:embeddedFont>
      <p:font typeface="微软雅黑 Light" panose="020B0502040204020203" pitchFamily="34" charset="-122"/>
      <p:regular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A808A98-BB9F-43CA-AFF9-A972C012A9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5"/>
    <p:restoredTop sz="94719"/>
  </p:normalViewPr>
  <p:slideViewPr>
    <p:cSldViewPr snapToGrid="0" snapToObjects="1">
      <p:cViewPr varScale="1">
        <p:scale>
          <a:sx n="170" d="100"/>
          <a:sy n="170" d="100"/>
        </p:scale>
        <p:origin x="19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3.xml"/><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customXml" Target="../customXml/item1.xml"/><Relationship Id="rId26" Type="http://schemas.openxmlformats.org/officeDocument/2006/relationships/customXmlProps" Target="../customXml/itemProps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5"/>
        <p:cNvGrpSpPr/>
        <p:nvPr/>
      </p:nvGrpSpPr>
      <p:grpSpPr>
        <a:xfrm>
          <a:off x="0" y="0"/>
          <a:ext cx="0" cy="0"/>
          <a:chOff x="0" y="0"/>
          <a:chExt cx="0" cy="0"/>
        </a:xfrm>
      </p:grpSpPr>
      <p:sp>
        <p:nvSpPr>
          <p:cNvPr id="756" name="Google Shape;756;g14c2555d3ae_0_2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4c2555d3ae_0_2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0"/>
        <p:cNvGrpSpPr/>
        <p:nvPr/>
      </p:nvGrpSpPr>
      <p:grpSpPr>
        <a:xfrm>
          <a:off x="0" y="0"/>
          <a:ext cx="0" cy="0"/>
          <a:chOff x="0" y="0"/>
          <a:chExt cx="0" cy="0"/>
        </a:xfrm>
      </p:grpSpPr>
      <p:sp>
        <p:nvSpPr>
          <p:cNvPr id="831" name="Google Shape;831;g14c2555d3ae_0_1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4c2555d3ae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2"/>
        <p:cNvGrpSpPr/>
        <p:nvPr/>
      </p:nvGrpSpPr>
      <p:grpSpPr>
        <a:xfrm>
          <a:off x="0" y="0"/>
          <a:ext cx="0" cy="0"/>
          <a:chOff x="0" y="0"/>
          <a:chExt cx="0" cy="0"/>
        </a:xfrm>
      </p:grpSpPr>
      <p:sp>
        <p:nvSpPr>
          <p:cNvPr id="1033" name="Google Shape;1033;g14c2555d3ae_0_2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4c2555d3ae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7"/>
        <p:cNvGrpSpPr/>
        <p:nvPr/>
      </p:nvGrpSpPr>
      <p:grpSpPr>
        <a:xfrm>
          <a:off x="0" y="0"/>
          <a:ext cx="0" cy="0"/>
          <a:chOff x="0" y="0"/>
          <a:chExt cx="0" cy="0"/>
        </a:xfrm>
      </p:grpSpPr>
      <p:sp>
        <p:nvSpPr>
          <p:cNvPr id="1008" name="Google Shape;1008;g14c2555d3ae_0_19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4c2555d3ae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2"/>
        <p:cNvGrpSpPr/>
        <p:nvPr/>
      </p:nvGrpSpPr>
      <p:grpSpPr>
        <a:xfrm>
          <a:off x="0" y="0"/>
          <a:ext cx="0" cy="0"/>
          <a:chOff x="0" y="0"/>
          <a:chExt cx="0" cy="0"/>
        </a:xfrm>
      </p:grpSpPr>
      <p:sp>
        <p:nvSpPr>
          <p:cNvPr id="1033" name="Google Shape;1033;g14c2555d3ae_0_2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4c2555d3ae_0_2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5"/>
        <p:cNvGrpSpPr/>
        <p:nvPr/>
      </p:nvGrpSpPr>
      <p:grpSpPr>
        <a:xfrm>
          <a:off x="0" y="0"/>
          <a:ext cx="0" cy="0"/>
          <a:chOff x="0" y="0"/>
          <a:chExt cx="0" cy="0"/>
        </a:xfrm>
      </p:grpSpPr>
      <p:sp>
        <p:nvSpPr>
          <p:cNvPr id="756" name="Google Shape;756;g14c2555d3ae_0_29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4c2555d3ae_0_2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6"/>
        <p:cNvGrpSpPr/>
        <p:nvPr/>
      </p:nvGrpSpPr>
      <p:grpSpPr>
        <a:xfrm>
          <a:off x="0" y="0"/>
          <a:ext cx="0" cy="0"/>
          <a:chOff x="0" y="0"/>
          <a:chExt cx="0" cy="0"/>
        </a:xfrm>
      </p:grpSpPr>
      <p:sp>
        <p:nvSpPr>
          <p:cNvPr id="1067" name="Google Shape;1067;g14c2555d3ae_0_3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4c2555d3ae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2"/>
        <p:cNvGrpSpPr/>
        <p:nvPr/>
      </p:nvGrpSpPr>
      <p:grpSpPr>
        <a:xfrm>
          <a:off x="0" y="0"/>
          <a:ext cx="0" cy="0"/>
          <a:chOff x="0" y="0"/>
          <a:chExt cx="0" cy="0"/>
        </a:xfrm>
      </p:grpSpPr>
      <p:sp>
        <p:nvSpPr>
          <p:cNvPr id="543" name="Google Shape;543;g14c2555d3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4"/>
        <p:cNvGrpSpPr/>
        <p:nvPr/>
      </p:nvGrpSpPr>
      <p:grpSpPr>
        <a:xfrm>
          <a:off x="0" y="0"/>
          <a:ext cx="0" cy="0"/>
          <a:chOff x="0" y="0"/>
          <a:chExt cx="0" cy="0"/>
        </a:xfrm>
      </p:grpSpPr>
      <p:sp>
        <p:nvSpPr>
          <p:cNvPr id="675" name="Google Shape;675;g14c2555d3ae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4c2555d3ae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0"/>
        <p:cNvGrpSpPr/>
        <p:nvPr/>
      </p:nvGrpSpPr>
      <p:grpSpPr>
        <a:xfrm>
          <a:off x="0" y="0"/>
          <a:ext cx="0" cy="0"/>
          <a:chOff x="0" y="0"/>
          <a:chExt cx="0" cy="0"/>
        </a:xfrm>
      </p:grpSpPr>
      <p:sp>
        <p:nvSpPr>
          <p:cNvPr id="791" name="Google Shape;791;g14c2555d3a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4c2555d3a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0"/>
        <p:cNvGrpSpPr/>
        <p:nvPr/>
      </p:nvGrpSpPr>
      <p:grpSpPr>
        <a:xfrm>
          <a:off x="0" y="0"/>
          <a:ext cx="0" cy="0"/>
          <a:chOff x="0" y="0"/>
          <a:chExt cx="0" cy="0"/>
        </a:xfrm>
      </p:grpSpPr>
      <p:sp>
        <p:nvSpPr>
          <p:cNvPr id="791" name="Google Shape;791;g14c2555d3a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4c2555d3a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9"/>
        <p:cNvGrpSpPr/>
        <p:nvPr/>
      </p:nvGrpSpPr>
      <p:grpSpPr>
        <a:xfrm>
          <a:off x="0" y="0"/>
          <a:ext cx="0" cy="0"/>
          <a:chOff x="0" y="0"/>
          <a:chExt cx="0" cy="0"/>
        </a:xfrm>
      </p:grpSpPr>
      <p:sp>
        <p:nvSpPr>
          <p:cNvPr id="710" name="Google Shape;710;g14c2555d3ae_0_2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4c2555d3ae_0_2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763375" y="1018325"/>
            <a:ext cx="3070200" cy="2298600"/>
          </a:xfrm>
          <a:prstGeom prst="roundRect">
            <a:avLst>
              <a:gd name="adj" fmla="val 6976"/>
            </a:avLst>
          </a:pr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1"/>
          <p:cNvSpPr/>
          <p:nvPr/>
        </p:nvSpPr>
        <p:spPr>
          <a:xfrm>
            <a:off x="1651528" y="2440091"/>
            <a:ext cx="704339" cy="704399"/>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 name="Google Shape;132;p11"/>
          <p:cNvGrpSpPr/>
          <p:nvPr/>
        </p:nvGrpSpPr>
        <p:grpSpPr>
          <a:xfrm>
            <a:off x="763292" y="516200"/>
            <a:ext cx="3070200" cy="426900"/>
            <a:chOff x="552455" y="401675"/>
            <a:chExt cx="3070200" cy="426900"/>
          </a:xfrm>
        </p:grpSpPr>
        <p:sp>
          <p:nvSpPr>
            <p:cNvPr id="133" name="Google Shape;133;p11"/>
            <p:cNvSpPr/>
            <p:nvPr/>
          </p:nvSpPr>
          <p:spPr>
            <a:xfrm>
              <a:off x="552455" y="401675"/>
              <a:ext cx="30702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 name="Google Shape;137;p11"/>
          <p:cNvSpPr/>
          <p:nvPr/>
        </p:nvSpPr>
        <p:spPr>
          <a:xfrm>
            <a:off x="2142800" y="1617400"/>
            <a:ext cx="6237900" cy="31164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1"/>
          <p:cNvSpPr/>
          <p:nvPr/>
        </p:nvSpPr>
        <p:spPr>
          <a:xfrm>
            <a:off x="1009820" y="2519449"/>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 name="Google Shape;139;p11"/>
          <p:cNvGrpSpPr/>
          <p:nvPr/>
        </p:nvGrpSpPr>
        <p:grpSpPr>
          <a:xfrm>
            <a:off x="993542" y="1255176"/>
            <a:ext cx="1085590" cy="1085963"/>
            <a:chOff x="-3274611" y="2338122"/>
            <a:chExt cx="866462" cy="866760"/>
          </a:xfrm>
        </p:grpSpPr>
        <p:sp>
          <p:nvSpPr>
            <p:cNvPr id="140" name="Google Shape;140;p11"/>
            <p:cNvSpPr/>
            <p:nvPr/>
          </p:nvSpPr>
          <p:spPr>
            <a:xfrm>
              <a:off x="-3274611" y="2338122"/>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1"/>
            <p:cNvSpPr/>
            <p:nvPr/>
          </p:nvSpPr>
          <p:spPr>
            <a:xfrm>
              <a:off x="-3172279" y="2383237"/>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1"/>
            <p:cNvSpPr/>
            <p:nvPr/>
          </p:nvSpPr>
          <p:spPr>
            <a:xfrm>
              <a:off x="-3188264" y="2461666"/>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1"/>
            <p:cNvSpPr/>
            <p:nvPr/>
          </p:nvSpPr>
          <p:spPr>
            <a:xfrm>
              <a:off x="-2737558" y="2820050"/>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 name="Google Shape;144;p11"/>
          <p:cNvGrpSpPr/>
          <p:nvPr/>
        </p:nvGrpSpPr>
        <p:grpSpPr>
          <a:xfrm>
            <a:off x="2142783" y="1237080"/>
            <a:ext cx="6237683" cy="329567"/>
            <a:chOff x="552450" y="401675"/>
            <a:chExt cx="8079900" cy="426900"/>
          </a:xfrm>
        </p:grpSpPr>
        <p:sp>
          <p:nvSpPr>
            <p:cNvPr id="145" name="Google Shape;145;p11"/>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9" name="Google Shape;149;p11"/>
          <p:cNvSpPr txBox="1">
            <a:spLocks noGrp="1"/>
          </p:cNvSpPr>
          <p:nvPr>
            <p:ph type="title" hasCustomPrompt="1"/>
          </p:nvPr>
        </p:nvSpPr>
        <p:spPr>
          <a:xfrm rot="294">
            <a:off x="3412800" y="2218300"/>
            <a:ext cx="3513600" cy="1511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0" name="Google Shape;150;p11"/>
          <p:cNvSpPr txBox="1">
            <a:spLocks noGrp="1"/>
          </p:cNvSpPr>
          <p:nvPr>
            <p:ph type="subTitle" idx="1"/>
          </p:nvPr>
        </p:nvSpPr>
        <p:spPr>
          <a:xfrm>
            <a:off x="3623675" y="3899100"/>
            <a:ext cx="3091800" cy="704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0"/>
        <p:cNvGrpSpPr/>
        <p:nvPr/>
      </p:nvGrpSpPr>
      <p:grpSpPr>
        <a:xfrm>
          <a:off x="0" y="0"/>
          <a:ext cx="0" cy="0"/>
          <a:chOff x="0" y="0"/>
          <a:chExt cx="0" cy="0"/>
        </a:xfrm>
      </p:grpSpPr>
      <p:grpSp>
        <p:nvGrpSpPr>
          <p:cNvPr id="181" name="Google Shape;181;p14"/>
          <p:cNvGrpSpPr/>
          <p:nvPr/>
        </p:nvGrpSpPr>
        <p:grpSpPr>
          <a:xfrm>
            <a:off x="1160658" y="717681"/>
            <a:ext cx="6822668" cy="360474"/>
            <a:chOff x="552450" y="401675"/>
            <a:chExt cx="8079900" cy="426900"/>
          </a:xfrm>
        </p:grpSpPr>
        <p:sp>
          <p:nvSpPr>
            <p:cNvPr id="182" name="Google Shape;182;p1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 name="Google Shape;186;p14"/>
          <p:cNvSpPr/>
          <p:nvPr/>
        </p:nvSpPr>
        <p:spPr>
          <a:xfrm>
            <a:off x="1160653" y="1133608"/>
            <a:ext cx="6822600" cy="32922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4"/>
          <p:cNvSpPr txBox="1">
            <a:spLocks noGrp="1"/>
          </p:cNvSpPr>
          <p:nvPr>
            <p:ph type="title"/>
          </p:nvPr>
        </p:nvSpPr>
        <p:spPr>
          <a:xfrm rot="-732">
            <a:off x="2457400" y="3203847"/>
            <a:ext cx="42291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88" name="Google Shape;188;p14"/>
          <p:cNvSpPr txBox="1">
            <a:spLocks noGrp="1"/>
          </p:cNvSpPr>
          <p:nvPr>
            <p:ph type="subTitle" idx="1"/>
          </p:nvPr>
        </p:nvSpPr>
        <p:spPr>
          <a:xfrm>
            <a:off x="2457400" y="1533250"/>
            <a:ext cx="4229100" cy="159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189"/>
        <p:cNvGrpSpPr/>
        <p:nvPr/>
      </p:nvGrpSpPr>
      <p:grpSpPr>
        <a:xfrm>
          <a:off x="0" y="0"/>
          <a:ext cx="0" cy="0"/>
          <a:chOff x="0" y="0"/>
          <a:chExt cx="0" cy="0"/>
        </a:xfrm>
      </p:grpSpPr>
      <p:sp>
        <p:nvSpPr>
          <p:cNvPr id="190" name="Google Shape;190;p1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1" name="Google Shape;191;p15"/>
          <p:cNvGrpSpPr/>
          <p:nvPr/>
        </p:nvGrpSpPr>
        <p:grpSpPr>
          <a:xfrm>
            <a:off x="520563" y="326550"/>
            <a:ext cx="8079900" cy="426900"/>
            <a:chOff x="552450" y="401675"/>
            <a:chExt cx="8079900" cy="426900"/>
          </a:xfrm>
        </p:grpSpPr>
        <p:sp>
          <p:nvSpPr>
            <p:cNvPr id="192" name="Google Shape;192;p1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 name="Google Shape;196;p1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7" name="Google Shape;197;p15"/>
          <p:cNvSpPr/>
          <p:nvPr/>
        </p:nvSpPr>
        <p:spPr>
          <a:xfrm>
            <a:off x="670636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 name="Google Shape;198;p15"/>
          <p:cNvGrpSpPr/>
          <p:nvPr/>
        </p:nvGrpSpPr>
        <p:grpSpPr>
          <a:xfrm rot="1454574">
            <a:off x="7429934" y="440631"/>
            <a:ext cx="1199725" cy="1169337"/>
            <a:chOff x="7352643" y="433005"/>
            <a:chExt cx="1199742" cy="1169354"/>
          </a:xfrm>
        </p:grpSpPr>
        <p:sp>
          <p:nvSpPr>
            <p:cNvPr id="199" name="Google Shape;199;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3" name="Google Shape;203;p15"/>
          <p:cNvSpPr/>
          <p:nvPr/>
        </p:nvSpPr>
        <p:spPr>
          <a:xfrm>
            <a:off x="5887211" y="974537"/>
            <a:ext cx="699681" cy="197401"/>
          </a:xfrm>
          <a:custGeom>
            <a:avLst/>
            <a:gdLst/>
            <a:ahLst/>
            <a:cxnLst/>
            <a:rect l="l" t="t" r="r" b="b"/>
            <a:pathLst>
              <a:path w="5508" h="1554" extrusionOk="0">
                <a:moveTo>
                  <a:pt x="778" y="1"/>
                </a:moveTo>
                <a:lnTo>
                  <a:pt x="4732" y="1"/>
                </a:lnTo>
                <a:cubicBezTo>
                  <a:pt x="5158" y="1"/>
                  <a:pt x="5508" y="350"/>
                  <a:pt x="5508" y="776"/>
                </a:cubicBezTo>
                <a:lnTo>
                  <a:pt x="5508" y="776"/>
                </a:lnTo>
                <a:cubicBezTo>
                  <a:pt x="5508" y="1204"/>
                  <a:pt x="5158" y="1553"/>
                  <a:pt x="4732" y="1553"/>
                </a:cubicBezTo>
                <a:lnTo>
                  <a:pt x="778" y="1553"/>
                </a:lnTo>
                <a:cubicBezTo>
                  <a:pt x="352" y="1553"/>
                  <a:pt x="3" y="1204"/>
                  <a:pt x="3" y="776"/>
                </a:cubicBezTo>
                <a:lnTo>
                  <a:pt x="3" y="776"/>
                </a:lnTo>
                <a:cubicBezTo>
                  <a:pt x="1" y="350"/>
                  <a:pt x="350" y="1"/>
                  <a:pt x="7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4" name="Google Shape;204;p15"/>
          <p:cNvGrpSpPr/>
          <p:nvPr/>
        </p:nvGrpSpPr>
        <p:grpSpPr>
          <a:xfrm rot="2954896">
            <a:off x="168653" y="4078555"/>
            <a:ext cx="862337" cy="840495"/>
            <a:chOff x="7352643" y="433005"/>
            <a:chExt cx="1199742" cy="1169354"/>
          </a:xfrm>
        </p:grpSpPr>
        <p:sp>
          <p:nvSpPr>
            <p:cNvPr id="205" name="Google Shape;205;p15"/>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5"/>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5"/>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5"/>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_2">
    <p:bg>
      <p:bgPr>
        <a:solidFill>
          <a:schemeClr val="lt1"/>
        </a:solidFill>
        <a:effectLst/>
      </p:bgPr>
    </p:bg>
    <p:spTree>
      <p:nvGrpSpPr>
        <p:cNvPr id="1" name="Shape 209"/>
        <p:cNvGrpSpPr/>
        <p:nvPr/>
      </p:nvGrpSpPr>
      <p:grpSpPr>
        <a:xfrm>
          <a:off x="0" y="0"/>
          <a:ext cx="0" cy="0"/>
          <a:chOff x="0" y="0"/>
          <a:chExt cx="0" cy="0"/>
        </a:xfrm>
      </p:grpSpPr>
      <p:sp>
        <p:nvSpPr>
          <p:cNvPr id="210" name="Google Shape;210;p1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1" name="Google Shape;211;p16"/>
          <p:cNvGrpSpPr/>
          <p:nvPr/>
        </p:nvGrpSpPr>
        <p:grpSpPr>
          <a:xfrm>
            <a:off x="520563" y="326550"/>
            <a:ext cx="8079900" cy="426900"/>
            <a:chOff x="552450" y="401675"/>
            <a:chExt cx="8079900" cy="426900"/>
          </a:xfrm>
        </p:grpSpPr>
        <p:sp>
          <p:nvSpPr>
            <p:cNvPr id="212" name="Google Shape;212;p1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 name="Google Shape;216;p1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7" name="Google Shape;217;p16"/>
          <p:cNvGrpSpPr/>
          <p:nvPr/>
        </p:nvGrpSpPr>
        <p:grpSpPr>
          <a:xfrm rot="-697191">
            <a:off x="7107083" y="288061"/>
            <a:ext cx="1034120" cy="1034321"/>
            <a:chOff x="7764407" y="575481"/>
            <a:chExt cx="1308352" cy="1308606"/>
          </a:xfrm>
        </p:grpSpPr>
        <p:sp>
          <p:nvSpPr>
            <p:cNvPr id="218" name="Google Shape;218;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9" name="Google Shape;219;p16"/>
            <p:cNvGrpSpPr/>
            <p:nvPr/>
          </p:nvGrpSpPr>
          <p:grpSpPr>
            <a:xfrm rot="-846281">
              <a:off x="7879557" y="690583"/>
              <a:ext cx="1078052" cy="1078403"/>
              <a:chOff x="5759760" y="3433415"/>
              <a:chExt cx="583422" cy="583612"/>
            </a:xfrm>
          </p:grpSpPr>
          <p:sp>
            <p:nvSpPr>
              <p:cNvPr id="220" name="Google Shape;220;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4" name="Google Shape;224;p16"/>
          <p:cNvGrpSpPr/>
          <p:nvPr/>
        </p:nvGrpSpPr>
        <p:grpSpPr>
          <a:xfrm rot="-697191">
            <a:off x="8087197" y="914503"/>
            <a:ext cx="673607" cy="673738"/>
            <a:chOff x="7764407" y="575481"/>
            <a:chExt cx="1308352" cy="1308606"/>
          </a:xfrm>
        </p:grpSpPr>
        <p:sp>
          <p:nvSpPr>
            <p:cNvPr id="225" name="Google Shape;225;p16"/>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 name="Google Shape;226;p16"/>
            <p:cNvGrpSpPr/>
            <p:nvPr/>
          </p:nvGrpSpPr>
          <p:grpSpPr>
            <a:xfrm rot="-846281">
              <a:off x="7879557" y="690583"/>
              <a:ext cx="1078052" cy="1078403"/>
              <a:chOff x="5759760" y="3433415"/>
              <a:chExt cx="583422" cy="583612"/>
            </a:xfrm>
          </p:grpSpPr>
          <p:sp>
            <p:nvSpPr>
              <p:cNvPr id="227" name="Google Shape;227;p16"/>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6"/>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6"/>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6"/>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8"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4">
    <p:bg>
      <p:bgPr>
        <a:solidFill>
          <a:schemeClr val="lt1"/>
        </a:solidFill>
        <a:effectLst/>
      </p:bgPr>
    </p:bg>
    <p:spTree>
      <p:nvGrpSpPr>
        <p:cNvPr id="1" name="Shape 241"/>
        <p:cNvGrpSpPr/>
        <p:nvPr/>
      </p:nvGrpSpPr>
      <p:grpSpPr>
        <a:xfrm>
          <a:off x="0" y="0"/>
          <a:ext cx="0" cy="0"/>
          <a:chOff x="0" y="0"/>
          <a:chExt cx="0" cy="0"/>
        </a:xfrm>
      </p:grpSpPr>
      <p:sp>
        <p:nvSpPr>
          <p:cNvPr id="242" name="Google Shape;242;p1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3" name="Google Shape;243;p18"/>
          <p:cNvGrpSpPr/>
          <p:nvPr/>
        </p:nvGrpSpPr>
        <p:grpSpPr>
          <a:xfrm>
            <a:off x="520563" y="326550"/>
            <a:ext cx="8079900" cy="426900"/>
            <a:chOff x="552450" y="401675"/>
            <a:chExt cx="8079900" cy="426900"/>
          </a:xfrm>
        </p:grpSpPr>
        <p:sp>
          <p:nvSpPr>
            <p:cNvPr id="244" name="Google Shape;244;p1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8" name="Google Shape;248;p18"/>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8"/>
          <p:cNvSpPr/>
          <p:nvPr/>
        </p:nvSpPr>
        <p:spPr>
          <a:xfrm>
            <a:off x="6588757" y="1127899"/>
            <a:ext cx="268332" cy="246951"/>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8"/>
          <p:cNvSpPr/>
          <p:nvPr/>
        </p:nvSpPr>
        <p:spPr>
          <a:xfrm>
            <a:off x="6935134" y="1149922"/>
            <a:ext cx="642713" cy="202478"/>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8"/>
          <p:cNvSpPr/>
          <p:nvPr/>
        </p:nvSpPr>
        <p:spPr>
          <a:xfrm>
            <a:off x="7751259" y="1149922"/>
            <a:ext cx="440235" cy="202478"/>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2" name="Google Shape;252;p18"/>
          <p:cNvGrpSpPr/>
          <p:nvPr/>
        </p:nvGrpSpPr>
        <p:grpSpPr>
          <a:xfrm rot="675683">
            <a:off x="311829" y="3969087"/>
            <a:ext cx="912771" cy="1009337"/>
            <a:chOff x="1191357" y="3451057"/>
            <a:chExt cx="597555" cy="660773"/>
          </a:xfrm>
        </p:grpSpPr>
        <p:sp>
          <p:nvSpPr>
            <p:cNvPr id="253" name="Google Shape;253;p1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TITLE_ONLY_1_1">
    <p:bg>
      <p:bgPr>
        <a:solidFill>
          <a:schemeClr val="accent2"/>
        </a:solidFill>
        <a:effectLst/>
      </p:bgPr>
    </p:bg>
    <p:spTree>
      <p:nvGrpSpPr>
        <p:cNvPr id="1" name="Shape 258"/>
        <p:cNvGrpSpPr/>
        <p:nvPr/>
      </p:nvGrpSpPr>
      <p:grpSpPr>
        <a:xfrm>
          <a:off x="0" y="0"/>
          <a:ext cx="0" cy="0"/>
          <a:chOff x="0" y="0"/>
          <a:chExt cx="0" cy="0"/>
        </a:xfrm>
      </p:grpSpPr>
      <p:sp>
        <p:nvSpPr>
          <p:cNvPr id="259" name="Google Shape;259;p19"/>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0" name="Google Shape;260;p19"/>
          <p:cNvGrpSpPr/>
          <p:nvPr/>
        </p:nvGrpSpPr>
        <p:grpSpPr>
          <a:xfrm>
            <a:off x="520563" y="326550"/>
            <a:ext cx="8079900" cy="426900"/>
            <a:chOff x="552450" y="401675"/>
            <a:chExt cx="8079900" cy="426900"/>
          </a:xfrm>
        </p:grpSpPr>
        <p:sp>
          <p:nvSpPr>
            <p:cNvPr id="261" name="Google Shape;261;p1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5" name="Google Shape;265;p19"/>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66" name="Google Shape;266;p19"/>
          <p:cNvGrpSpPr/>
          <p:nvPr/>
        </p:nvGrpSpPr>
        <p:grpSpPr>
          <a:xfrm rot="823452">
            <a:off x="8072400" y="847312"/>
            <a:ext cx="912772" cy="1009338"/>
            <a:chOff x="1191357" y="3451057"/>
            <a:chExt cx="597555" cy="660773"/>
          </a:xfrm>
        </p:grpSpPr>
        <p:sp>
          <p:nvSpPr>
            <p:cNvPr id="267" name="Google Shape;267;p19"/>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9"/>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9"/>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9"/>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9"/>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272"/>
        <p:cNvGrpSpPr/>
        <p:nvPr/>
      </p:nvGrpSpPr>
      <p:grpSpPr>
        <a:xfrm>
          <a:off x="0" y="0"/>
          <a:ext cx="0" cy="0"/>
          <a:chOff x="0" y="0"/>
          <a:chExt cx="0" cy="0"/>
        </a:xfrm>
      </p:grpSpPr>
      <p:sp>
        <p:nvSpPr>
          <p:cNvPr id="273" name="Google Shape;273;p20"/>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20"/>
          <p:cNvGrpSpPr/>
          <p:nvPr/>
        </p:nvGrpSpPr>
        <p:grpSpPr>
          <a:xfrm>
            <a:off x="520563" y="326550"/>
            <a:ext cx="8079900" cy="426900"/>
            <a:chOff x="552450" y="401675"/>
            <a:chExt cx="8079900" cy="426900"/>
          </a:xfrm>
        </p:grpSpPr>
        <p:sp>
          <p:nvSpPr>
            <p:cNvPr id="275" name="Google Shape;275;p2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9" name="Google Shape;279;p20"/>
          <p:cNvSpPr txBox="1">
            <a:spLocks noGrp="1"/>
          </p:cNvSpPr>
          <p:nvPr>
            <p:ph type="subTitle" idx="1"/>
          </p:nvPr>
        </p:nvSpPr>
        <p:spPr>
          <a:xfrm rot="299">
            <a:off x="4572000" y="2896925"/>
            <a:ext cx="3447000" cy="80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0" name="Google Shape;280;p20"/>
          <p:cNvSpPr txBox="1">
            <a:spLocks noGrp="1"/>
          </p:cNvSpPr>
          <p:nvPr>
            <p:ph type="title"/>
          </p:nvPr>
        </p:nvSpPr>
        <p:spPr>
          <a:xfrm>
            <a:off x="4572000" y="1430375"/>
            <a:ext cx="3447000" cy="146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281" name="Google Shape;281;p20"/>
          <p:cNvSpPr>
            <a:spLocks noGrp="1"/>
          </p:cNvSpPr>
          <p:nvPr>
            <p:ph type="pic" idx="2"/>
          </p:nvPr>
        </p:nvSpPr>
        <p:spPr>
          <a:xfrm>
            <a:off x="1373525" y="1191463"/>
            <a:ext cx="2710200" cy="3028500"/>
          </a:xfrm>
          <a:prstGeom prst="roundRect">
            <a:avLst>
              <a:gd name="adj" fmla="val 9964"/>
            </a:avLst>
          </a:prstGeom>
          <a:noFill/>
          <a:ln w="19050" cap="flat" cmpd="sng">
            <a:solidFill>
              <a:schemeClr val="dk2"/>
            </a:solidFill>
            <a:prstDash val="solid"/>
            <a:round/>
            <a:headEnd type="none" w="sm" len="sm"/>
            <a:tailEnd type="none" w="sm" len="sm"/>
          </a:ln>
        </p:spPr>
      </p:sp>
      <p:sp>
        <p:nvSpPr>
          <p:cNvPr id="282" name="Google Shape;282;p20"/>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0"/>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4" name="Google Shape;284;p20"/>
          <p:cNvGrpSpPr/>
          <p:nvPr/>
        </p:nvGrpSpPr>
        <p:grpSpPr>
          <a:xfrm rot="1454298">
            <a:off x="118915" y="3968809"/>
            <a:ext cx="1128632" cy="1100045"/>
            <a:chOff x="7352643" y="433005"/>
            <a:chExt cx="1199742" cy="1169354"/>
          </a:xfrm>
        </p:grpSpPr>
        <p:sp>
          <p:nvSpPr>
            <p:cNvPr id="285" name="Google Shape;285;p20"/>
            <p:cNvSpPr/>
            <p:nvPr/>
          </p:nvSpPr>
          <p:spPr>
            <a:xfrm rot="-562243">
              <a:off x="7524655" y="539535"/>
              <a:ext cx="956261" cy="95626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0"/>
            <p:cNvSpPr/>
            <p:nvPr/>
          </p:nvSpPr>
          <p:spPr>
            <a:xfrm rot="-9675424">
              <a:off x="7476279" y="557078"/>
              <a:ext cx="921645" cy="921645"/>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0"/>
            <p:cNvSpPr/>
            <p:nvPr/>
          </p:nvSpPr>
          <p:spPr>
            <a:xfrm rot="-9675424">
              <a:off x="7722870" y="932008"/>
              <a:ext cx="503703" cy="516228"/>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0"/>
            <p:cNvSpPr/>
            <p:nvPr/>
          </p:nvSpPr>
          <p:spPr>
            <a:xfrm rot="-9675424">
              <a:off x="7501831" y="548847"/>
              <a:ext cx="847906" cy="76873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9" name="Google Shape;289;p20"/>
          <p:cNvSpPr/>
          <p:nvPr/>
        </p:nvSpPr>
        <p:spPr>
          <a:xfrm flipH="1">
            <a:off x="178957" y="3738137"/>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0"/>
          <p:cNvSpPr/>
          <p:nvPr/>
        </p:nvSpPr>
        <p:spPr>
          <a:xfrm flipH="1">
            <a:off x="1373534" y="4603488"/>
            <a:ext cx="244483" cy="24452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0"/>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292"/>
        <p:cNvGrpSpPr/>
        <p:nvPr/>
      </p:nvGrpSpPr>
      <p:grpSpPr>
        <a:xfrm>
          <a:off x="0" y="0"/>
          <a:ext cx="0" cy="0"/>
          <a:chOff x="0" y="0"/>
          <a:chExt cx="0" cy="0"/>
        </a:xfrm>
      </p:grpSpPr>
      <p:sp>
        <p:nvSpPr>
          <p:cNvPr id="293" name="Google Shape;293;p21"/>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4" name="Google Shape;294;p21"/>
          <p:cNvGrpSpPr/>
          <p:nvPr/>
        </p:nvGrpSpPr>
        <p:grpSpPr>
          <a:xfrm>
            <a:off x="520563" y="326550"/>
            <a:ext cx="8079900" cy="426900"/>
            <a:chOff x="552450" y="401675"/>
            <a:chExt cx="8079900" cy="426900"/>
          </a:xfrm>
        </p:grpSpPr>
        <p:sp>
          <p:nvSpPr>
            <p:cNvPr id="295" name="Google Shape;295;p21"/>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1"/>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1"/>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1"/>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9" name="Google Shape;299;p21"/>
          <p:cNvSpPr txBox="1">
            <a:spLocks noGrp="1"/>
          </p:cNvSpPr>
          <p:nvPr>
            <p:ph type="subTitle" idx="1"/>
          </p:nvPr>
        </p:nvSpPr>
        <p:spPr>
          <a:xfrm rot="420">
            <a:off x="5358075" y="2660125"/>
            <a:ext cx="2456400" cy="9969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00" name="Google Shape;300;p21"/>
          <p:cNvSpPr txBox="1">
            <a:spLocks noGrp="1"/>
          </p:cNvSpPr>
          <p:nvPr>
            <p:ph type="title"/>
          </p:nvPr>
        </p:nvSpPr>
        <p:spPr>
          <a:xfrm>
            <a:off x="5631513" y="2071775"/>
            <a:ext cx="1757400" cy="53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301" name="Google Shape;301;p21"/>
          <p:cNvSpPr>
            <a:spLocks noGrp="1"/>
          </p:cNvSpPr>
          <p:nvPr>
            <p:ph type="pic" idx="2"/>
          </p:nvPr>
        </p:nvSpPr>
        <p:spPr>
          <a:xfrm>
            <a:off x="1481629" y="1635513"/>
            <a:ext cx="3247200" cy="1803300"/>
          </a:xfrm>
          <a:prstGeom prst="rect">
            <a:avLst/>
          </a:prstGeom>
          <a:noFill/>
          <a:ln>
            <a:noFill/>
          </a:ln>
        </p:spPr>
      </p:sp>
      <p:sp>
        <p:nvSpPr>
          <p:cNvPr id="302" name="Google Shape;302;p21"/>
          <p:cNvSpPr/>
          <p:nvPr/>
        </p:nvSpPr>
        <p:spPr>
          <a:xfrm>
            <a:off x="6802912" y="1040725"/>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1"/>
          <p:cNvSpPr/>
          <p:nvPr/>
        </p:nvSpPr>
        <p:spPr>
          <a:xfrm>
            <a:off x="5154700" y="1138531"/>
            <a:ext cx="841444" cy="160244"/>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1"/>
          <p:cNvSpPr/>
          <p:nvPr/>
        </p:nvSpPr>
        <p:spPr>
          <a:xfrm>
            <a:off x="6071615" y="1138531"/>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1"/>
          <p:cNvSpPr/>
          <p:nvPr/>
        </p:nvSpPr>
        <p:spPr>
          <a:xfrm>
            <a:off x="6724910" y="1138531"/>
            <a:ext cx="793898" cy="160244"/>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1"/>
          <p:cNvSpPr/>
          <p:nvPr/>
        </p:nvSpPr>
        <p:spPr>
          <a:xfrm>
            <a:off x="720012" y="4354900"/>
            <a:ext cx="1046687" cy="165490"/>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1"/>
          <p:cNvSpPr/>
          <p:nvPr/>
        </p:nvSpPr>
        <p:spPr>
          <a:xfrm>
            <a:off x="1366265" y="4272256"/>
            <a:ext cx="578673" cy="160244"/>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MAIN_POINT_1_1_1">
    <p:bg>
      <p:bgPr>
        <a:solidFill>
          <a:schemeClr val="accent2"/>
        </a:solidFill>
        <a:effectLst/>
      </p:bgPr>
    </p:bg>
    <p:spTree>
      <p:nvGrpSpPr>
        <p:cNvPr id="1" name="Shape 308"/>
        <p:cNvGrpSpPr/>
        <p:nvPr/>
      </p:nvGrpSpPr>
      <p:grpSpPr>
        <a:xfrm>
          <a:off x="0" y="0"/>
          <a:ext cx="0" cy="0"/>
          <a:chOff x="0" y="0"/>
          <a:chExt cx="0" cy="0"/>
        </a:xfrm>
      </p:grpSpPr>
      <p:sp>
        <p:nvSpPr>
          <p:cNvPr id="309" name="Google Shape;309;p22"/>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0" name="Google Shape;310;p22"/>
          <p:cNvGrpSpPr/>
          <p:nvPr/>
        </p:nvGrpSpPr>
        <p:grpSpPr>
          <a:xfrm>
            <a:off x="520563" y="326550"/>
            <a:ext cx="8079900" cy="426900"/>
            <a:chOff x="552450" y="401675"/>
            <a:chExt cx="8079900" cy="426900"/>
          </a:xfrm>
        </p:grpSpPr>
        <p:sp>
          <p:nvSpPr>
            <p:cNvPr id="311" name="Google Shape;311;p2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5" name="Google Shape;315;p22"/>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6" name="Google Shape;316;p22"/>
          <p:cNvSpPr txBox="1">
            <a:spLocks noGrp="1"/>
          </p:cNvSpPr>
          <p:nvPr>
            <p:ph type="body" idx="1"/>
          </p:nvPr>
        </p:nvSpPr>
        <p:spPr>
          <a:xfrm>
            <a:off x="720000" y="1533525"/>
            <a:ext cx="7704000" cy="232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p:txBody>
      </p:sp>
      <p:sp>
        <p:nvSpPr>
          <p:cNvPr id="317" name="Google Shape;317;p22"/>
          <p:cNvSpPr/>
          <p:nvPr/>
        </p:nvSpPr>
        <p:spPr>
          <a:xfrm>
            <a:off x="593954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2"/>
          <p:cNvSpPr/>
          <p:nvPr/>
        </p:nvSpPr>
        <p:spPr>
          <a:xfrm>
            <a:off x="480106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2"/>
          <p:cNvSpPr/>
          <p:nvPr/>
        </p:nvSpPr>
        <p:spPr>
          <a:xfrm>
            <a:off x="7078023"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accent2"/>
        </a:solidFill>
        <a:effectLst/>
      </p:bgPr>
    </p:bg>
    <p:spTree>
      <p:nvGrpSpPr>
        <p:cNvPr id="1" name="Shape 320"/>
        <p:cNvGrpSpPr/>
        <p:nvPr/>
      </p:nvGrpSpPr>
      <p:grpSpPr>
        <a:xfrm>
          <a:off x="0" y="0"/>
          <a:ext cx="0" cy="0"/>
          <a:chOff x="0" y="0"/>
          <a:chExt cx="0" cy="0"/>
        </a:xfrm>
      </p:grpSpPr>
      <p:sp>
        <p:nvSpPr>
          <p:cNvPr id="321" name="Google Shape;321;p23"/>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2" name="Google Shape;322;p23"/>
          <p:cNvGrpSpPr/>
          <p:nvPr/>
        </p:nvGrpSpPr>
        <p:grpSpPr>
          <a:xfrm>
            <a:off x="520563" y="326550"/>
            <a:ext cx="8079900" cy="426900"/>
            <a:chOff x="552450" y="401675"/>
            <a:chExt cx="8079900" cy="426900"/>
          </a:xfrm>
        </p:grpSpPr>
        <p:sp>
          <p:nvSpPr>
            <p:cNvPr id="323" name="Google Shape;323;p2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2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2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7" name="Google Shape;327;p23"/>
          <p:cNvSpPr txBox="1">
            <a:spLocks noGrp="1"/>
          </p:cNvSpPr>
          <p:nvPr>
            <p:ph type="subTitle" idx="1"/>
          </p:nvPr>
        </p:nvSpPr>
        <p:spPr>
          <a:xfrm>
            <a:off x="1936263" y="3692325"/>
            <a:ext cx="2420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8" name="Google Shape;328;p23"/>
          <p:cNvSpPr txBox="1">
            <a:spLocks noGrp="1"/>
          </p:cNvSpPr>
          <p:nvPr>
            <p:ph type="subTitle" idx="2"/>
          </p:nvPr>
        </p:nvSpPr>
        <p:spPr>
          <a:xfrm>
            <a:off x="4784638" y="3692275"/>
            <a:ext cx="2423100" cy="6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29" name="Google Shape;329;p23"/>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23"/>
          <p:cNvSpPr txBox="1">
            <a:spLocks noGrp="1"/>
          </p:cNvSpPr>
          <p:nvPr>
            <p:ph type="title" idx="3"/>
          </p:nvPr>
        </p:nvSpPr>
        <p:spPr>
          <a:xfrm>
            <a:off x="1941522" y="327487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331" name="Google Shape;331;p23"/>
          <p:cNvSpPr txBox="1">
            <a:spLocks noGrp="1"/>
          </p:cNvSpPr>
          <p:nvPr>
            <p:ph type="title" idx="4"/>
          </p:nvPr>
        </p:nvSpPr>
        <p:spPr>
          <a:xfrm>
            <a:off x="4789134" y="32748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2" name="Google Shape;332;p23"/>
          <p:cNvSpPr>
            <a:spLocks noGrp="1"/>
          </p:cNvSpPr>
          <p:nvPr>
            <p:ph type="pic" idx="5"/>
          </p:nvPr>
        </p:nvSpPr>
        <p:spPr>
          <a:xfrm>
            <a:off x="2391313" y="1693650"/>
            <a:ext cx="1509900" cy="1452000"/>
          </a:xfrm>
          <a:prstGeom prst="roundRect">
            <a:avLst>
              <a:gd name="adj" fmla="val 12275"/>
            </a:avLst>
          </a:prstGeom>
          <a:noFill/>
          <a:ln w="19050" cap="flat" cmpd="sng">
            <a:solidFill>
              <a:schemeClr val="dk2"/>
            </a:solidFill>
            <a:prstDash val="solid"/>
            <a:round/>
            <a:headEnd type="none" w="sm" len="sm"/>
            <a:tailEnd type="none" w="sm" len="sm"/>
          </a:ln>
        </p:spPr>
      </p:sp>
      <p:sp>
        <p:nvSpPr>
          <p:cNvPr id="333" name="Google Shape;333;p23"/>
          <p:cNvSpPr>
            <a:spLocks noGrp="1"/>
          </p:cNvSpPr>
          <p:nvPr>
            <p:ph type="pic" idx="6"/>
          </p:nvPr>
        </p:nvSpPr>
        <p:spPr>
          <a:xfrm>
            <a:off x="5241238" y="1693639"/>
            <a:ext cx="1509900" cy="1452000"/>
          </a:xfrm>
          <a:prstGeom prst="roundRect">
            <a:avLst>
              <a:gd name="adj" fmla="val 14418"/>
            </a:avLst>
          </a:prstGeom>
          <a:noFill/>
          <a:ln w="19050" cap="flat" cmpd="sng">
            <a:solidFill>
              <a:schemeClr val="accent5"/>
            </a:solidFill>
            <a:prstDash val="solid"/>
            <a:round/>
            <a:headEnd type="none" w="sm" len="sm"/>
            <a:tailEnd type="none" w="sm" len="sm"/>
          </a:ln>
        </p:spPr>
      </p:sp>
      <p:sp>
        <p:nvSpPr>
          <p:cNvPr id="334" name="Google Shape;334;p23"/>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3"/>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3"/>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2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2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4" name="Google Shape;344;p2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24"/>
          <p:cNvSpPr txBox="1">
            <a:spLocks noGrp="1"/>
          </p:cNvSpPr>
          <p:nvPr>
            <p:ph type="title" idx="2"/>
          </p:nvPr>
        </p:nvSpPr>
        <p:spPr>
          <a:xfrm>
            <a:off x="923025"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46" name="Google Shape;346;p24"/>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47" name="Google Shape;347;p24"/>
          <p:cNvSpPr txBox="1">
            <a:spLocks noGrp="1"/>
          </p:cNvSpPr>
          <p:nvPr>
            <p:ph type="title" idx="3"/>
          </p:nvPr>
        </p:nvSpPr>
        <p:spPr>
          <a:xfrm>
            <a:off x="3526675" y="2121900"/>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48" name="Google Shape;348;p24"/>
          <p:cNvSpPr txBox="1">
            <a:spLocks noGrp="1"/>
          </p:cNvSpPr>
          <p:nvPr>
            <p:ph type="subTitle" idx="4"/>
          </p:nvPr>
        </p:nvSpPr>
        <p:spPr>
          <a:xfrm>
            <a:off x="3526675"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49" name="Google Shape;349;p24"/>
          <p:cNvSpPr txBox="1">
            <a:spLocks noGrp="1"/>
          </p:cNvSpPr>
          <p:nvPr>
            <p:ph type="title" idx="5"/>
          </p:nvPr>
        </p:nvSpPr>
        <p:spPr>
          <a:xfrm>
            <a:off x="6130350"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50" name="Google Shape;350;p24"/>
          <p:cNvSpPr txBox="1">
            <a:spLocks noGrp="1"/>
          </p:cNvSpPr>
          <p:nvPr>
            <p:ph type="subTitle" idx="6"/>
          </p:nvPr>
        </p:nvSpPr>
        <p:spPr>
          <a:xfrm>
            <a:off x="6130350"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1" name="Google Shape;351;p24"/>
          <p:cNvSpPr/>
          <p:nvPr/>
        </p:nvSpPr>
        <p:spPr>
          <a:xfrm>
            <a:off x="6929708" y="969222"/>
            <a:ext cx="196098" cy="195643"/>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4"/>
          <p:cNvSpPr/>
          <p:nvPr/>
        </p:nvSpPr>
        <p:spPr>
          <a:xfrm>
            <a:off x="7194649" y="969228"/>
            <a:ext cx="196097" cy="195643"/>
          </a:xfrm>
          <a:custGeom>
            <a:avLst/>
            <a:gdLst/>
            <a:ahLst/>
            <a:cxnLst/>
            <a:rect l="l" t="t" r="r" b="b"/>
            <a:pathLst>
              <a:path w="949" h="947" extrusionOk="0">
                <a:moveTo>
                  <a:pt x="473" y="1"/>
                </a:moveTo>
                <a:lnTo>
                  <a:pt x="948" y="947"/>
                </a:lnTo>
                <a:lnTo>
                  <a:pt x="0" y="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24"/>
          <p:cNvSpPr/>
          <p:nvPr/>
        </p:nvSpPr>
        <p:spPr>
          <a:xfrm>
            <a:off x="7489841" y="969228"/>
            <a:ext cx="779478" cy="195655"/>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4"/>
          <p:cNvSpPr/>
          <p:nvPr/>
        </p:nvSpPr>
        <p:spPr>
          <a:xfrm>
            <a:off x="126149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4"/>
          <p:cNvSpPr/>
          <p:nvPr/>
        </p:nvSpPr>
        <p:spPr>
          <a:xfrm>
            <a:off x="92212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56"/>
        <p:cNvGrpSpPr/>
        <p:nvPr/>
      </p:nvGrpSpPr>
      <p:grpSpPr>
        <a:xfrm>
          <a:off x="0" y="0"/>
          <a:ext cx="0" cy="0"/>
          <a:chOff x="0" y="0"/>
          <a:chExt cx="0" cy="0"/>
        </a:xfrm>
      </p:grpSpPr>
      <p:sp>
        <p:nvSpPr>
          <p:cNvPr id="357" name="Google Shape;357;p2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8" name="Google Shape;358;p25"/>
          <p:cNvGrpSpPr/>
          <p:nvPr/>
        </p:nvGrpSpPr>
        <p:grpSpPr>
          <a:xfrm>
            <a:off x="520563" y="326550"/>
            <a:ext cx="8079900" cy="426900"/>
            <a:chOff x="552450" y="401675"/>
            <a:chExt cx="8079900" cy="426900"/>
          </a:xfrm>
        </p:grpSpPr>
        <p:sp>
          <p:nvSpPr>
            <p:cNvPr id="359" name="Google Shape;359;p2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3" name="Google Shape;363;p25"/>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 name="Google Shape;364;p25"/>
          <p:cNvSpPr txBox="1">
            <a:spLocks noGrp="1"/>
          </p:cNvSpPr>
          <p:nvPr>
            <p:ph type="title" idx="2"/>
          </p:nvPr>
        </p:nvSpPr>
        <p:spPr>
          <a:xfrm>
            <a:off x="2163750" y="180832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65" name="Google Shape;365;p25"/>
          <p:cNvSpPr txBox="1">
            <a:spLocks noGrp="1"/>
          </p:cNvSpPr>
          <p:nvPr>
            <p:ph type="subTitle" idx="1"/>
          </p:nvPr>
        </p:nvSpPr>
        <p:spPr>
          <a:xfrm>
            <a:off x="1815713" y="2342313"/>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66" name="Google Shape;366;p25"/>
          <p:cNvSpPr txBox="1">
            <a:spLocks noGrp="1"/>
          </p:cNvSpPr>
          <p:nvPr>
            <p:ph type="title" idx="3"/>
          </p:nvPr>
        </p:nvSpPr>
        <p:spPr>
          <a:xfrm>
            <a:off x="5261384" y="1807500"/>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67" name="Google Shape;367;p25"/>
          <p:cNvSpPr txBox="1">
            <a:spLocks noGrp="1"/>
          </p:cNvSpPr>
          <p:nvPr>
            <p:ph type="subTitle" idx="4"/>
          </p:nvPr>
        </p:nvSpPr>
        <p:spPr>
          <a:xfrm>
            <a:off x="4957215" y="233407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68" name="Google Shape;368;p25"/>
          <p:cNvSpPr txBox="1">
            <a:spLocks noGrp="1"/>
          </p:cNvSpPr>
          <p:nvPr>
            <p:ph type="title" idx="5"/>
          </p:nvPr>
        </p:nvSpPr>
        <p:spPr>
          <a:xfrm>
            <a:off x="2163802"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69" name="Google Shape;369;p25"/>
          <p:cNvSpPr txBox="1">
            <a:spLocks noGrp="1"/>
          </p:cNvSpPr>
          <p:nvPr>
            <p:ph type="subTitle" idx="6"/>
          </p:nvPr>
        </p:nvSpPr>
        <p:spPr>
          <a:xfrm>
            <a:off x="1815700"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70" name="Google Shape;370;p25"/>
          <p:cNvSpPr txBox="1">
            <a:spLocks noGrp="1"/>
          </p:cNvSpPr>
          <p:nvPr>
            <p:ph type="title" idx="7"/>
          </p:nvPr>
        </p:nvSpPr>
        <p:spPr>
          <a:xfrm>
            <a:off x="5261375" y="3363275"/>
            <a:ext cx="160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71" name="Google Shape;371;p25"/>
          <p:cNvSpPr txBox="1">
            <a:spLocks noGrp="1"/>
          </p:cNvSpPr>
          <p:nvPr>
            <p:ph type="subTitle" idx="8"/>
          </p:nvPr>
        </p:nvSpPr>
        <p:spPr>
          <a:xfrm>
            <a:off x="4957202" y="3867725"/>
            <a:ext cx="23043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72" name="Google Shape;372;p25"/>
          <p:cNvSpPr/>
          <p:nvPr/>
        </p:nvSpPr>
        <p:spPr>
          <a:xfrm>
            <a:off x="6966975" y="1083425"/>
            <a:ext cx="986749"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3" name="Google Shape;373;p25"/>
          <p:cNvGrpSpPr/>
          <p:nvPr/>
        </p:nvGrpSpPr>
        <p:grpSpPr>
          <a:xfrm>
            <a:off x="7580498" y="313907"/>
            <a:ext cx="1440046" cy="1407772"/>
            <a:chOff x="7499398" y="624507"/>
            <a:chExt cx="1440046" cy="1407772"/>
          </a:xfrm>
        </p:grpSpPr>
        <p:sp>
          <p:nvSpPr>
            <p:cNvPr id="374" name="Google Shape;374;p25"/>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5" name="Google Shape;375;p25"/>
            <p:cNvGrpSpPr/>
            <p:nvPr/>
          </p:nvGrpSpPr>
          <p:grpSpPr>
            <a:xfrm rot="-1343739">
              <a:off x="7664174" y="789203"/>
              <a:ext cx="1078029" cy="1078380"/>
              <a:chOff x="5759760" y="3433415"/>
              <a:chExt cx="583422" cy="583612"/>
            </a:xfrm>
          </p:grpSpPr>
          <p:sp>
            <p:nvSpPr>
              <p:cNvPr id="376" name="Google Shape;376;p2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80" name="Google Shape;380;p25"/>
          <p:cNvSpPr/>
          <p:nvPr/>
        </p:nvSpPr>
        <p:spPr>
          <a:xfrm>
            <a:off x="276638" y="4345000"/>
            <a:ext cx="886720" cy="199751"/>
          </a:xfrm>
          <a:custGeom>
            <a:avLst/>
            <a:gdLst/>
            <a:ahLst/>
            <a:cxnLst/>
            <a:rect l="l" t="t" r="r" b="b"/>
            <a:pathLst>
              <a:path w="4694" h="947" extrusionOk="0">
                <a:moveTo>
                  <a:pt x="475" y="1"/>
                </a:moveTo>
                <a:lnTo>
                  <a:pt x="4220" y="1"/>
                </a:lnTo>
                <a:cubicBezTo>
                  <a:pt x="4479" y="1"/>
                  <a:pt x="4693" y="215"/>
                  <a:pt x="4693" y="474"/>
                </a:cubicBezTo>
                <a:lnTo>
                  <a:pt x="4693" y="474"/>
                </a:lnTo>
                <a:cubicBezTo>
                  <a:pt x="4693" y="735"/>
                  <a:pt x="4479" y="947"/>
                  <a:pt x="4220" y="947"/>
                </a:cubicBezTo>
                <a:lnTo>
                  <a:pt x="475" y="947"/>
                </a:lnTo>
                <a:cubicBezTo>
                  <a:pt x="216" y="947"/>
                  <a:pt x="3" y="733"/>
                  <a:pt x="3" y="474"/>
                </a:cubicBezTo>
                <a:lnTo>
                  <a:pt x="3" y="474"/>
                </a:lnTo>
                <a:cubicBezTo>
                  <a:pt x="0" y="215"/>
                  <a:pt x="214" y="1"/>
                  <a:pt x="4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81"/>
        <p:cNvGrpSpPr/>
        <p:nvPr/>
      </p:nvGrpSpPr>
      <p:grpSpPr>
        <a:xfrm>
          <a:off x="0" y="0"/>
          <a:ext cx="0" cy="0"/>
          <a:chOff x="0" y="0"/>
          <a:chExt cx="0" cy="0"/>
        </a:xfrm>
      </p:grpSpPr>
      <p:sp>
        <p:nvSpPr>
          <p:cNvPr id="382" name="Google Shape;382;p26"/>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3" name="Google Shape;383;p26"/>
          <p:cNvGrpSpPr/>
          <p:nvPr/>
        </p:nvGrpSpPr>
        <p:grpSpPr>
          <a:xfrm>
            <a:off x="520563" y="326550"/>
            <a:ext cx="8079900" cy="426900"/>
            <a:chOff x="552450" y="401675"/>
            <a:chExt cx="8079900" cy="426900"/>
          </a:xfrm>
        </p:grpSpPr>
        <p:sp>
          <p:nvSpPr>
            <p:cNvPr id="384" name="Google Shape;384;p2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8" name="Google Shape;388;p2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9" name="Google Shape;389;p26"/>
          <p:cNvSpPr txBox="1">
            <a:spLocks noGrp="1"/>
          </p:cNvSpPr>
          <p:nvPr>
            <p:ph type="title" idx="2"/>
          </p:nvPr>
        </p:nvSpPr>
        <p:spPr>
          <a:xfrm>
            <a:off x="903750" y="1749300"/>
            <a:ext cx="19380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0" name="Google Shape;390;p26"/>
          <p:cNvSpPr txBox="1">
            <a:spLocks noGrp="1"/>
          </p:cNvSpPr>
          <p:nvPr>
            <p:ph type="subTitle" idx="1"/>
          </p:nvPr>
        </p:nvSpPr>
        <p:spPr>
          <a:xfrm>
            <a:off x="925988" y="2277000"/>
            <a:ext cx="19380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1" name="Google Shape;391;p26"/>
          <p:cNvSpPr txBox="1">
            <a:spLocks noGrp="1"/>
          </p:cNvSpPr>
          <p:nvPr>
            <p:ph type="title" idx="3"/>
          </p:nvPr>
        </p:nvSpPr>
        <p:spPr>
          <a:xfrm>
            <a:off x="3602719"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2" name="Google Shape;392;p26"/>
          <p:cNvSpPr txBox="1">
            <a:spLocks noGrp="1"/>
          </p:cNvSpPr>
          <p:nvPr>
            <p:ph type="subTitle" idx="4"/>
          </p:nvPr>
        </p:nvSpPr>
        <p:spPr>
          <a:xfrm>
            <a:off x="3613313" y="22770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3" name="Google Shape;393;p26"/>
          <p:cNvSpPr txBox="1">
            <a:spLocks noGrp="1"/>
          </p:cNvSpPr>
          <p:nvPr>
            <p:ph type="title" idx="5"/>
          </p:nvPr>
        </p:nvSpPr>
        <p:spPr>
          <a:xfrm>
            <a:off x="90345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4" name="Google Shape;394;p26"/>
          <p:cNvSpPr txBox="1">
            <a:spLocks noGrp="1"/>
          </p:cNvSpPr>
          <p:nvPr>
            <p:ph type="subTitle" idx="6"/>
          </p:nvPr>
        </p:nvSpPr>
        <p:spPr>
          <a:xfrm>
            <a:off x="926063"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5" name="Google Shape;395;p26"/>
          <p:cNvSpPr txBox="1">
            <a:spLocks noGrp="1"/>
          </p:cNvSpPr>
          <p:nvPr>
            <p:ph type="title" idx="7"/>
          </p:nvPr>
        </p:nvSpPr>
        <p:spPr>
          <a:xfrm>
            <a:off x="3602719"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6" name="Google Shape;396;p26"/>
          <p:cNvSpPr txBox="1">
            <a:spLocks noGrp="1"/>
          </p:cNvSpPr>
          <p:nvPr>
            <p:ph type="subTitle" idx="8"/>
          </p:nvPr>
        </p:nvSpPr>
        <p:spPr>
          <a:xfrm>
            <a:off x="361323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7" name="Google Shape;397;p26"/>
          <p:cNvSpPr txBox="1">
            <a:spLocks noGrp="1"/>
          </p:cNvSpPr>
          <p:nvPr>
            <p:ph type="title" idx="9"/>
          </p:nvPr>
        </p:nvSpPr>
        <p:spPr>
          <a:xfrm>
            <a:off x="6233770" y="174930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398" name="Google Shape;398;p26"/>
          <p:cNvSpPr txBox="1">
            <a:spLocks noGrp="1"/>
          </p:cNvSpPr>
          <p:nvPr>
            <p:ph type="subTitle" idx="13"/>
          </p:nvPr>
        </p:nvSpPr>
        <p:spPr>
          <a:xfrm>
            <a:off x="6255863" y="228960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99" name="Google Shape;399;p26"/>
          <p:cNvSpPr txBox="1">
            <a:spLocks noGrp="1"/>
          </p:cNvSpPr>
          <p:nvPr>
            <p:ph type="title" idx="14"/>
          </p:nvPr>
        </p:nvSpPr>
        <p:spPr>
          <a:xfrm>
            <a:off x="6233770" y="3254250"/>
            <a:ext cx="1938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400" name="Google Shape;400;p26"/>
          <p:cNvSpPr txBox="1">
            <a:spLocks noGrp="1"/>
          </p:cNvSpPr>
          <p:nvPr>
            <p:ph type="subTitle" idx="15"/>
          </p:nvPr>
        </p:nvSpPr>
        <p:spPr>
          <a:xfrm>
            <a:off x="6255788" y="3769350"/>
            <a:ext cx="19386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401" name="Google Shape;401;p26"/>
          <p:cNvGrpSpPr/>
          <p:nvPr/>
        </p:nvGrpSpPr>
        <p:grpSpPr>
          <a:xfrm rot="-772050">
            <a:off x="7298022" y="153508"/>
            <a:ext cx="1302599" cy="1303396"/>
            <a:chOff x="7530588" y="382981"/>
            <a:chExt cx="1302582" cy="1303380"/>
          </a:xfrm>
        </p:grpSpPr>
        <p:sp>
          <p:nvSpPr>
            <p:cNvPr id="402" name="Google Shape;402;p26"/>
            <p:cNvSpPr/>
            <p:nvPr/>
          </p:nvSpPr>
          <p:spPr>
            <a:xfrm rot="892134">
              <a:off x="7763764" y="583692"/>
              <a:ext cx="956322" cy="956322"/>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6"/>
            <p:cNvSpPr/>
            <p:nvPr/>
          </p:nvSpPr>
          <p:spPr>
            <a:xfrm rot="-8220844">
              <a:off x="7721062" y="574253"/>
              <a:ext cx="921634" cy="921634"/>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6"/>
            <p:cNvSpPr/>
            <p:nvPr/>
          </p:nvSpPr>
          <p:spPr>
            <a:xfrm rot="-8220844">
              <a:off x="7893618" y="949438"/>
              <a:ext cx="503697" cy="516222"/>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6"/>
            <p:cNvSpPr/>
            <p:nvPr/>
          </p:nvSpPr>
          <p:spPr>
            <a:xfrm rot="-8220844">
              <a:off x="7782384" y="568843"/>
              <a:ext cx="847895" cy="768724"/>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6" name="Google Shape;406;p26"/>
          <p:cNvSpPr/>
          <p:nvPr/>
        </p:nvSpPr>
        <p:spPr>
          <a:xfrm rot="8577204">
            <a:off x="8349726" y="1205862"/>
            <a:ext cx="316288" cy="316369"/>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6"/>
          <p:cNvSpPr/>
          <p:nvPr/>
        </p:nvSpPr>
        <p:spPr>
          <a:xfrm rot="8577085">
            <a:off x="6895024" y="381730"/>
            <a:ext cx="489346" cy="489480"/>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08"/>
        <p:cNvGrpSpPr/>
        <p:nvPr/>
      </p:nvGrpSpPr>
      <p:grpSpPr>
        <a:xfrm>
          <a:off x="0" y="0"/>
          <a:ext cx="0" cy="0"/>
          <a:chOff x="0" y="0"/>
          <a:chExt cx="0" cy="0"/>
        </a:xfrm>
      </p:grpSpPr>
      <p:sp>
        <p:nvSpPr>
          <p:cNvPr id="409" name="Google Shape;409;p2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0" name="Google Shape;410;p27"/>
          <p:cNvGrpSpPr/>
          <p:nvPr/>
        </p:nvGrpSpPr>
        <p:grpSpPr>
          <a:xfrm>
            <a:off x="520563" y="326550"/>
            <a:ext cx="8079900" cy="426900"/>
            <a:chOff x="552450" y="401675"/>
            <a:chExt cx="8079900" cy="426900"/>
          </a:xfrm>
        </p:grpSpPr>
        <p:sp>
          <p:nvSpPr>
            <p:cNvPr id="411" name="Google Shape;411;p2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2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5" name="Google Shape;415;p27"/>
          <p:cNvSpPr txBox="1">
            <a:spLocks noGrp="1"/>
          </p:cNvSpPr>
          <p:nvPr>
            <p:ph type="title" hasCustomPrompt="1"/>
          </p:nvPr>
        </p:nvSpPr>
        <p:spPr>
          <a:xfrm rot="-535">
            <a:off x="1861862" y="1725456"/>
            <a:ext cx="19284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6" name="Google Shape;416;p27"/>
          <p:cNvSpPr txBox="1">
            <a:spLocks noGrp="1"/>
          </p:cNvSpPr>
          <p:nvPr>
            <p:ph type="subTitle" idx="1"/>
          </p:nvPr>
        </p:nvSpPr>
        <p:spPr>
          <a:xfrm>
            <a:off x="1640850" y="3426600"/>
            <a:ext cx="24048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17" name="Google Shape;417;p27"/>
          <p:cNvSpPr txBox="1">
            <a:spLocks noGrp="1"/>
          </p:cNvSpPr>
          <p:nvPr>
            <p:ph type="title" idx="2" hasCustomPrompt="1"/>
          </p:nvPr>
        </p:nvSpPr>
        <p:spPr>
          <a:xfrm>
            <a:off x="5352316" y="1732553"/>
            <a:ext cx="19293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18" name="Google Shape;418;p27"/>
          <p:cNvSpPr txBox="1">
            <a:spLocks noGrp="1"/>
          </p:cNvSpPr>
          <p:nvPr>
            <p:ph type="subTitle" idx="3"/>
          </p:nvPr>
        </p:nvSpPr>
        <p:spPr>
          <a:xfrm>
            <a:off x="5114563" y="3426300"/>
            <a:ext cx="24048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419" name="Google Shape;419;p27"/>
          <p:cNvGrpSpPr/>
          <p:nvPr/>
        </p:nvGrpSpPr>
        <p:grpSpPr>
          <a:xfrm>
            <a:off x="7769832" y="3176181"/>
            <a:ext cx="1308352" cy="1308606"/>
            <a:chOff x="7764407" y="575481"/>
            <a:chExt cx="1308352" cy="1308606"/>
          </a:xfrm>
        </p:grpSpPr>
        <p:sp>
          <p:nvSpPr>
            <p:cNvPr id="420" name="Google Shape;420;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1" name="Google Shape;421;p27"/>
            <p:cNvGrpSpPr/>
            <p:nvPr/>
          </p:nvGrpSpPr>
          <p:grpSpPr>
            <a:xfrm rot="-846281">
              <a:off x="7879557" y="690583"/>
              <a:ext cx="1078052" cy="1078403"/>
              <a:chOff x="5759760" y="3433415"/>
              <a:chExt cx="583422" cy="583612"/>
            </a:xfrm>
          </p:grpSpPr>
          <p:sp>
            <p:nvSpPr>
              <p:cNvPr id="422" name="Google Shape;422;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26" name="Google Shape;426;p27"/>
          <p:cNvGrpSpPr/>
          <p:nvPr/>
        </p:nvGrpSpPr>
        <p:grpSpPr>
          <a:xfrm rot="1591012">
            <a:off x="255361" y="3719967"/>
            <a:ext cx="765445" cy="765594"/>
            <a:chOff x="7764407" y="575481"/>
            <a:chExt cx="1308352" cy="1308606"/>
          </a:xfrm>
        </p:grpSpPr>
        <p:sp>
          <p:nvSpPr>
            <p:cNvPr id="427" name="Google Shape;427;p27"/>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8" name="Google Shape;428;p27"/>
            <p:cNvGrpSpPr/>
            <p:nvPr/>
          </p:nvGrpSpPr>
          <p:grpSpPr>
            <a:xfrm rot="-846281">
              <a:off x="7879557" y="690583"/>
              <a:ext cx="1078052" cy="1078403"/>
              <a:chOff x="5759760" y="3433415"/>
              <a:chExt cx="583422" cy="583612"/>
            </a:xfrm>
          </p:grpSpPr>
          <p:sp>
            <p:nvSpPr>
              <p:cNvPr id="429" name="Google Shape;429;p2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33" name="Google Shape;433;p27"/>
          <p:cNvSpPr/>
          <p:nvPr/>
        </p:nvSpPr>
        <p:spPr>
          <a:xfrm>
            <a:off x="993081" y="4281718"/>
            <a:ext cx="349624" cy="321774"/>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7"/>
          <p:cNvSpPr/>
          <p:nvPr/>
        </p:nvSpPr>
        <p:spPr>
          <a:xfrm>
            <a:off x="7896964" y="4416376"/>
            <a:ext cx="426868" cy="426901"/>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44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p:txBody>
      </p:sp>
      <p:sp>
        <p:nvSpPr>
          <p:cNvPr id="44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p:txBody>
      </p:sp>
      <p:sp>
        <p:nvSpPr>
          <p:cNvPr id="44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61"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Cabin"/>
                <a:ea typeface="Cabin"/>
                <a:cs typeface="Cabin"/>
                <a:sym typeface="Cabin"/>
              </a:rPr>
              <a:t>CREDITS:</a:t>
            </a:r>
            <a:r>
              <a:rPr lang="en-GB" sz="1200">
                <a:solidFill>
                  <a:schemeClr val="dk1"/>
                </a:solidFill>
                <a:latin typeface="Cabin"/>
                <a:ea typeface="Cabin"/>
                <a:cs typeface="Cabin"/>
                <a:sym typeface="Cabin"/>
              </a:rPr>
              <a:t> This presentation template was created by </a:t>
            </a:r>
            <a:r>
              <a:rPr lang="en-GB" sz="1200" b="1">
                <a:solidFill>
                  <a:schemeClr val="dk1"/>
                </a:solidFill>
                <a:uFill>
                  <a:noFill/>
                </a:uFill>
                <a:latin typeface="Cabin"/>
                <a:ea typeface="Cabin"/>
                <a:cs typeface="Cabin"/>
                <a:sym typeface="Cabin"/>
                <a:hlinkClick r:id="rId2"/>
              </a:rPr>
              <a:t>Slidesgo</a:t>
            </a:r>
            <a:r>
              <a:rPr lang="en-GB" sz="1200" b="1">
                <a:solidFill>
                  <a:schemeClr val="dk1"/>
                </a:solidFill>
                <a:latin typeface="Cabin"/>
                <a:ea typeface="Cabin"/>
                <a:cs typeface="Cabin"/>
                <a:sym typeface="Cabin"/>
              </a:rPr>
              <a:t>,</a:t>
            </a:r>
            <a:r>
              <a:rPr lang="en-GB" sz="1200">
                <a:solidFill>
                  <a:schemeClr val="dk1"/>
                </a:solidFill>
                <a:latin typeface="Cabin"/>
                <a:ea typeface="Cabin"/>
                <a:cs typeface="Cabin"/>
                <a:sym typeface="Cabin"/>
              </a:rPr>
              <a:t> including icons by </a:t>
            </a:r>
            <a:r>
              <a:rPr lang="en-GB" sz="1200" b="1">
                <a:solidFill>
                  <a:schemeClr val="dk1"/>
                </a:solidFill>
                <a:uFill>
                  <a:noFill/>
                </a:uFill>
                <a:latin typeface="Cabin"/>
                <a:ea typeface="Cabin"/>
                <a:cs typeface="Cabin"/>
                <a:sym typeface="Cabin"/>
                <a:hlinkClick r:id="rId3"/>
              </a:rPr>
              <a:t>Flaticon</a:t>
            </a:r>
            <a:r>
              <a:rPr lang="en-GB" sz="1200" b="1">
                <a:solidFill>
                  <a:schemeClr val="dk1"/>
                </a:solidFill>
                <a:latin typeface="Cabin"/>
                <a:ea typeface="Cabin"/>
                <a:cs typeface="Cabin"/>
                <a:sym typeface="Cabin"/>
              </a:rPr>
              <a:t>,</a:t>
            </a:r>
            <a:r>
              <a:rPr lang="en-GB" sz="1200">
                <a:solidFill>
                  <a:schemeClr val="dk1"/>
                </a:solidFill>
                <a:latin typeface="Cabin"/>
                <a:ea typeface="Cabin"/>
                <a:cs typeface="Cabin"/>
                <a:sym typeface="Cabin"/>
              </a:rPr>
              <a:t> and infographics &amp; images by </a:t>
            </a:r>
            <a:r>
              <a:rPr lang="en-GB" sz="1200" b="1">
                <a:solidFill>
                  <a:schemeClr val="dk1"/>
                </a:solidFill>
                <a:uFill>
                  <a:noFill/>
                </a:uFill>
                <a:latin typeface="Cabin"/>
                <a:ea typeface="Cabin"/>
                <a:cs typeface="Cabin"/>
                <a:sym typeface="Cabin"/>
                <a:hlinkClick r:id="rId4"/>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1"/>
        <p:cNvGrpSpPr/>
        <p:nvPr/>
      </p:nvGrpSpPr>
      <p:grpSpPr>
        <a:xfrm>
          <a:off x="0" y="0"/>
          <a:ext cx="0" cy="0"/>
          <a:chOff x="0" y="0"/>
          <a:chExt cx="0" cy="0"/>
        </a:xfrm>
      </p:grpSpPr>
      <p:sp>
        <p:nvSpPr>
          <p:cNvPr id="32" name="Google Shape;32;p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4"/>
          <p:cNvGrpSpPr/>
          <p:nvPr/>
        </p:nvGrpSpPr>
        <p:grpSpPr>
          <a:xfrm>
            <a:off x="520563" y="326550"/>
            <a:ext cx="8079900" cy="426900"/>
            <a:chOff x="552450" y="401675"/>
            <a:chExt cx="8079900" cy="426900"/>
          </a:xfrm>
        </p:grpSpPr>
        <p:sp>
          <p:nvSpPr>
            <p:cNvPr id="34" name="Google Shape;34;p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 name="Google Shape;38;p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4"/>
          <p:cNvSpPr txBox="1">
            <a:spLocks noGrp="1"/>
          </p:cNvSpPr>
          <p:nvPr>
            <p:ph type="body" idx="1"/>
          </p:nvPr>
        </p:nvSpPr>
        <p:spPr>
          <a:xfrm>
            <a:off x="720000" y="1533525"/>
            <a:ext cx="7704000" cy="1454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p:txBody>
      </p:sp>
      <p:sp>
        <p:nvSpPr>
          <p:cNvPr id="40" name="Google Shape;40;p4"/>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2"/>
        <p:cNvGrpSpPr/>
        <p:nvPr/>
      </p:nvGrpSpPr>
      <p:grpSpPr>
        <a:xfrm>
          <a:off x="0" y="0"/>
          <a:ext cx="0" cy="0"/>
          <a:chOff x="0" y="0"/>
          <a:chExt cx="0" cy="0"/>
        </a:xfrm>
      </p:grpSpPr>
      <p:sp>
        <p:nvSpPr>
          <p:cNvPr id="43" name="Google Shape;43;p5"/>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 name="Google Shape;44;p5"/>
          <p:cNvGrpSpPr/>
          <p:nvPr/>
        </p:nvGrpSpPr>
        <p:grpSpPr>
          <a:xfrm>
            <a:off x="520563" y="326550"/>
            <a:ext cx="8079900" cy="426900"/>
            <a:chOff x="552450" y="401675"/>
            <a:chExt cx="8079900" cy="426900"/>
          </a:xfrm>
        </p:grpSpPr>
        <p:sp>
          <p:nvSpPr>
            <p:cNvPr id="45" name="Google Shape;45;p5"/>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5"/>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5"/>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5"/>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 name="Google Shape;49;p5"/>
          <p:cNvSpPr txBox="1">
            <a:spLocks noGrp="1"/>
          </p:cNvSpPr>
          <p:nvPr>
            <p:ph type="subTitle" idx="1"/>
          </p:nvPr>
        </p:nvSpPr>
        <p:spPr>
          <a:xfrm>
            <a:off x="1436675" y="2384025"/>
            <a:ext cx="2420100" cy="100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 name="Google Shape;50;p5"/>
          <p:cNvSpPr txBox="1">
            <a:spLocks noGrp="1"/>
          </p:cNvSpPr>
          <p:nvPr>
            <p:ph type="subTitle" idx="2"/>
          </p:nvPr>
        </p:nvSpPr>
        <p:spPr>
          <a:xfrm>
            <a:off x="5121272" y="2383425"/>
            <a:ext cx="24231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1" name="Google Shape;51;p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5"/>
          <p:cNvSpPr txBox="1">
            <a:spLocks noGrp="1"/>
          </p:cNvSpPr>
          <p:nvPr>
            <p:ph type="title" idx="3"/>
          </p:nvPr>
        </p:nvSpPr>
        <p:spPr>
          <a:xfrm>
            <a:off x="1441859" y="3389025"/>
            <a:ext cx="24096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53" name="Google Shape;53;p5"/>
          <p:cNvSpPr txBox="1">
            <a:spLocks noGrp="1"/>
          </p:cNvSpPr>
          <p:nvPr>
            <p:ph type="title" idx="4"/>
          </p:nvPr>
        </p:nvSpPr>
        <p:spPr>
          <a:xfrm>
            <a:off x="5125772" y="3389025"/>
            <a:ext cx="2414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5"/>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 name="Google Shape;55;p5"/>
          <p:cNvGrpSpPr/>
          <p:nvPr/>
        </p:nvGrpSpPr>
        <p:grpSpPr>
          <a:xfrm rot="-846281">
            <a:off x="7879557" y="690583"/>
            <a:ext cx="1078052" cy="1078403"/>
            <a:chOff x="5759760" y="3433415"/>
            <a:chExt cx="583422" cy="583612"/>
          </a:xfrm>
        </p:grpSpPr>
        <p:sp>
          <p:nvSpPr>
            <p:cNvPr id="56" name="Google Shape;56;p5"/>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5"/>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2"/>
        </a:solidFill>
        <a:effectLst/>
      </p:bgPr>
    </p:bg>
    <p:spTree>
      <p:nvGrpSpPr>
        <p:cNvPr id="1" name="Shape 60"/>
        <p:cNvGrpSpPr/>
        <p:nvPr/>
      </p:nvGrpSpPr>
      <p:grpSpPr>
        <a:xfrm>
          <a:off x="0" y="0"/>
          <a:ext cx="0" cy="0"/>
          <a:chOff x="0" y="0"/>
          <a:chExt cx="0" cy="0"/>
        </a:xfrm>
      </p:grpSpPr>
      <p:grpSp>
        <p:nvGrpSpPr>
          <p:cNvPr id="61" name="Google Shape;61;p6"/>
          <p:cNvGrpSpPr/>
          <p:nvPr/>
        </p:nvGrpSpPr>
        <p:grpSpPr>
          <a:xfrm>
            <a:off x="520563" y="326550"/>
            <a:ext cx="8079900" cy="426900"/>
            <a:chOff x="552450" y="401675"/>
            <a:chExt cx="8079900" cy="426900"/>
          </a:xfrm>
        </p:grpSpPr>
        <p:sp>
          <p:nvSpPr>
            <p:cNvPr id="62" name="Google Shape;62;p6"/>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6"/>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6"/>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6"/>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6"/>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7"/>
          <p:cNvSpPr/>
          <p:nvPr/>
        </p:nvSpPr>
        <p:spPr>
          <a:xfrm>
            <a:off x="697000" y="930800"/>
            <a:ext cx="7727022" cy="3340403"/>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 name="Google Shape;71;p7"/>
          <p:cNvGrpSpPr/>
          <p:nvPr/>
        </p:nvGrpSpPr>
        <p:grpSpPr>
          <a:xfrm>
            <a:off x="520563" y="326550"/>
            <a:ext cx="8079900" cy="426900"/>
            <a:chOff x="552450" y="401675"/>
            <a:chExt cx="8079900" cy="426900"/>
          </a:xfrm>
        </p:grpSpPr>
        <p:sp>
          <p:nvSpPr>
            <p:cNvPr id="72" name="Google Shape;72;p7"/>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7"/>
          <p:cNvSpPr txBox="1">
            <a:spLocks noGrp="1"/>
          </p:cNvSpPr>
          <p:nvPr>
            <p:ph type="title"/>
          </p:nvPr>
        </p:nvSpPr>
        <p:spPr>
          <a:xfrm>
            <a:off x="1016088" y="1227200"/>
            <a:ext cx="3975300" cy="574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7"/>
          <p:cNvSpPr txBox="1">
            <a:spLocks noGrp="1"/>
          </p:cNvSpPr>
          <p:nvPr>
            <p:ph type="subTitle" idx="1"/>
          </p:nvPr>
        </p:nvSpPr>
        <p:spPr>
          <a:xfrm rot="-259">
            <a:off x="1016087" y="1874950"/>
            <a:ext cx="3975300" cy="2041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p:txBody>
      </p:sp>
      <p:sp>
        <p:nvSpPr>
          <p:cNvPr id="78" name="Google Shape;78;p7"/>
          <p:cNvSpPr/>
          <p:nvPr/>
        </p:nvSpPr>
        <p:spPr>
          <a:xfrm>
            <a:off x="7197192" y="1089921"/>
            <a:ext cx="780642" cy="123424"/>
          </a:xfrm>
          <a:custGeom>
            <a:avLst/>
            <a:gdLst/>
            <a:ahLst/>
            <a:cxnLst/>
            <a:rect l="l" t="t" r="r" b="b"/>
            <a:pathLst>
              <a:path w="6186" h="978" extrusionOk="0">
                <a:moveTo>
                  <a:pt x="488" y="1"/>
                </a:moveTo>
                <a:lnTo>
                  <a:pt x="5699" y="1"/>
                </a:lnTo>
                <a:cubicBezTo>
                  <a:pt x="5966" y="1"/>
                  <a:pt x="6186" y="221"/>
                  <a:pt x="6186" y="488"/>
                </a:cubicBezTo>
                <a:lnTo>
                  <a:pt x="6186" y="488"/>
                </a:lnTo>
                <a:cubicBezTo>
                  <a:pt x="6186" y="755"/>
                  <a:pt x="5966" y="978"/>
                  <a:pt x="5699" y="978"/>
                </a:cubicBezTo>
                <a:lnTo>
                  <a:pt x="488" y="978"/>
                </a:lnTo>
                <a:cubicBezTo>
                  <a:pt x="221" y="978"/>
                  <a:pt x="0" y="755"/>
                  <a:pt x="0" y="488"/>
                </a:cubicBezTo>
                <a:lnTo>
                  <a:pt x="0" y="488"/>
                </a:lnTo>
                <a:cubicBezTo>
                  <a:pt x="0" y="219"/>
                  <a:pt x="218"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7"/>
          <p:cNvSpPr/>
          <p:nvPr/>
        </p:nvSpPr>
        <p:spPr>
          <a:xfrm>
            <a:off x="5967911" y="1162865"/>
            <a:ext cx="627568" cy="119511"/>
          </a:xfrm>
          <a:custGeom>
            <a:avLst/>
            <a:gdLst/>
            <a:ahLst/>
            <a:cxnLst/>
            <a:rect l="l" t="t" r="r" b="b"/>
            <a:pathLst>
              <a:path w="4973" h="947" extrusionOk="0">
                <a:moveTo>
                  <a:pt x="474" y="1"/>
                </a:moveTo>
                <a:lnTo>
                  <a:pt x="4500" y="1"/>
                </a:lnTo>
                <a:cubicBezTo>
                  <a:pt x="4759" y="1"/>
                  <a:pt x="4973" y="214"/>
                  <a:pt x="4973" y="474"/>
                </a:cubicBezTo>
                <a:lnTo>
                  <a:pt x="4973" y="474"/>
                </a:lnTo>
                <a:cubicBezTo>
                  <a:pt x="4973" y="733"/>
                  <a:pt x="4759" y="947"/>
                  <a:pt x="4500" y="947"/>
                </a:cubicBezTo>
                <a:lnTo>
                  <a:pt x="474" y="947"/>
                </a:lnTo>
                <a:cubicBezTo>
                  <a:pt x="214" y="947"/>
                  <a:pt x="1" y="733"/>
                  <a:pt x="1" y="474"/>
                </a:cubicBezTo>
                <a:lnTo>
                  <a:pt x="1" y="474"/>
                </a:lnTo>
                <a:cubicBezTo>
                  <a:pt x="1" y="214"/>
                  <a:pt x="214" y="1"/>
                  <a:pt x="474"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7"/>
          <p:cNvSpPr/>
          <p:nvPr/>
        </p:nvSpPr>
        <p:spPr>
          <a:xfrm>
            <a:off x="6651770" y="1162865"/>
            <a:ext cx="431587" cy="119511"/>
          </a:xfrm>
          <a:custGeom>
            <a:avLst/>
            <a:gdLst/>
            <a:ahLst/>
            <a:cxnLst/>
            <a:rect l="l" t="t" r="r" b="b"/>
            <a:pathLst>
              <a:path w="3420" h="947" extrusionOk="0">
                <a:moveTo>
                  <a:pt x="473" y="1"/>
                </a:moveTo>
                <a:lnTo>
                  <a:pt x="2947" y="1"/>
                </a:lnTo>
                <a:cubicBezTo>
                  <a:pt x="3206" y="1"/>
                  <a:pt x="3420" y="214"/>
                  <a:pt x="3420" y="474"/>
                </a:cubicBezTo>
                <a:lnTo>
                  <a:pt x="3420" y="474"/>
                </a:lnTo>
                <a:cubicBezTo>
                  <a:pt x="3420" y="733"/>
                  <a:pt x="3206" y="947"/>
                  <a:pt x="2947" y="947"/>
                </a:cubicBezTo>
                <a:lnTo>
                  <a:pt x="473" y="947"/>
                </a:lnTo>
                <a:cubicBezTo>
                  <a:pt x="214" y="947"/>
                  <a:pt x="0" y="733"/>
                  <a:pt x="0" y="474"/>
                </a:cubicBezTo>
                <a:lnTo>
                  <a:pt x="0" y="474"/>
                </a:lnTo>
                <a:cubicBezTo>
                  <a:pt x="0" y="214"/>
                  <a:pt x="212" y="1"/>
                  <a:pt x="473" y="1"/>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7"/>
          <p:cNvSpPr/>
          <p:nvPr/>
        </p:nvSpPr>
        <p:spPr>
          <a:xfrm>
            <a:off x="7139015" y="1162865"/>
            <a:ext cx="592107" cy="119511"/>
          </a:xfrm>
          <a:custGeom>
            <a:avLst/>
            <a:gdLst/>
            <a:ahLst/>
            <a:cxnLst/>
            <a:rect l="l" t="t" r="r" b="b"/>
            <a:pathLst>
              <a:path w="4692" h="947" extrusionOk="0">
                <a:moveTo>
                  <a:pt x="474" y="1"/>
                </a:moveTo>
                <a:lnTo>
                  <a:pt x="4218" y="1"/>
                </a:lnTo>
                <a:cubicBezTo>
                  <a:pt x="4478" y="1"/>
                  <a:pt x="4691" y="214"/>
                  <a:pt x="4691" y="474"/>
                </a:cubicBezTo>
                <a:lnTo>
                  <a:pt x="4691" y="474"/>
                </a:lnTo>
                <a:cubicBezTo>
                  <a:pt x="4691" y="733"/>
                  <a:pt x="4478" y="947"/>
                  <a:pt x="4218" y="947"/>
                </a:cubicBezTo>
                <a:lnTo>
                  <a:pt x="474" y="947"/>
                </a:lnTo>
                <a:cubicBezTo>
                  <a:pt x="215" y="947"/>
                  <a:pt x="1" y="733"/>
                  <a:pt x="1" y="474"/>
                </a:cubicBezTo>
                <a:lnTo>
                  <a:pt x="1" y="474"/>
                </a:lnTo>
                <a:cubicBezTo>
                  <a:pt x="1" y="214"/>
                  <a:pt x="215"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7"/>
          <p:cNvSpPr/>
          <p:nvPr/>
        </p:nvSpPr>
        <p:spPr>
          <a:xfrm>
            <a:off x="7824893" y="1144692"/>
            <a:ext cx="158249" cy="145761"/>
          </a:xfrm>
          <a:custGeom>
            <a:avLst/>
            <a:gdLst/>
            <a:ahLst/>
            <a:cxnLst/>
            <a:rect l="l" t="t" r="r" b="b"/>
            <a:pathLst>
              <a:path w="1254" h="1155" extrusionOk="0">
                <a:moveTo>
                  <a:pt x="725" y="50"/>
                </a:moveTo>
                <a:lnTo>
                  <a:pt x="87" y="1154"/>
                </a:lnTo>
                <a:lnTo>
                  <a:pt x="1" y="1105"/>
                </a:lnTo>
                <a:lnTo>
                  <a:pt x="638" y="1"/>
                </a:lnTo>
                <a:close/>
                <a:moveTo>
                  <a:pt x="1253" y="50"/>
                </a:moveTo>
                <a:lnTo>
                  <a:pt x="1169" y="1"/>
                </a:lnTo>
                <a:lnTo>
                  <a:pt x="531" y="1105"/>
                </a:lnTo>
                <a:lnTo>
                  <a:pt x="616"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7"/>
          <p:cNvSpPr/>
          <p:nvPr/>
        </p:nvSpPr>
        <p:spPr>
          <a:xfrm>
            <a:off x="5967911" y="1420820"/>
            <a:ext cx="119507" cy="119259"/>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7"/>
          <p:cNvSpPr/>
          <p:nvPr/>
        </p:nvSpPr>
        <p:spPr>
          <a:xfrm>
            <a:off x="6182824" y="1420820"/>
            <a:ext cx="119759" cy="119511"/>
          </a:xfrm>
          <a:custGeom>
            <a:avLst/>
            <a:gdLst/>
            <a:ahLst/>
            <a:cxnLst/>
            <a:rect l="l" t="t" r="r" b="b"/>
            <a:pathLst>
              <a:path w="949" h="947" extrusionOk="0">
                <a:moveTo>
                  <a:pt x="473" y="1"/>
                </a:moveTo>
                <a:lnTo>
                  <a:pt x="948" y="947"/>
                </a:lnTo>
                <a:lnTo>
                  <a:pt x="0" y="947"/>
                </a:ln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7"/>
          <p:cNvSpPr/>
          <p:nvPr/>
        </p:nvSpPr>
        <p:spPr>
          <a:xfrm>
            <a:off x="6408842" y="1420820"/>
            <a:ext cx="387040" cy="119259"/>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name="adj" fmla="val 3542"/>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 name="Google Shape;114;p9"/>
          <p:cNvSpPr txBox="1">
            <a:spLocks noGrp="1"/>
          </p:cNvSpPr>
          <p:nvPr>
            <p:ph type="title"/>
          </p:nvPr>
        </p:nvSpPr>
        <p:spPr>
          <a:xfrm>
            <a:off x="2490600" y="1614600"/>
            <a:ext cx="4162800" cy="9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15" name="Google Shape;115;p9"/>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6" name="Google Shape;116;p9"/>
          <p:cNvSpPr/>
          <p:nvPr/>
        </p:nvSpPr>
        <p:spPr>
          <a:xfrm>
            <a:off x="8038964" y="2136263"/>
            <a:ext cx="200227" cy="199811"/>
          </a:xfrm>
          <a:custGeom>
            <a:avLst/>
            <a:gdLst/>
            <a:ahLst/>
            <a:cxn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9"/>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9"/>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9"/>
          <p:cNvSpPr/>
          <p:nvPr/>
        </p:nvSpPr>
        <p:spPr>
          <a:xfrm>
            <a:off x="720009" y="4386686"/>
            <a:ext cx="88589" cy="216812"/>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9"/>
          <p:cNvSpPr/>
          <p:nvPr/>
        </p:nvSpPr>
        <p:spPr>
          <a:xfrm>
            <a:off x="873842" y="4435273"/>
            <a:ext cx="592107" cy="119511"/>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9"/>
          <p:cNvSpPr/>
          <p:nvPr/>
        </p:nvSpPr>
        <p:spPr>
          <a:xfrm>
            <a:off x="1530695" y="4435273"/>
            <a:ext cx="296180" cy="119511"/>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9"/>
          <p:cNvSpPr/>
          <p:nvPr/>
        </p:nvSpPr>
        <p:spPr>
          <a:xfrm>
            <a:off x="1891870" y="4386686"/>
            <a:ext cx="88841" cy="216812"/>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9"/>
          <p:cNvSpPr/>
          <p:nvPr/>
        </p:nvSpPr>
        <p:spPr>
          <a:xfrm>
            <a:off x="354510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9"/>
          <p:cNvSpPr/>
          <p:nvPr/>
        </p:nvSpPr>
        <p:spPr>
          <a:xfrm>
            <a:off x="468358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9"/>
          <p:cNvSpPr/>
          <p:nvPr/>
        </p:nvSpPr>
        <p:spPr>
          <a:xfrm>
            <a:off x="2406625"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9"/>
          <p:cNvSpPr/>
          <p:nvPr/>
        </p:nvSpPr>
        <p:spPr>
          <a:xfrm>
            <a:off x="5822061"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1052775" y="1880325"/>
            <a:ext cx="2404800" cy="183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2.xml"/><Relationship Id="rId2" Type="http://schemas.openxmlformats.org/officeDocument/2006/relationships/image" Target="../media/image5.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34"/>
          <p:cNvGrpSpPr/>
          <p:nvPr/>
        </p:nvGrpSpPr>
        <p:grpSpPr>
          <a:xfrm>
            <a:off x="6355880" y="1044847"/>
            <a:ext cx="1905829" cy="1550748"/>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3"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4"/>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34"/>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34"/>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34"/>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4"/>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4"/>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4"/>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4"/>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4"/>
          <p:cNvSpPr txBox="1">
            <a:spLocks noGrp="1"/>
          </p:cNvSpPr>
          <p:nvPr>
            <p:ph type="ctrTitle"/>
          </p:nvPr>
        </p:nvSpPr>
        <p:spPr>
          <a:xfrm>
            <a:off x="956175" y="1296625"/>
            <a:ext cx="5476822" cy="2528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s-ES" sz="4000" dirty="0">
                <a:solidFill>
                  <a:schemeClr val="dk1"/>
                </a:solidFill>
                <a:latin typeface="微软雅黑" panose="020B0503020204020204" pitchFamily="34" charset="-122"/>
                <a:ea typeface="微软雅黑" panose="020B0503020204020204" pitchFamily="34" charset="-122"/>
              </a:rPr>
              <a:t>基于React的</a:t>
            </a:r>
            <a:br>
              <a:rPr lang="es-ES" sz="4000" dirty="0">
                <a:solidFill>
                  <a:schemeClr val="dk1"/>
                </a:solidFill>
                <a:latin typeface="微软雅黑" panose="020B0503020204020204" pitchFamily="34" charset="-122"/>
                <a:ea typeface="微软雅黑" panose="020B0503020204020204" pitchFamily="34" charset="-122"/>
              </a:rPr>
            </a:br>
            <a:r>
              <a:rPr lang="es-ES" sz="4000" dirty="0" err="1">
                <a:solidFill>
                  <a:schemeClr val="dk1"/>
                </a:solidFill>
                <a:latin typeface="微软雅黑" panose="020B0503020204020204" pitchFamily="34" charset="-122"/>
                <a:ea typeface="微软雅黑" panose="020B0503020204020204" pitchFamily="34" charset="-122"/>
              </a:rPr>
              <a:t>实验设备维修管理</a:t>
            </a:r>
            <a:br>
              <a:rPr lang="es-ES" sz="4000" dirty="0">
                <a:solidFill>
                  <a:schemeClr val="dk1"/>
                </a:solidFill>
                <a:latin typeface="微软雅黑" panose="020B0503020204020204" pitchFamily="34" charset="-122"/>
                <a:ea typeface="微软雅黑" panose="020B0503020204020204" pitchFamily="34" charset="-122"/>
              </a:rPr>
            </a:br>
            <a:r>
              <a:rPr lang="es-ES" sz="4000" dirty="0" err="1">
                <a:solidFill>
                  <a:schemeClr val="dk1"/>
                </a:solidFill>
                <a:latin typeface="微软雅黑" panose="020B0503020204020204" pitchFamily="34" charset="-122"/>
                <a:ea typeface="微软雅黑" panose="020B0503020204020204" pitchFamily="34" charset="-122"/>
              </a:rPr>
              <a:t>系统前端开发</a:t>
            </a:r>
            <a:endParaRPr lang="es-ES" sz="4000" dirty="0">
              <a:solidFill>
                <a:schemeClr val="dk2"/>
              </a:solidFill>
              <a:latin typeface="微软雅黑" panose="020B0503020204020204" pitchFamily="34" charset="-122"/>
              <a:ea typeface="微软雅黑" panose="020B0503020204020204" pitchFamily="34" charset="-122"/>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3</a:t>
            </a:r>
            <a:endParaRPr dirty="0"/>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pitchFamily="34" charset="-122"/>
                <a:ea typeface="微软雅黑" panose="020B0503020204020204" pitchFamily="34" charset="-122"/>
              </a:rPr>
              <a:t>开发成果</a:t>
            </a:r>
            <a:endParaRPr dirty="0">
              <a:latin typeface="微软雅黑" panose="020B0503020204020204" pitchFamily="34" charset="-122"/>
              <a:ea typeface="微软雅黑" panose="020B0503020204020204" pitchFamily="3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grpSp>
        <p:nvGrpSpPr>
          <p:cNvPr id="759" name="Google Shape;759;p45"/>
          <p:cNvGrpSpPr/>
          <p:nvPr/>
        </p:nvGrpSpPr>
        <p:grpSpPr>
          <a:xfrm>
            <a:off x="3364500" y="1749288"/>
            <a:ext cx="2392050" cy="586550"/>
            <a:chOff x="3364500" y="1749288"/>
            <a:chExt cx="2392050" cy="586550"/>
          </a:xfrm>
        </p:grpSpPr>
        <p:sp>
          <p:nvSpPr>
            <p:cNvPr id="760" name="Google Shape;760;p45"/>
            <p:cNvSpPr/>
            <p:nvPr/>
          </p:nvSpPr>
          <p:spPr>
            <a:xfrm>
              <a:off x="345225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761" name="Google Shape;761;p45"/>
            <p:cNvSpPr/>
            <p:nvPr/>
          </p:nvSpPr>
          <p:spPr>
            <a:xfrm>
              <a:off x="336450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grpSp>
        <p:nvGrpSpPr>
          <p:cNvPr id="762" name="Google Shape;762;p45"/>
          <p:cNvGrpSpPr/>
          <p:nvPr/>
        </p:nvGrpSpPr>
        <p:grpSpPr>
          <a:xfrm>
            <a:off x="4761558" y="3254238"/>
            <a:ext cx="2392050" cy="586550"/>
            <a:chOff x="3364200" y="3444738"/>
            <a:chExt cx="2392050" cy="586550"/>
          </a:xfrm>
        </p:grpSpPr>
        <p:sp>
          <p:nvSpPr>
            <p:cNvPr id="763" name="Google Shape;763;p45"/>
            <p:cNvSpPr/>
            <p:nvPr/>
          </p:nvSpPr>
          <p:spPr>
            <a:xfrm>
              <a:off x="3451950" y="350088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764" name="Google Shape;764;p45"/>
            <p:cNvSpPr/>
            <p:nvPr/>
          </p:nvSpPr>
          <p:spPr>
            <a:xfrm>
              <a:off x="3364200" y="3444738"/>
              <a:ext cx="2304300" cy="530400"/>
            </a:xfrm>
            <a:prstGeom prst="roundRect">
              <a:avLst>
                <a:gd name="adj" fmla="val 16667"/>
              </a:avLst>
            </a:pr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grpSp>
        <p:nvGrpSpPr>
          <p:cNvPr id="765" name="Google Shape;765;p45"/>
          <p:cNvGrpSpPr/>
          <p:nvPr/>
        </p:nvGrpSpPr>
        <p:grpSpPr>
          <a:xfrm>
            <a:off x="6007650" y="1749288"/>
            <a:ext cx="2392050" cy="586550"/>
            <a:chOff x="6007650" y="1749288"/>
            <a:chExt cx="2392050" cy="586550"/>
          </a:xfrm>
        </p:grpSpPr>
        <p:sp>
          <p:nvSpPr>
            <p:cNvPr id="766" name="Google Shape;766;p45"/>
            <p:cNvSpPr/>
            <p:nvPr/>
          </p:nvSpPr>
          <p:spPr>
            <a:xfrm>
              <a:off x="609540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767" name="Google Shape;767;p45"/>
            <p:cNvSpPr/>
            <p:nvPr/>
          </p:nvSpPr>
          <p:spPr>
            <a:xfrm>
              <a:off x="600765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grpSp>
        <p:nvGrpSpPr>
          <p:cNvPr id="771" name="Google Shape;771;p45"/>
          <p:cNvGrpSpPr/>
          <p:nvPr/>
        </p:nvGrpSpPr>
        <p:grpSpPr>
          <a:xfrm>
            <a:off x="2118708" y="3254238"/>
            <a:ext cx="2392050" cy="586550"/>
            <a:chOff x="721350" y="3444738"/>
            <a:chExt cx="2392050" cy="586550"/>
          </a:xfrm>
        </p:grpSpPr>
        <p:sp>
          <p:nvSpPr>
            <p:cNvPr id="772" name="Google Shape;772;p45"/>
            <p:cNvSpPr/>
            <p:nvPr/>
          </p:nvSpPr>
          <p:spPr>
            <a:xfrm>
              <a:off x="809100" y="350088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773" name="Google Shape;773;p45"/>
            <p:cNvSpPr/>
            <p:nvPr/>
          </p:nvSpPr>
          <p:spPr>
            <a:xfrm>
              <a:off x="721350" y="3444738"/>
              <a:ext cx="2304300" cy="530400"/>
            </a:xfrm>
            <a:prstGeom prst="roundRect">
              <a:avLst>
                <a:gd name="adj" fmla="val 16667"/>
              </a:avLst>
            </a:pr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grpSp>
        <p:nvGrpSpPr>
          <p:cNvPr id="774" name="Google Shape;774;p45"/>
          <p:cNvGrpSpPr/>
          <p:nvPr/>
        </p:nvGrpSpPr>
        <p:grpSpPr>
          <a:xfrm>
            <a:off x="721350" y="1749288"/>
            <a:ext cx="2392050" cy="586550"/>
            <a:chOff x="721350" y="1749288"/>
            <a:chExt cx="2392050" cy="586550"/>
          </a:xfrm>
        </p:grpSpPr>
        <p:sp>
          <p:nvSpPr>
            <p:cNvPr id="775" name="Google Shape;775;p45"/>
            <p:cNvSpPr/>
            <p:nvPr/>
          </p:nvSpPr>
          <p:spPr>
            <a:xfrm>
              <a:off x="80910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776" name="Google Shape;776;p45"/>
            <p:cNvSpPr/>
            <p:nvPr/>
          </p:nvSpPr>
          <p:spPr>
            <a:xfrm>
              <a:off x="72135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777" name="Google Shape;777;p4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latin typeface="微软雅黑" panose="020B0503020204020204" pitchFamily="34" charset="-122"/>
                <a:ea typeface="微软雅黑" panose="020B0503020204020204" pitchFamily="34" charset="-122"/>
              </a:rPr>
              <a:t>系统模块</a:t>
            </a:r>
            <a:endParaRPr dirty="0">
              <a:solidFill>
                <a:schemeClr val="lt1"/>
              </a:solidFill>
              <a:latin typeface="微软雅黑" panose="020B0503020204020204" pitchFamily="34" charset="-122"/>
              <a:ea typeface="微软雅黑" panose="020B0503020204020204" pitchFamily="34" charset="-122"/>
            </a:endParaRPr>
          </a:p>
        </p:txBody>
      </p:sp>
      <p:sp>
        <p:nvSpPr>
          <p:cNvPr id="778" name="Google Shape;778;p45"/>
          <p:cNvSpPr txBox="1">
            <a:spLocks noGrp="1"/>
          </p:cNvSpPr>
          <p:nvPr>
            <p:ph type="title" idx="2"/>
          </p:nvPr>
        </p:nvSpPr>
        <p:spPr>
          <a:xfrm>
            <a:off x="903750" y="1749300"/>
            <a:ext cx="193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pitchFamily="34" charset="-122"/>
                <a:ea typeface="微软雅黑" panose="020B0503020204020204" pitchFamily="34" charset="-122"/>
              </a:rPr>
              <a:t>登录注册模块</a:t>
            </a:r>
            <a:endParaRPr lang="en-GB" sz="2000" dirty="0" err="1">
              <a:latin typeface="微软雅黑" panose="020B0503020204020204" pitchFamily="34" charset="-122"/>
              <a:ea typeface="微软雅黑" panose="020B0503020204020204" pitchFamily="34" charset="-122"/>
            </a:endParaRPr>
          </a:p>
        </p:txBody>
      </p:sp>
      <p:sp>
        <p:nvSpPr>
          <p:cNvPr id="779" name="Google Shape;779;p45"/>
          <p:cNvSpPr txBox="1">
            <a:spLocks noGrp="1"/>
          </p:cNvSpPr>
          <p:nvPr>
            <p:ph type="subTitle" idx="1"/>
          </p:nvPr>
        </p:nvSpPr>
        <p:spPr>
          <a:xfrm>
            <a:off x="1130604" y="2289600"/>
            <a:ext cx="1724158"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用户登录、注册</a:t>
            </a:r>
            <a:endParaRPr lang="en-US" altLang="zh-CN" sz="1200" dirty="0">
              <a:latin typeface="微软雅黑" panose="020B0503020204020204" pitchFamily="34" charset="-122"/>
              <a:ea typeface="微软雅黑"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en-US" sz="1200" dirty="0" err="1">
                <a:latin typeface="微软雅黑" panose="020B0503020204020204" pitchFamily="34" charset="-122"/>
                <a:ea typeface="微软雅黑" panose="020B0503020204020204" pitchFamily="34" charset="-122"/>
              </a:rPr>
              <a:t>用户权限区分</a:t>
            </a:r>
            <a:endParaRPr sz="1200" dirty="0">
              <a:latin typeface="微软雅黑" panose="020B0503020204020204" pitchFamily="34" charset="-122"/>
              <a:ea typeface="微软雅黑" panose="020B0503020204020204" pitchFamily="34" charset="-122"/>
            </a:endParaRPr>
          </a:p>
        </p:txBody>
      </p:sp>
      <p:sp>
        <p:nvSpPr>
          <p:cNvPr id="780" name="Google Shape;780;p45"/>
          <p:cNvSpPr txBox="1">
            <a:spLocks noGrp="1"/>
          </p:cNvSpPr>
          <p:nvPr>
            <p:ph type="title" idx="3"/>
          </p:nvPr>
        </p:nvSpPr>
        <p:spPr>
          <a:xfrm>
            <a:off x="3602719" y="174930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pitchFamily="34" charset="-122"/>
                <a:ea typeface="微软雅黑" panose="020B0503020204020204" pitchFamily="34" charset="-122"/>
              </a:rPr>
              <a:t>维修工单模块</a:t>
            </a:r>
            <a:endParaRPr lang="en-GB" sz="2000" dirty="0" err="1">
              <a:latin typeface="微软雅黑" panose="020B0503020204020204" pitchFamily="34" charset="-122"/>
              <a:ea typeface="微软雅黑" panose="020B0503020204020204" pitchFamily="34" charset="-122"/>
            </a:endParaRPr>
          </a:p>
        </p:txBody>
      </p:sp>
      <p:sp>
        <p:nvSpPr>
          <p:cNvPr id="781" name="Google Shape;781;p45"/>
          <p:cNvSpPr txBox="1">
            <a:spLocks noGrp="1"/>
          </p:cNvSpPr>
          <p:nvPr>
            <p:ph type="subTitle" idx="4"/>
          </p:nvPr>
        </p:nvSpPr>
        <p:spPr>
          <a:xfrm>
            <a:off x="3726791" y="2280600"/>
            <a:ext cx="1763617"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设备维修工单管理</a:t>
            </a:r>
            <a:endParaRPr lang="en-US" altLang="zh-CN" sz="1200" dirty="0">
              <a:latin typeface="微软雅黑" panose="020B0503020204020204" pitchFamily="34" charset="-122"/>
              <a:ea typeface="微软雅黑"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维修流程管理</a:t>
            </a:r>
            <a:endParaRPr sz="1200" dirty="0">
              <a:latin typeface="微软雅黑" panose="020B0503020204020204" pitchFamily="34" charset="-122"/>
              <a:ea typeface="微软雅黑" panose="020B0503020204020204" pitchFamily="34" charset="-122"/>
            </a:endParaRPr>
          </a:p>
        </p:txBody>
      </p:sp>
      <p:sp>
        <p:nvSpPr>
          <p:cNvPr id="782" name="Google Shape;782;p45"/>
          <p:cNvSpPr txBox="1">
            <a:spLocks noGrp="1"/>
          </p:cNvSpPr>
          <p:nvPr>
            <p:ph type="title" idx="5"/>
          </p:nvPr>
        </p:nvSpPr>
        <p:spPr>
          <a:xfrm>
            <a:off x="2300808"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pitchFamily="34" charset="-122"/>
                <a:ea typeface="微软雅黑" panose="020B0503020204020204" pitchFamily="34" charset="-122"/>
              </a:rPr>
              <a:t>数据统计模块</a:t>
            </a:r>
            <a:endParaRPr lang="en-GB" sz="2000" dirty="0" err="1">
              <a:latin typeface="微软雅黑" panose="020B0503020204020204" pitchFamily="34" charset="-122"/>
              <a:ea typeface="微软雅黑" panose="020B0503020204020204" pitchFamily="34" charset="-122"/>
            </a:endParaRPr>
          </a:p>
        </p:txBody>
      </p:sp>
      <p:sp>
        <p:nvSpPr>
          <p:cNvPr id="783" name="Google Shape;783;p45"/>
          <p:cNvSpPr txBox="1">
            <a:spLocks noGrp="1"/>
          </p:cNvSpPr>
          <p:nvPr>
            <p:ph type="subTitle" idx="6"/>
          </p:nvPr>
        </p:nvSpPr>
        <p:spPr>
          <a:xfrm>
            <a:off x="2323421" y="3807985"/>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待开发</a:t>
            </a:r>
            <a:endParaRPr dirty="0">
              <a:latin typeface="微软雅黑" panose="020B0503020204020204" pitchFamily="34" charset="-122"/>
              <a:ea typeface="微软雅黑" panose="020B0503020204020204" pitchFamily="34" charset="-122"/>
            </a:endParaRPr>
          </a:p>
        </p:txBody>
      </p:sp>
      <p:sp>
        <p:nvSpPr>
          <p:cNvPr id="784" name="Google Shape;784;p45"/>
          <p:cNvSpPr txBox="1">
            <a:spLocks noGrp="1"/>
          </p:cNvSpPr>
          <p:nvPr>
            <p:ph type="title" idx="7"/>
          </p:nvPr>
        </p:nvSpPr>
        <p:spPr>
          <a:xfrm>
            <a:off x="5000077"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pitchFamily="34" charset="-122"/>
                <a:ea typeface="微软雅黑" panose="020B0503020204020204" pitchFamily="34" charset="-122"/>
              </a:rPr>
              <a:t>设备管理模块</a:t>
            </a:r>
            <a:endParaRPr lang="en-GB" sz="2000" dirty="0" err="1">
              <a:latin typeface="微软雅黑" panose="020B0503020204020204" pitchFamily="34" charset="-122"/>
              <a:ea typeface="微软雅黑" panose="020B0503020204020204" pitchFamily="34" charset="-122"/>
            </a:endParaRPr>
          </a:p>
        </p:txBody>
      </p:sp>
      <p:sp>
        <p:nvSpPr>
          <p:cNvPr id="785" name="Google Shape;785;p45"/>
          <p:cNvSpPr txBox="1">
            <a:spLocks noGrp="1"/>
          </p:cNvSpPr>
          <p:nvPr>
            <p:ph type="subTitle" idx="8"/>
          </p:nvPr>
        </p:nvSpPr>
        <p:spPr>
          <a:xfrm>
            <a:off x="5010596" y="3807985"/>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待开发</a:t>
            </a:r>
            <a:endParaRPr dirty="0">
              <a:latin typeface="微软雅黑" panose="020B0503020204020204" pitchFamily="34" charset="-122"/>
              <a:ea typeface="微软雅黑" panose="020B0503020204020204" pitchFamily="34" charset="-122"/>
            </a:endParaRPr>
          </a:p>
        </p:txBody>
      </p:sp>
      <p:sp>
        <p:nvSpPr>
          <p:cNvPr id="786" name="Google Shape;786;p45"/>
          <p:cNvSpPr txBox="1">
            <a:spLocks noGrp="1"/>
          </p:cNvSpPr>
          <p:nvPr>
            <p:ph type="title" idx="9"/>
          </p:nvPr>
        </p:nvSpPr>
        <p:spPr>
          <a:xfrm>
            <a:off x="6233770" y="174930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err="1">
                <a:latin typeface="微软雅黑" panose="020B0503020204020204" pitchFamily="34" charset="-122"/>
                <a:ea typeface="微软雅黑" panose="020B0503020204020204" pitchFamily="34" charset="-122"/>
              </a:rPr>
              <a:t>用户管理模块</a:t>
            </a:r>
            <a:endParaRPr lang="en-GB" sz="2000" dirty="0" err="1">
              <a:latin typeface="微软雅黑" panose="020B0503020204020204" pitchFamily="34" charset="-122"/>
              <a:ea typeface="微软雅黑" panose="020B0503020204020204" pitchFamily="34" charset="-122"/>
            </a:endParaRPr>
          </a:p>
        </p:txBody>
      </p:sp>
      <p:sp>
        <p:nvSpPr>
          <p:cNvPr id="787" name="Google Shape;787;p45"/>
          <p:cNvSpPr txBox="1">
            <a:spLocks noGrp="1"/>
          </p:cNvSpPr>
          <p:nvPr>
            <p:ph type="subTitle" idx="13"/>
          </p:nvPr>
        </p:nvSpPr>
        <p:spPr>
          <a:xfrm>
            <a:off x="6496859" y="2288937"/>
            <a:ext cx="1516537" cy="5643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用户角色管理</a:t>
            </a:r>
            <a:endParaRPr lang="en-US" altLang="zh-CN" sz="1200" dirty="0">
              <a:latin typeface="微软雅黑" panose="020B0503020204020204" pitchFamily="34" charset="-122"/>
              <a:ea typeface="微软雅黑"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角色权限分配</a:t>
            </a:r>
            <a:endParaRPr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8"/>
          <p:cNvSpPr/>
          <p:nvPr/>
        </p:nvSpPr>
        <p:spPr>
          <a:xfrm>
            <a:off x="1095703" y="1812042"/>
            <a:ext cx="7239000" cy="2509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835" name="Google Shape;835;p48"/>
          <p:cNvSpPr txBox="1">
            <a:spLocks noGrp="1"/>
          </p:cNvSpPr>
          <p:nvPr>
            <p:ph type="title"/>
          </p:nvPr>
        </p:nvSpPr>
        <p:spPr>
          <a:xfrm>
            <a:off x="863203" y="885513"/>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err="1">
                <a:latin typeface="微软雅黑" panose="020B0503020204020204" pitchFamily="34" charset="-122"/>
                <a:ea typeface="微软雅黑" panose="020B0503020204020204" pitchFamily="34" charset="-122"/>
              </a:rPr>
              <a:t>模块简介</a:t>
            </a:r>
            <a:endParaRPr sz="2400" dirty="0">
              <a:solidFill>
                <a:schemeClr val="lt1"/>
              </a:solidFill>
              <a:latin typeface="微软雅黑" panose="020B0503020204020204" pitchFamily="34" charset="-122"/>
              <a:ea typeface="微软雅黑" panose="020B0503020204020204" pitchFamily="34" charset="-122"/>
            </a:endParaRPr>
          </a:p>
        </p:txBody>
      </p:sp>
      <p:graphicFrame>
        <p:nvGraphicFramePr>
          <p:cNvPr id="836" name="Google Shape;836;p48"/>
          <p:cNvGraphicFramePr/>
          <p:nvPr/>
        </p:nvGraphicFramePr>
        <p:xfrm>
          <a:off x="952500" y="1531164"/>
          <a:ext cx="7239000" cy="2635155"/>
        </p:xfrm>
        <a:graphic>
          <a:graphicData uri="http://schemas.openxmlformats.org/drawingml/2006/table">
            <a:tbl>
              <a:tblPr>
                <a:noFill/>
                <a:tableStyleId>{DA808A98-BB9F-43CA-AFF9-A972C012A932}</a:tableStyleId>
              </a:tblPr>
              <a:tblGrid>
                <a:gridCol w="1562200"/>
                <a:gridCol w="2851300"/>
                <a:gridCol w="2825500"/>
              </a:tblGrid>
              <a:tr h="860672">
                <a:tc>
                  <a:txBody>
                    <a:bodyPr/>
                    <a:lstStyle/>
                    <a:p>
                      <a:pPr marL="0" lvl="0" indent="0" algn="ctr" rtl="0">
                        <a:lnSpc>
                          <a:spcPct val="150000"/>
                        </a:lnSpc>
                        <a:spcBef>
                          <a:spcPts val="0"/>
                        </a:spcBef>
                        <a:spcAft>
                          <a:spcPts val="0"/>
                        </a:spcAft>
                        <a:buNone/>
                      </a:pPr>
                      <a:r>
                        <a:rPr lang="zh-CN" altLang="en-US" sz="1400" b="1" dirty="0">
                          <a:solidFill>
                            <a:schemeClr val="dk1"/>
                          </a:solidFill>
                          <a:latin typeface="微软雅黑" panose="020B0503020204020204" pitchFamily="34" charset="-122"/>
                          <a:ea typeface="微软雅黑" panose="020B0503020204020204" pitchFamily="34" charset="-122"/>
                          <a:cs typeface="Epilogue"/>
                          <a:sym typeface="Epilogue"/>
                        </a:rPr>
                        <a:t>登录注册模块</a:t>
                      </a:r>
                      <a:endParaRPr lang="zh-CN" altLang="en-US" sz="1400" b="1" dirty="0">
                        <a:solidFill>
                          <a:schemeClr val="dk1"/>
                        </a:solidFill>
                        <a:latin typeface="微软雅黑" panose="020B0503020204020204" pitchFamily="34" charset="-122"/>
                        <a:ea typeface="微软雅黑" panose="020B0503020204020204" pitchFamily="34" charset="-122"/>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lgn="ctr">
                      <a:solidFill>
                        <a:schemeClr val="accent3"/>
                      </a:solidFill>
                      <a:prstDash val="solid"/>
                      <a:round/>
                      <a:headEnd type="none" w="sm" len="sm"/>
                      <a:tailEnd type="none" w="sm" len="sm"/>
                    </a:lnR>
                    <a:lnT w="28575" cap="flat" cmpd="sng" algn="ctr">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None/>
                      </a:pP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通过登录注册实现用户的身份确认和区分。</a:t>
                      </a:r>
                      <a:endParaRPr lang="en-US" altLang="zh-CN" sz="1000" dirty="0">
                        <a:solidFill>
                          <a:schemeClr val="bg1"/>
                        </a:solidFill>
                        <a:latin typeface="微软雅黑" panose="020B0503020204020204" pitchFamily="34" charset="-122"/>
                        <a:ea typeface="微软雅黑" panose="020B0503020204020204" pitchFamily="34" charset="-122"/>
                        <a:cs typeface="Cabin"/>
                        <a:sym typeface="Cabin"/>
                      </a:endParaRPr>
                    </a:p>
                    <a:p>
                      <a:pPr marL="0" lvl="0" indent="0" algn="l" rtl="0">
                        <a:lnSpc>
                          <a:spcPct val="150000"/>
                        </a:lnSpc>
                        <a:spcBef>
                          <a:spcPts val="0"/>
                        </a:spcBef>
                        <a:spcAft>
                          <a:spcPts val="0"/>
                        </a:spcAft>
                        <a:buNone/>
                      </a:pP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可以支持创建学生、老师以及校外人员等多种身份的用户，方便进行用户权限管理。</a:t>
                      </a:r>
                      <a:endParaRPr lang="es-ES" sz="1000" dirty="0">
                        <a:solidFill>
                          <a:schemeClr val="bg1"/>
                        </a:solidFill>
                        <a:latin typeface="微软雅黑" panose="020B0503020204020204" pitchFamily="34" charset="-122"/>
                        <a:ea typeface="微软雅黑" panose="020B0503020204020204" pitchFamily="34" charset="-122"/>
                        <a:cs typeface="Cabin"/>
                        <a:sym typeface="Cabin"/>
                      </a:endParaRPr>
                    </a:p>
                  </a:txBody>
                  <a:tcPr marL="91425" marR="91425" marT="91425" marB="91425" anchor="ctr">
                    <a:lnL w="28575" cap="flat" cmpd="sng" algn="ctr">
                      <a:solidFill>
                        <a:schemeClr val="accent3"/>
                      </a:solidFill>
                      <a:prstDash val="solid"/>
                      <a:round/>
                      <a:headEnd type="none" w="sm" len="sm"/>
                      <a:tailEnd type="none" w="sm" len="sm"/>
                    </a:lnL>
                    <a:lnR w="28575" cap="flat" cmpd="sng" algn="ctr">
                      <a:solidFill>
                        <a:schemeClr val="accent3"/>
                      </a:solidFill>
                      <a:prstDash val="solid"/>
                      <a:round/>
                      <a:headEnd type="none" w="sm" len="sm"/>
                      <a:tailEnd type="none" w="sm" len="sm"/>
                    </a:lnR>
                    <a:lnT w="28575" cap="flat" cmpd="sng" algn="ctr">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pitchFamily="34" charset="-122"/>
                          <a:ea typeface="微软雅黑" panose="020B0503020204020204" pitchFamily="34" charset="-122"/>
                          <a:cs typeface="Cabin"/>
                          <a:sym typeface="Cabin"/>
                        </a:rPr>
                        <a:t>账号密码登录</a:t>
                      </a:r>
                      <a:endParaRPr lang="en-US" sz="1000" dirty="0">
                        <a:solidFill>
                          <a:schemeClr val="bg1"/>
                        </a:solidFill>
                        <a:latin typeface="微软雅黑" panose="020B0503020204020204" pitchFamily="34" charset="-122"/>
                        <a:ea typeface="微软雅黑" panose="020B0503020204020204" pitchFamily="3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pitchFamily="34" charset="-122"/>
                          <a:ea typeface="微软雅黑" panose="020B0503020204020204" pitchFamily="34" charset="-122"/>
                          <a:cs typeface="Cabin"/>
                          <a:sym typeface="Cabin"/>
                        </a:rPr>
                        <a:t>支持校内</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、校外</a:t>
                      </a:r>
                      <a:r>
                        <a:rPr lang="en-US" sz="1000" dirty="0" err="1">
                          <a:solidFill>
                            <a:schemeClr val="bg1"/>
                          </a:solidFill>
                          <a:latin typeface="微软雅黑" panose="020B0503020204020204" pitchFamily="34" charset="-122"/>
                          <a:ea typeface="微软雅黑" panose="020B0503020204020204" pitchFamily="34" charset="-122"/>
                          <a:cs typeface="Cabin"/>
                          <a:sym typeface="Cabin"/>
                        </a:rPr>
                        <a:t>邮箱注册</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，区分账号性质</a:t>
                      </a:r>
                      <a:endParaRPr lang="en-US" sz="1000" dirty="0">
                        <a:solidFill>
                          <a:schemeClr val="bg1"/>
                        </a:solidFill>
                        <a:latin typeface="微软雅黑" panose="020B0503020204020204" pitchFamily="34" charset="-122"/>
                        <a:ea typeface="微软雅黑" panose="020B0503020204020204" pitchFamily="3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pitchFamily="34" charset="-122"/>
                          <a:ea typeface="微软雅黑" panose="020B0503020204020204" pitchFamily="34" charset="-122"/>
                          <a:cs typeface="Cabin"/>
                          <a:sym typeface="Cabin"/>
                        </a:rPr>
                        <a:t>登录注册表单字段校验</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，规范、安全</a:t>
                      </a:r>
                      <a:endParaRPr lang="en-US" sz="1000" dirty="0">
                        <a:solidFill>
                          <a:schemeClr val="bg1"/>
                        </a:solidFill>
                        <a:latin typeface="微软雅黑" panose="020B0503020204020204" pitchFamily="34" charset="-122"/>
                        <a:ea typeface="微软雅黑" panose="020B0503020204020204" pitchFamily="34" charset="-122"/>
                        <a:cs typeface="Cabin"/>
                        <a:sym typeface="Cabin"/>
                      </a:endParaRPr>
                    </a:p>
                  </a:txBody>
                  <a:tcPr marL="91425" marR="91425" marT="91425" marB="91425" anchor="ctr">
                    <a:lnL w="28575" cap="flat" cmpd="sng" algn="ctr">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lgn="ctr">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r>
              <a:tr h="993318">
                <a:tc>
                  <a:txBody>
                    <a:bodyPr/>
                    <a:lstStyle/>
                    <a:p>
                      <a:pPr marL="0" lvl="0" indent="0" algn="ctr" rtl="0">
                        <a:lnSpc>
                          <a:spcPct val="150000"/>
                        </a:lnSpc>
                        <a:spcBef>
                          <a:spcPts val="0"/>
                        </a:spcBef>
                        <a:spcAft>
                          <a:spcPts val="0"/>
                        </a:spcAft>
                        <a:buNone/>
                      </a:pPr>
                      <a:r>
                        <a:rPr lang="es-ES" sz="1400" b="1" dirty="0" err="1">
                          <a:solidFill>
                            <a:schemeClr val="dk1"/>
                          </a:solidFill>
                          <a:latin typeface="微软雅黑" panose="020B0503020204020204" pitchFamily="34" charset="-122"/>
                          <a:ea typeface="微软雅黑" panose="020B0503020204020204" pitchFamily="34" charset="-122"/>
                          <a:cs typeface="Epilogue"/>
                          <a:sym typeface="Epilogue"/>
                        </a:rPr>
                        <a:t>维修工单模块</a:t>
                      </a:r>
                      <a:r>
                        <a:rPr lang="es-ES" sz="1400" b="1" dirty="0">
                          <a:solidFill>
                            <a:schemeClr val="dk1"/>
                          </a:solidFill>
                          <a:latin typeface="微软雅黑" panose="020B0503020204020204" pitchFamily="34" charset="-122"/>
                          <a:ea typeface="微软雅黑" panose="020B0503020204020204" pitchFamily="34" charset="-122"/>
                          <a:cs typeface="Epilogue"/>
                          <a:sym typeface="Epilogue"/>
                        </a:rPr>
                        <a:t> </a:t>
                      </a:r>
                      <a:endParaRPr lang="es-ES" sz="1400" b="1" dirty="0">
                        <a:solidFill>
                          <a:schemeClr val="dk1"/>
                        </a:solidFill>
                        <a:latin typeface="微软雅黑" panose="020B0503020204020204" pitchFamily="34" charset="-122"/>
                        <a:ea typeface="微软雅黑" panose="020B0503020204020204" pitchFamily="34" charset="-122"/>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Clr>
                          <a:schemeClr val="hlink"/>
                        </a:buClr>
                        <a:buSzPts val="1100"/>
                        <a:buFont typeface="Arial" panose="020B0604020202020204"/>
                        <a:buNone/>
                      </a:pPr>
                      <a:r>
                        <a:rPr lang="es-ES" sz="1000" dirty="0" err="1">
                          <a:solidFill>
                            <a:schemeClr val="bg1"/>
                          </a:solidFill>
                          <a:latin typeface="微软雅黑" panose="020B0503020204020204" pitchFamily="34" charset="-122"/>
                          <a:ea typeface="微软雅黑" panose="020B0503020204020204" pitchFamily="34" charset="-122"/>
                          <a:cs typeface="Cabin"/>
                          <a:sym typeface="Cabin"/>
                        </a:rPr>
                        <a:t>设备维修管理的核心</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；将维修工事工单化，通过不同流程人员的衔接流转，各司其职、并行工作，能够从多个维度上提高工作效率。</a:t>
                      </a:r>
                      <a:endParaRPr lang="en-US" altLang="zh-CN" sz="1000" dirty="0">
                        <a:solidFill>
                          <a:schemeClr val="bg1"/>
                        </a:solidFill>
                        <a:latin typeface="微软雅黑" panose="020B0503020204020204" pitchFamily="34" charset="-122"/>
                        <a:ea typeface="微软雅黑" panose="020B0503020204020204" pitchFamily="3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n-US" sz="1000" dirty="0" err="1">
                          <a:solidFill>
                            <a:schemeClr val="bg1"/>
                          </a:solidFill>
                          <a:latin typeface="微软雅黑" panose="020B0503020204020204" pitchFamily="34" charset="-122"/>
                          <a:ea typeface="微软雅黑" panose="020B0503020204020204" pitchFamily="34" charset="-122"/>
                          <a:cs typeface="Cabin"/>
                          <a:sym typeface="Cabin"/>
                        </a:rPr>
                        <a:t>新建工单</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、流程处理、工单管理等功能</a:t>
                      </a:r>
                      <a:endParaRPr lang="en-US" altLang="zh-CN" sz="1000" dirty="0">
                        <a:solidFill>
                          <a:schemeClr val="bg1"/>
                        </a:solidFill>
                        <a:latin typeface="微软雅黑" panose="020B0503020204020204" pitchFamily="34" charset="-122"/>
                        <a:ea typeface="微软雅黑" panose="020B0503020204020204" pitchFamily="3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自定义筛查、搜索等，提升交互体验</a:t>
                      </a:r>
                      <a:endParaRPr lang="en-US" altLang="zh-CN" sz="1000" dirty="0">
                        <a:solidFill>
                          <a:schemeClr val="bg1"/>
                        </a:solidFill>
                        <a:latin typeface="微软雅黑" panose="020B0503020204020204" pitchFamily="34" charset="-122"/>
                        <a:ea typeface="微软雅黑" panose="020B0503020204020204" pitchFamily="3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信息清晰透明公开，便于追踪维修进度</a:t>
                      </a:r>
                      <a:endParaRPr lang="en-US" altLang="zh-CN" sz="1000" dirty="0">
                        <a:solidFill>
                          <a:schemeClr val="bg1"/>
                        </a:solidFill>
                        <a:latin typeface="微软雅黑" panose="020B0503020204020204" pitchFamily="34" charset="-122"/>
                        <a:ea typeface="微软雅黑" panose="020B0503020204020204" pitchFamily="3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r>
              <a:tr h="781165">
                <a:tc>
                  <a:txBody>
                    <a:bodyPr/>
                    <a:lstStyle/>
                    <a:p>
                      <a:pPr marL="0" lvl="0" indent="0" algn="ctr" rtl="0">
                        <a:lnSpc>
                          <a:spcPct val="150000"/>
                        </a:lnSpc>
                        <a:spcBef>
                          <a:spcPts val="0"/>
                        </a:spcBef>
                        <a:spcAft>
                          <a:spcPts val="0"/>
                        </a:spcAft>
                        <a:buNone/>
                      </a:pPr>
                      <a:r>
                        <a:rPr lang="es-ES" sz="1400" b="1" dirty="0" err="1">
                          <a:solidFill>
                            <a:schemeClr val="dk1"/>
                          </a:solidFill>
                          <a:latin typeface="微软雅黑" panose="020B0503020204020204" pitchFamily="34" charset="-122"/>
                          <a:ea typeface="微软雅黑" panose="020B0503020204020204" pitchFamily="34" charset="-122"/>
                          <a:cs typeface="Epilogue"/>
                          <a:sym typeface="Epilogue"/>
                        </a:rPr>
                        <a:t>用户管理模块</a:t>
                      </a:r>
                      <a:endParaRPr lang="es-ES" sz="1400" b="1" dirty="0">
                        <a:solidFill>
                          <a:schemeClr val="dk1"/>
                        </a:solidFill>
                        <a:latin typeface="微软雅黑" panose="020B0503020204020204" pitchFamily="34" charset="-122"/>
                        <a:ea typeface="微软雅黑" panose="020B0503020204020204" pitchFamily="34" charset="-122"/>
                        <a:cs typeface="Epilogue"/>
                        <a:sym typeface="Epilogue"/>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3"/>
                    </a:solidFill>
                  </a:tcPr>
                </a:tc>
                <a:tc>
                  <a:txBody>
                    <a:bodyPr/>
                    <a:lstStyle/>
                    <a:p>
                      <a:pPr marL="0" lvl="0" indent="0" algn="l" rtl="0">
                        <a:lnSpc>
                          <a:spcPct val="150000"/>
                        </a:lnSpc>
                        <a:spcBef>
                          <a:spcPts val="0"/>
                        </a:spcBef>
                        <a:spcAft>
                          <a:spcPts val="0"/>
                        </a:spcAft>
                        <a:buClr>
                          <a:schemeClr val="hlink"/>
                        </a:buClr>
                        <a:buSzPts val="1100"/>
                        <a:buFont typeface="Arial" panose="020B0604020202020204"/>
                        <a:buNone/>
                      </a:pPr>
                      <a:r>
                        <a:rPr lang="es-ES" sz="1000" dirty="0" err="1">
                          <a:solidFill>
                            <a:schemeClr val="bg1"/>
                          </a:solidFill>
                          <a:latin typeface="微软雅黑" panose="020B0503020204020204" pitchFamily="34" charset="-122"/>
                          <a:ea typeface="微软雅黑" panose="020B0503020204020204" pitchFamily="34" charset="-122"/>
                          <a:cs typeface="Cabin"/>
                          <a:sym typeface="Cabin"/>
                        </a:rPr>
                        <a:t>管理员可以对系统中的用户</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、权限进行管理维护，对不同用户、工作人员分发不同的权限。</a:t>
                      </a:r>
                      <a:endParaRPr lang="es-ES" sz="1000" dirty="0">
                        <a:solidFill>
                          <a:schemeClr val="bg1"/>
                        </a:solidFill>
                        <a:latin typeface="微软雅黑" panose="020B0503020204020204" pitchFamily="34" charset="-122"/>
                        <a:ea typeface="微软雅黑" panose="020B0503020204020204" pitchFamily="3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c>
                  <a:txBody>
                    <a:bodyPr/>
                    <a:lstStyle/>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s-ES" sz="1000" dirty="0" err="1">
                          <a:solidFill>
                            <a:schemeClr val="bg1"/>
                          </a:solidFill>
                          <a:latin typeface="微软雅黑" panose="020B0503020204020204" pitchFamily="34" charset="-122"/>
                          <a:ea typeface="微软雅黑" panose="020B0503020204020204" pitchFamily="34" charset="-122"/>
                          <a:cs typeface="Cabin"/>
                          <a:sym typeface="Cabin"/>
                        </a:rPr>
                        <a:t>支持对用户账号的增</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a:t>
                      </a:r>
                      <a:r>
                        <a:rPr lang="es-ES" sz="1000" dirty="0" err="1">
                          <a:solidFill>
                            <a:schemeClr val="bg1"/>
                          </a:solidFill>
                          <a:latin typeface="微软雅黑" panose="020B0503020204020204" pitchFamily="34" charset="-122"/>
                          <a:ea typeface="微软雅黑" panose="020B0503020204020204" pitchFamily="34" charset="-122"/>
                          <a:cs typeface="Cabin"/>
                          <a:sym typeface="Cabin"/>
                        </a:rPr>
                        <a:t>删</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a:t>
                      </a:r>
                      <a:r>
                        <a:rPr lang="es-ES" sz="1000" dirty="0" err="1">
                          <a:solidFill>
                            <a:schemeClr val="bg1"/>
                          </a:solidFill>
                          <a:latin typeface="微软雅黑" panose="020B0503020204020204" pitchFamily="34" charset="-122"/>
                          <a:ea typeface="微软雅黑" panose="020B0503020204020204" pitchFamily="34" charset="-122"/>
                          <a:cs typeface="Cabin"/>
                          <a:sym typeface="Cabin"/>
                        </a:rPr>
                        <a:t>改</a:t>
                      </a:r>
                      <a:r>
                        <a:rPr lang="zh-CN" altLang="en-US" sz="1000" dirty="0">
                          <a:solidFill>
                            <a:schemeClr val="bg1"/>
                          </a:solidFill>
                          <a:latin typeface="微软雅黑" panose="020B0503020204020204" pitchFamily="34" charset="-122"/>
                          <a:ea typeface="微软雅黑" panose="020B0503020204020204" pitchFamily="34" charset="-122"/>
                          <a:cs typeface="Cabin"/>
                          <a:sym typeface="Cabin"/>
                        </a:rPr>
                        <a:t>、</a:t>
                      </a:r>
                      <a:r>
                        <a:rPr lang="es-ES" sz="1000" dirty="0" err="1">
                          <a:solidFill>
                            <a:schemeClr val="bg1"/>
                          </a:solidFill>
                          <a:latin typeface="微软雅黑" panose="020B0503020204020204" pitchFamily="34" charset="-122"/>
                          <a:ea typeface="微软雅黑" panose="020B0503020204020204" pitchFamily="34" charset="-122"/>
                          <a:cs typeface="Cabin"/>
                          <a:sym typeface="Cabin"/>
                        </a:rPr>
                        <a:t>查</a:t>
                      </a:r>
                      <a:endParaRPr lang="es-ES" sz="1000" dirty="0">
                        <a:solidFill>
                          <a:schemeClr val="bg1"/>
                        </a:solidFill>
                        <a:latin typeface="微软雅黑" panose="020B0503020204020204" pitchFamily="34" charset="-122"/>
                        <a:ea typeface="微软雅黑" panose="020B0503020204020204" pitchFamily="34" charset="-122"/>
                        <a:cs typeface="Cabin"/>
                        <a:sym typeface="Cabin"/>
                      </a:endParaRPr>
                    </a:p>
                    <a:p>
                      <a:pPr marL="171450" lvl="0" indent="-171450" algn="l" rtl="0">
                        <a:lnSpc>
                          <a:spcPct val="150000"/>
                        </a:lnSpc>
                        <a:spcBef>
                          <a:spcPts val="0"/>
                        </a:spcBef>
                        <a:spcAft>
                          <a:spcPts val="0"/>
                        </a:spcAft>
                        <a:buClr>
                          <a:schemeClr val="hlink"/>
                        </a:buClr>
                        <a:buSzPts val="1100"/>
                        <a:buFont typeface="Arial" panose="020B0604020202020204" pitchFamily="34" charset="0"/>
                        <a:buChar char="•"/>
                      </a:pPr>
                      <a:r>
                        <a:rPr lang="es-ES" sz="1000" dirty="0" err="1">
                          <a:solidFill>
                            <a:schemeClr val="bg1"/>
                          </a:solidFill>
                          <a:latin typeface="微软雅黑" panose="020B0503020204020204" pitchFamily="34" charset="-122"/>
                          <a:ea typeface="微软雅黑" panose="020B0503020204020204" pitchFamily="34" charset="-122"/>
                          <a:cs typeface="Cabin"/>
                          <a:sym typeface="Cabin"/>
                        </a:rPr>
                        <a:t>给不同的账号分发相应的处理权限</a:t>
                      </a:r>
                      <a:endParaRPr lang="es-ES" sz="1000" dirty="0">
                        <a:solidFill>
                          <a:schemeClr val="bg1"/>
                        </a:solidFill>
                        <a:latin typeface="微软雅黑" panose="020B0503020204020204" pitchFamily="34" charset="-122"/>
                        <a:ea typeface="微软雅黑" panose="020B0503020204020204" pitchFamily="34" charset="-122"/>
                        <a:cs typeface="Cabin"/>
                        <a:sym typeface="Cabin"/>
                      </a:endParaRPr>
                    </a:p>
                  </a:txBody>
                  <a:tcPr marL="91425" marR="91425" marT="91425" marB="91425" anchor="ctr">
                    <a:lnL w="28575" cap="flat" cmpd="sng">
                      <a:solidFill>
                        <a:schemeClr val="accent3"/>
                      </a:solidFill>
                      <a:prstDash val="solid"/>
                      <a:round/>
                      <a:headEnd type="none" w="sm" len="sm"/>
                      <a:tailEnd type="none" w="sm" len="sm"/>
                    </a:lnL>
                    <a:lnR w="28575" cap="flat" cmpd="sng">
                      <a:solidFill>
                        <a:schemeClr val="accent3"/>
                      </a:solidFill>
                      <a:prstDash val="solid"/>
                      <a:round/>
                      <a:headEnd type="none" w="sm" len="sm"/>
                      <a:tailEnd type="none" w="sm" len="sm"/>
                    </a:lnR>
                    <a:lnT w="28575" cap="flat" cmpd="sng">
                      <a:solidFill>
                        <a:schemeClr val="accent3"/>
                      </a:solidFill>
                      <a:prstDash val="solid"/>
                      <a:round/>
                      <a:headEnd type="none" w="sm" len="sm"/>
                      <a:tailEnd type="none" w="sm" len="sm"/>
                    </a:lnT>
                    <a:lnB w="28575" cap="flat" cmpd="sng">
                      <a:solidFill>
                        <a:schemeClr val="accent3"/>
                      </a:solidFill>
                      <a:prstDash val="solid"/>
                      <a:round/>
                      <a:headEnd type="none" w="sm" len="sm"/>
                      <a:tailEnd type="none" w="sm" len="sm"/>
                    </a:lnB>
                    <a:solidFill>
                      <a:schemeClr val="accent2"/>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panose="020B0604020202020204"/>
              <a:buNone/>
            </a:pPr>
            <a:r>
              <a:rPr lang="en-GB" sz="6000" spc="600" dirty="0" err="1">
                <a:latin typeface="微软雅黑" panose="020B0503020204020204" pitchFamily="34" charset="-122"/>
                <a:ea typeface="微软雅黑" panose="020B0503020204020204" pitchFamily="34" charset="-122"/>
              </a:rPr>
              <a:t>系统展示</a:t>
            </a:r>
            <a:endParaRPr sz="6000" spc="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4</a:t>
            </a:r>
            <a:endParaRPr dirty="0"/>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重点难点</a:t>
            </a:r>
            <a:endParaRPr dirty="0">
              <a:latin typeface="微软雅黑" panose="020B0503020204020204" pitchFamily="34" charset="-122"/>
              <a:ea typeface="微软雅黑" panose="020B0503020204020204" pitchFamily="3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9" name="Google Shape;1039;p5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dirty="0">
                <a:solidFill>
                  <a:schemeClr val="dk2"/>
                </a:solidFill>
                <a:latin typeface="微软雅黑" panose="020B0503020204020204" pitchFamily="34" charset="-122"/>
                <a:ea typeface="微软雅黑" panose="020B0503020204020204" pitchFamily="34" charset="-122"/>
                <a:cs typeface="微软雅黑" panose="020B0503020204020204" pitchFamily="34" charset="-122"/>
              </a:rPr>
              <a:t>复杂的流程</a:t>
            </a:r>
            <a:r>
              <a:rPr lang="zh-CN" dirty="0">
                <a:solidFill>
                  <a:schemeClr val="dk2"/>
                </a:solidFill>
                <a:latin typeface="微软雅黑" panose="020B0503020204020204" pitchFamily="34" charset="-122"/>
                <a:ea typeface="微软雅黑" panose="020B0503020204020204" pitchFamily="34" charset="-122"/>
                <a:cs typeface="微软雅黑" panose="020B0503020204020204" pitchFamily="34" charset="-122"/>
              </a:rPr>
              <a:t>控制</a:t>
            </a:r>
            <a:endParaRPr lang="zh-CN" dirty="0">
              <a:solidFill>
                <a:schemeClr val="dk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Google Shape;1031;p54"/>
          <p:cNvSpPr txBox="1">
            <a:spLocks noGrp="1"/>
          </p:cNvSpPr>
          <p:nvPr>
            <p:ph type="subTitle" idx="1"/>
          </p:nvPr>
        </p:nvSpPr>
        <p:spPr>
          <a:xfrm rot="21599741">
            <a:off x="960465" y="1527772"/>
            <a:ext cx="6903483" cy="1325936"/>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2"/>
              </a:buClr>
              <a:buSzPts val="1400"/>
            </a:pP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维修工单模块中，每个工单具有复杂的数据结构和流程信息，每个流程对不同的用户可能会有不一样的渲染展示方式，并且根据设计图有三层左右的父子组件层叠。所以对于工单的流程需要一个清晰的数据流和状态管理，如何去设计组件之间的状态传递成为了模块中的重点</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问题。</a:t>
            </a:r>
            <a:endPar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Google Shape;1031;p54"/>
          <p:cNvSpPr txBox="1"/>
          <p:nvPr/>
        </p:nvSpPr>
        <p:spPr>
          <a:xfrm rot="21599741">
            <a:off x="720090" y="2319655"/>
            <a:ext cx="4305300" cy="2244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工单模块中主要有</a:t>
            </a:r>
            <a:r>
              <a:rPr lang="zh-CN" altLang="en-US"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三层嵌套组件</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，分别是：底层的工单表格、中层的流程抽屉以及顶层的处理</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面板。</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数据流、状态的流动方向：</a:t>
            </a:r>
            <a:r>
              <a:rPr lang="zh-CN" altLang="en-US"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表格</a:t>
            </a:r>
            <a:r>
              <a:rPr lang="en-US" altLang="zh-CN"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 -&gt; </a:t>
            </a:r>
            <a:r>
              <a:rPr lang="zh-CN" altLang="en-US"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抽屉</a:t>
            </a:r>
            <a:r>
              <a:rPr lang="en-US" altLang="zh-CN"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 -&gt; </a:t>
            </a:r>
            <a:r>
              <a:rPr lang="zh-CN" altLang="en-US"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面板</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表格中：</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只有当前处理人为自己且工单未关闭的时候，流程按钮才会显示为</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点击处理</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，否则为</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查看流程</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抽屉中：</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每个工单仅</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当前流程</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提供处理面板的入口按钮，已处理显示信息，未处理</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不渲染。</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pPr marL="311150" indent="-171450" algn="l">
              <a:lnSpc>
                <a:spcPct val="150000"/>
              </a:lnSpc>
              <a:buClr>
                <a:schemeClr val="dk2"/>
              </a:buClr>
              <a:buFont typeface="Arial" panose="020B0604020202020204" pitchFamily="34" charset="0"/>
              <a:buChar char="•"/>
            </a:pPr>
            <a:r>
              <a:rPr lang="zh-CN" altLang="en-US" sz="1000" b="1" dirty="0">
                <a:solidFill>
                  <a:schemeClr val="bg1"/>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面板中：</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不同流程需要装载不同的表单，提交之后要走不同的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接口发送给</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后端。</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pPr marL="311150" indent="-171450" algn="l">
              <a:lnSpc>
                <a:spcPct val="150000"/>
              </a:lnSpc>
              <a:buClr>
                <a:schemeClr val="dk2"/>
              </a:buClr>
              <a:buFont typeface="Arial" panose="020B0604020202020204" pitchFamily="34" charset="0"/>
              <a:buChar char="•"/>
            </a:pP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a:p>
            <a:pPr marL="311150" indent="-171450" algn="l">
              <a:lnSpc>
                <a:spcPct val="150000"/>
              </a:lnSpc>
              <a:buClr>
                <a:schemeClr val="dk2"/>
              </a:buClr>
              <a:buFont typeface="Arial" panose="020B0604020202020204" pitchFamily="34" charset="0"/>
              <a:buChar char="•"/>
            </a:pP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custDataLst>
              <p:tags r:id="rId1"/>
            </p:custDataLst>
          </p:nvPr>
        </p:nvPicPr>
        <p:blipFill>
          <a:blip r:embed="rId2"/>
          <a:srcRect t="7305" b="12369"/>
          <a:stretch>
            <a:fillRect/>
          </a:stretch>
        </p:blipFill>
        <p:spPr>
          <a:xfrm>
            <a:off x="5245735" y="2355215"/>
            <a:ext cx="2478405" cy="2160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53"/>
          <p:cNvSpPr/>
          <p:nvPr/>
        </p:nvSpPr>
        <p:spPr>
          <a:xfrm>
            <a:off x="1261110" y="1331595"/>
            <a:ext cx="3001645" cy="2838450"/>
          </a:xfrm>
          <a:prstGeom prst="roundRect">
            <a:avLst>
              <a:gd name="adj" fmla="val 34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53"/>
          <p:cNvSpPr txBox="1">
            <a:spLocks noGrp="1"/>
          </p:cNvSpPr>
          <p:nvPr>
            <p:ph type="subTitle" idx="1"/>
          </p:nvPr>
        </p:nvSpPr>
        <p:spPr>
          <a:xfrm rot="299">
            <a:off x="4572000" y="2303780"/>
            <a:ext cx="3446780" cy="1866265"/>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t>组件逻辑与数据分离</a:t>
            </a:r>
            <a:endParaRPr lang="zh-CN" altLang="en-US" sz="1200" dirty="0"/>
          </a:p>
          <a:p>
            <a:pPr marL="171450" lvl="0" indent="-171450" algn="l" rtl="0">
              <a:lnSpc>
                <a:spcPct val="150000"/>
              </a:lnSpc>
              <a:spcBef>
                <a:spcPts val="0"/>
              </a:spcBef>
              <a:spcAft>
                <a:spcPts val="0"/>
              </a:spcAft>
              <a:buFont typeface="Arial" panose="020B0604020202020204" pitchFamily="34" charset="0"/>
              <a:buChar char="•"/>
            </a:pPr>
            <a:r>
              <a:rPr lang="zh-CN" altLang="en-US" sz="1200" dirty="0"/>
              <a:t>通过嵌套传参实现单向数据流</a:t>
            </a:r>
            <a:endParaRPr lang="zh-CN" altLang="en-US" sz="1200" dirty="0"/>
          </a:p>
          <a:p>
            <a:pPr marL="171450" lvl="0" indent="-171450" algn="l" rtl="0">
              <a:lnSpc>
                <a:spcPct val="150000"/>
              </a:lnSpc>
              <a:spcBef>
                <a:spcPts val="0"/>
              </a:spcBef>
              <a:spcAft>
                <a:spcPts val="0"/>
              </a:spcAft>
              <a:buFont typeface="Arial" panose="020B0604020202020204" pitchFamily="34" charset="0"/>
              <a:buChar char="•"/>
            </a:pPr>
            <a:r>
              <a:rPr lang="zh-CN" altLang="en-US" sz="1200" dirty="0"/>
              <a:t>通过数据来控制节点状态，实现组件接口复用</a:t>
            </a:r>
            <a:endParaRPr lang="zh-CN" altLang="en-US" sz="1200" dirty="0"/>
          </a:p>
          <a:p>
            <a:pPr marL="171450" lvl="0" indent="-171450" algn="l" rtl="0">
              <a:lnSpc>
                <a:spcPct val="150000"/>
              </a:lnSpc>
              <a:spcBef>
                <a:spcPts val="0"/>
              </a:spcBef>
              <a:spcAft>
                <a:spcPts val="0"/>
              </a:spcAft>
              <a:buFont typeface="Arial" panose="020B0604020202020204" pitchFamily="34" charset="0"/>
              <a:buChar char="•"/>
            </a:pPr>
            <a:endParaRPr lang="zh-CN" altLang="en-US" sz="1200" dirty="0"/>
          </a:p>
        </p:txBody>
      </p:sp>
      <p:sp>
        <p:nvSpPr>
          <p:cNvPr id="1013" name="Google Shape;1013;p53"/>
          <p:cNvSpPr txBox="1">
            <a:spLocks noGrp="1"/>
          </p:cNvSpPr>
          <p:nvPr>
            <p:ph type="title"/>
          </p:nvPr>
        </p:nvSpPr>
        <p:spPr>
          <a:xfrm>
            <a:off x="4572000" y="1417320"/>
            <a:ext cx="2294255" cy="8286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GB" dirty="0"/>
              <a:t>页面架构</a:t>
            </a:r>
            <a:endParaRPr lang="zh-CN" altLang="en-GB" dirty="0"/>
          </a:p>
        </p:txBody>
      </p:sp>
      <p:pic>
        <p:nvPicPr>
          <p:cNvPr id="4" name="ECB019B1-382A-4266-B25C-5B523AA43C14-3" descr="wpp"/>
          <p:cNvPicPr>
            <a:picLocks noChangeAspect="1"/>
          </p:cNvPicPr>
          <p:nvPr/>
        </p:nvPicPr>
        <p:blipFill>
          <a:blip r:embed="rId1"/>
          <a:stretch>
            <a:fillRect/>
          </a:stretch>
        </p:blipFill>
        <p:spPr>
          <a:xfrm>
            <a:off x="1208405" y="1249680"/>
            <a:ext cx="3048635" cy="29197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9" name="Google Shape;1039;p5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dk2"/>
                </a:solidFill>
                <a:latin typeface="微软雅黑" panose="020B0503020204020204" pitchFamily="34" charset="-122"/>
                <a:ea typeface="微软雅黑" panose="020B0503020204020204" pitchFamily="34" charset="-122"/>
                <a:cs typeface="微软雅黑" panose="020B0503020204020204" pitchFamily="34" charset="-122"/>
              </a:rPr>
              <a:t>持续集成</a:t>
            </a:r>
            <a:r>
              <a:rPr lang="zh-CN" altLang="en-US" dirty="0">
                <a:solidFill>
                  <a:schemeClr val="dk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solidFill>
                  <a:schemeClr val="dk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chemeClr val="dk2"/>
                </a:solidFill>
                <a:latin typeface="微软雅黑" panose="020B0503020204020204" pitchFamily="34" charset="-122"/>
                <a:ea typeface="微软雅黑" panose="020B0503020204020204" pitchFamily="34" charset="-122"/>
                <a:cs typeface="微软雅黑" panose="020B0503020204020204" pitchFamily="34" charset="-122"/>
              </a:rPr>
              <a:t> 持续部署</a:t>
            </a:r>
            <a:endParaRPr dirty="0">
              <a:solidFill>
                <a:schemeClr val="dk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43" name="Google Shape;1043;p55"/>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5"/>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55"/>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031;p54"/>
          <p:cNvSpPr txBox="1">
            <a:spLocks noGrp="1"/>
          </p:cNvSpPr>
          <p:nvPr>
            <p:ph type="subTitle" idx="1"/>
          </p:nvPr>
        </p:nvSpPr>
        <p:spPr>
          <a:xfrm rot="21599741">
            <a:off x="960465" y="1527772"/>
            <a:ext cx="6903483" cy="1325936"/>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2"/>
              </a:buClr>
              <a:buSzPts val="1400"/>
            </a:pPr>
            <a:r>
              <a:rPr lang="en-US" sz="1000" dirty="0" err="1">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前端在不断的开发迭代的过程</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，每次手动的打包集成、上传服务器、部署服务的过程比较繁琐，并且后续接入测试等流程后需要一个自动化的流水线去完成出包部署的环节。</a:t>
            </a:r>
            <a:endPar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39700" lvl="0" indent="0" algn="l" rtl="0">
              <a:lnSpc>
                <a:spcPct val="150000"/>
              </a:lnSpc>
              <a:spcBef>
                <a:spcPts val="0"/>
              </a:spcBef>
              <a:spcAft>
                <a:spcPts val="0"/>
              </a:spcAft>
              <a:buClr>
                <a:schemeClr val="dk2"/>
              </a:buClr>
              <a:buSzPts val="1400"/>
            </a:pP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目前很多企业项目都开始使用</a:t>
            </a:r>
            <a:r>
              <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DevOps</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模型来优化迭代流程。其中 </a:t>
            </a:r>
            <a:r>
              <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CI/CD</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（持续集成 </a:t>
            </a:r>
            <a:r>
              <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 持续部署）作为开发流程的自动化主干；目前市面上常用的</a:t>
            </a:r>
            <a:r>
              <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DevOps</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工具有</a:t>
            </a:r>
            <a:r>
              <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GitLab</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err="1">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Github</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Jenkins</a:t>
            </a:r>
            <a:r>
              <a:rPr lang="zh-CN" altLang="en-US"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rPr>
              <a:t>等。</a:t>
            </a:r>
            <a:endPar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39700" lvl="0" indent="0" algn="l" rtl="0">
              <a:lnSpc>
                <a:spcPct val="150000"/>
              </a:lnSpc>
              <a:spcBef>
                <a:spcPts val="0"/>
              </a:spcBef>
              <a:spcAft>
                <a:spcPts val="0"/>
              </a:spcAft>
              <a:buClr>
                <a:schemeClr val="dk2"/>
              </a:buClr>
              <a:buSzPts val="1400"/>
            </a:pPr>
            <a:endParaRPr lang="en-US" altLang="zh-CN" sz="1000" dirty="0">
              <a:solidFill>
                <a:schemeClr val="tx1">
                  <a:lumMod val="6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Google Shape;1031;p54"/>
          <p:cNvSpPr txBox="1"/>
          <p:nvPr/>
        </p:nvSpPr>
        <p:spPr>
          <a:xfrm rot="21599741">
            <a:off x="861695" y="2603500"/>
            <a:ext cx="3705225" cy="152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目前项目中为了方便迭代开发完成的版本部署在服务器上，通过</a:t>
            </a:r>
            <a:r>
              <a:rPr lang="en-US" altLang="zh-CN" sz="1000" dirty="0" err="1">
                <a:latin typeface="微软雅黑" panose="020B0503020204020204" pitchFamily="34" charset="-122"/>
                <a:ea typeface="微软雅黑" panose="020B0503020204020204" pitchFamily="34" charset="-122"/>
                <a:cs typeface="微软雅黑" panose="020B0503020204020204" pitchFamily="34" charset="-122"/>
              </a:rPr>
              <a:t>Github</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Actions</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上的</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workflow</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构造出自动部署的流水线，实现简单的持续部署。</a:t>
            </a:r>
            <a:endParaRPr lang="en-US" altLang="zh-CN" sz="1000" dirty="0">
              <a:latin typeface="微软雅黑" panose="020B0503020204020204" pitchFamily="34" charset="-122"/>
              <a:ea typeface="微软雅黑" panose="020B0503020204020204" pitchFamily="34" charset="-122"/>
              <a:cs typeface="微软雅黑" panose="020B0503020204020204" pitchFamily="34" charset="-122"/>
            </a:endParaRPr>
          </a:p>
          <a:p>
            <a:pPr marL="311150" indent="-171450" algn="l">
              <a:lnSpc>
                <a:spcPct val="150000"/>
              </a:lnSpc>
              <a:buClr>
                <a:schemeClr val="dk2"/>
              </a:buClr>
              <a:buFont typeface="Arial" panose="020B0604020202020204" pitchFamily="34" charset="0"/>
              <a:buChar char="•"/>
            </a:pP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dev</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分支上进行迭代开发，当将</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dev</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分支合并到</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rPr>
              <a:t>master</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rPr>
              <a:t>分支上的时候就触发流水线。执行机自动打包项目并上传服务器，完成部署。</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1"/>
          <a:stretch>
            <a:fillRect/>
          </a:stretch>
        </p:blipFill>
        <p:spPr>
          <a:xfrm>
            <a:off x="4699000" y="2783205"/>
            <a:ext cx="3084830" cy="17405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grpSp>
        <p:nvGrpSpPr>
          <p:cNvPr id="759" name="Google Shape;759;p45"/>
          <p:cNvGrpSpPr/>
          <p:nvPr/>
        </p:nvGrpSpPr>
        <p:grpSpPr>
          <a:xfrm>
            <a:off x="3364500" y="1749288"/>
            <a:ext cx="2392050" cy="586550"/>
            <a:chOff x="3364500" y="1749288"/>
            <a:chExt cx="2392050" cy="586550"/>
          </a:xfrm>
        </p:grpSpPr>
        <p:sp>
          <p:nvSpPr>
            <p:cNvPr id="760" name="Google Shape;760;p45"/>
            <p:cNvSpPr/>
            <p:nvPr/>
          </p:nvSpPr>
          <p:spPr>
            <a:xfrm>
              <a:off x="345225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45"/>
            <p:cNvSpPr/>
            <p:nvPr/>
          </p:nvSpPr>
          <p:spPr>
            <a:xfrm>
              <a:off x="336450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2" name="Google Shape;762;p45"/>
          <p:cNvGrpSpPr/>
          <p:nvPr/>
        </p:nvGrpSpPr>
        <p:grpSpPr>
          <a:xfrm>
            <a:off x="3364200" y="3254238"/>
            <a:ext cx="2392050" cy="586550"/>
            <a:chOff x="3364200" y="3444738"/>
            <a:chExt cx="2392050" cy="586550"/>
          </a:xfrm>
        </p:grpSpPr>
        <p:sp>
          <p:nvSpPr>
            <p:cNvPr id="763" name="Google Shape;763;p45"/>
            <p:cNvSpPr/>
            <p:nvPr/>
          </p:nvSpPr>
          <p:spPr>
            <a:xfrm>
              <a:off x="3451950" y="350088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45"/>
            <p:cNvSpPr/>
            <p:nvPr/>
          </p:nvSpPr>
          <p:spPr>
            <a:xfrm>
              <a:off x="3364200" y="344473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5" name="Google Shape;765;p45"/>
          <p:cNvGrpSpPr/>
          <p:nvPr/>
        </p:nvGrpSpPr>
        <p:grpSpPr>
          <a:xfrm>
            <a:off x="6007650" y="1749288"/>
            <a:ext cx="2392050" cy="586550"/>
            <a:chOff x="6007650" y="1749288"/>
            <a:chExt cx="2392050" cy="586550"/>
          </a:xfrm>
        </p:grpSpPr>
        <p:sp>
          <p:nvSpPr>
            <p:cNvPr id="766" name="Google Shape;766;p45"/>
            <p:cNvSpPr/>
            <p:nvPr/>
          </p:nvSpPr>
          <p:spPr>
            <a:xfrm>
              <a:off x="609540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45"/>
            <p:cNvSpPr/>
            <p:nvPr/>
          </p:nvSpPr>
          <p:spPr>
            <a:xfrm>
              <a:off x="600765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8" name="Google Shape;768;p45"/>
          <p:cNvGrpSpPr/>
          <p:nvPr/>
        </p:nvGrpSpPr>
        <p:grpSpPr>
          <a:xfrm>
            <a:off x="6007050" y="3254238"/>
            <a:ext cx="2392050" cy="586550"/>
            <a:chOff x="6007050" y="3415313"/>
            <a:chExt cx="2392050" cy="586550"/>
          </a:xfrm>
        </p:grpSpPr>
        <p:sp>
          <p:nvSpPr>
            <p:cNvPr id="769" name="Google Shape;769;p45"/>
            <p:cNvSpPr/>
            <p:nvPr/>
          </p:nvSpPr>
          <p:spPr>
            <a:xfrm>
              <a:off x="6094800" y="34714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5"/>
            <p:cNvSpPr/>
            <p:nvPr/>
          </p:nvSpPr>
          <p:spPr>
            <a:xfrm>
              <a:off x="6007050" y="3415313"/>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1" name="Google Shape;771;p45"/>
          <p:cNvGrpSpPr/>
          <p:nvPr/>
        </p:nvGrpSpPr>
        <p:grpSpPr>
          <a:xfrm>
            <a:off x="721350" y="3254238"/>
            <a:ext cx="2392050" cy="586550"/>
            <a:chOff x="721350" y="3444738"/>
            <a:chExt cx="2392050" cy="586550"/>
          </a:xfrm>
        </p:grpSpPr>
        <p:sp>
          <p:nvSpPr>
            <p:cNvPr id="772" name="Google Shape;772;p45"/>
            <p:cNvSpPr/>
            <p:nvPr/>
          </p:nvSpPr>
          <p:spPr>
            <a:xfrm>
              <a:off x="809100" y="350088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45"/>
            <p:cNvSpPr/>
            <p:nvPr/>
          </p:nvSpPr>
          <p:spPr>
            <a:xfrm>
              <a:off x="721350" y="344473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4" name="Google Shape;774;p45"/>
          <p:cNvGrpSpPr/>
          <p:nvPr/>
        </p:nvGrpSpPr>
        <p:grpSpPr>
          <a:xfrm>
            <a:off x="721350" y="1749288"/>
            <a:ext cx="2392050" cy="586550"/>
            <a:chOff x="721350" y="1749288"/>
            <a:chExt cx="2392050" cy="586550"/>
          </a:xfrm>
        </p:grpSpPr>
        <p:sp>
          <p:nvSpPr>
            <p:cNvPr id="775" name="Google Shape;775;p45"/>
            <p:cNvSpPr/>
            <p:nvPr/>
          </p:nvSpPr>
          <p:spPr>
            <a:xfrm>
              <a:off x="809100" y="1805438"/>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45"/>
            <p:cNvSpPr/>
            <p:nvPr/>
          </p:nvSpPr>
          <p:spPr>
            <a:xfrm>
              <a:off x="721350" y="1749288"/>
              <a:ext cx="2304300" cy="5304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7" name="Google Shape;777;p45"/>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Our </a:t>
            </a:r>
            <a:r>
              <a:rPr lang="en-GB" dirty="0">
                <a:solidFill>
                  <a:schemeClr val="lt1"/>
                </a:solidFill>
              </a:rPr>
              <a:t>clients</a:t>
            </a:r>
            <a:endParaRPr dirty="0">
              <a:solidFill>
                <a:schemeClr val="lt1"/>
              </a:solidFill>
            </a:endParaRPr>
          </a:p>
        </p:txBody>
      </p:sp>
      <p:sp>
        <p:nvSpPr>
          <p:cNvPr id="778" name="Google Shape;778;p45"/>
          <p:cNvSpPr txBox="1">
            <a:spLocks noGrp="1"/>
          </p:cNvSpPr>
          <p:nvPr>
            <p:ph type="title" idx="2"/>
          </p:nvPr>
        </p:nvSpPr>
        <p:spPr>
          <a:xfrm>
            <a:off x="903750" y="1749300"/>
            <a:ext cx="193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Venus</a:t>
            </a:r>
            <a:endParaRPr dirty="0"/>
          </a:p>
        </p:txBody>
      </p:sp>
      <p:sp>
        <p:nvSpPr>
          <p:cNvPr id="779" name="Google Shape;779;p45"/>
          <p:cNvSpPr txBox="1">
            <a:spLocks noGrp="1"/>
          </p:cNvSpPr>
          <p:nvPr>
            <p:ph type="subTitle" idx="1"/>
          </p:nvPr>
        </p:nvSpPr>
        <p:spPr>
          <a:xfrm>
            <a:off x="925988" y="2277000"/>
            <a:ext cx="19380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Venus is the second planet from the Sun</a:t>
            </a:r>
            <a:endParaRPr dirty="0"/>
          </a:p>
          <a:p>
            <a:pPr marL="0" lvl="0" indent="0" algn="ctr" rtl="0">
              <a:spcBef>
                <a:spcPts val="0"/>
              </a:spcBef>
              <a:spcAft>
                <a:spcPts val="0"/>
              </a:spcAft>
              <a:buNone/>
            </a:pPr>
            <a:endParaRPr dirty="0"/>
          </a:p>
        </p:txBody>
      </p:sp>
      <p:sp>
        <p:nvSpPr>
          <p:cNvPr id="780" name="Google Shape;780;p45"/>
          <p:cNvSpPr txBox="1">
            <a:spLocks noGrp="1"/>
          </p:cNvSpPr>
          <p:nvPr>
            <p:ph type="title" idx="3"/>
          </p:nvPr>
        </p:nvSpPr>
        <p:spPr>
          <a:xfrm>
            <a:off x="3602719" y="174930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Mars</a:t>
            </a:r>
            <a:endParaRPr dirty="0"/>
          </a:p>
        </p:txBody>
      </p:sp>
      <p:sp>
        <p:nvSpPr>
          <p:cNvPr id="781" name="Google Shape;781;p45"/>
          <p:cNvSpPr txBox="1">
            <a:spLocks noGrp="1"/>
          </p:cNvSpPr>
          <p:nvPr>
            <p:ph type="subTitle" idx="4"/>
          </p:nvPr>
        </p:nvSpPr>
        <p:spPr>
          <a:xfrm>
            <a:off x="3613313" y="2277000"/>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Mars is actually not hot, but a very cold place</a:t>
            </a:r>
            <a:endParaRPr dirty="0"/>
          </a:p>
          <a:p>
            <a:pPr marL="0" lvl="0" indent="0" algn="ctr" rtl="0">
              <a:spcBef>
                <a:spcPts val="0"/>
              </a:spcBef>
              <a:spcAft>
                <a:spcPts val="0"/>
              </a:spcAft>
              <a:buNone/>
            </a:pPr>
            <a:endParaRPr dirty="0"/>
          </a:p>
        </p:txBody>
      </p:sp>
      <p:sp>
        <p:nvSpPr>
          <p:cNvPr id="782" name="Google Shape;782;p45"/>
          <p:cNvSpPr txBox="1">
            <a:spLocks noGrp="1"/>
          </p:cNvSpPr>
          <p:nvPr>
            <p:ph type="title" idx="5"/>
          </p:nvPr>
        </p:nvSpPr>
        <p:spPr>
          <a:xfrm>
            <a:off x="903450"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Mercury</a:t>
            </a:r>
            <a:endParaRPr dirty="0"/>
          </a:p>
        </p:txBody>
      </p:sp>
      <p:sp>
        <p:nvSpPr>
          <p:cNvPr id="783" name="Google Shape;783;p45"/>
          <p:cNvSpPr txBox="1">
            <a:spLocks noGrp="1"/>
          </p:cNvSpPr>
          <p:nvPr>
            <p:ph type="subTitle" idx="6"/>
          </p:nvPr>
        </p:nvSpPr>
        <p:spPr>
          <a:xfrm>
            <a:off x="926063" y="3769350"/>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Mercury is the closest planet to the Sun</a:t>
            </a:r>
            <a:endParaRPr dirty="0"/>
          </a:p>
          <a:p>
            <a:pPr marL="0" lvl="0" indent="0" algn="ctr" rtl="0">
              <a:spcBef>
                <a:spcPts val="0"/>
              </a:spcBef>
              <a:spcAft>
                <a:spcPts val="0"/>
              </a:spcAft>
              <a:buNone/>
            </a:pPr>
            <a:endParaRPr dirty="0"/>
          </a:p>
        </p:txBody>
      </p:sp>
      <p:sp>
        <p:nvSpPr>
          <p:cNvPr id="784" name="Google Shape;784;p45"/>
          <p:cNvSpPr txBox="1">
            <a:spLocks noGrp="1"/>
          </p:cNvSpPr>
          <p:nvPr>
            <p:ph type="title" idx="7"/>
          </p:nvPr>
        </p:nvSpPr>
        <p:spPr>
          <a:xfrm>
            <a:off x="3602719"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Jupiter</a:t>
            </a:r>
            <a:endParaRPr dirty="0"/>
          </a:p>
        </p:txBody>
      </p:sp>
      <p:sp>
        <p:nvSpPr>
          <p:cNvPr id="785" name="Google Shape;785;p45"/>
          <p:cNvSpPr txBox="1">
            <a:spLocks noGrp="1"/>
          </p:cNvSpPr>
          <p:nvPr>
            <p:ph type="subTitle" idx="8"/>
          </p:nvPr>
        </p:nvSpPr>
        <p:spPr>
          <a:xfrm>
            <a:off x="3613238" y="3769350"/>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Jupiter is the biggest planet of them all</a:t>
            </a:r>
            <a:endParaRPr dirty="0"/>
          </a:p>
          <a:p>
            <a:pPr marL="0" lvl="0" indent="0" algn="ctr" rtl="0">
              <a:spcBef>
                <a:spcPts val="0"/>
              </a:spcBef>
              <a:spcAft>
                <a:spcPts val="0"/>
              </a:spcAft>
              <a:buNone/>
            </a:pPr>
            <a:endParaRPr dirty="0"/>
          </a:p>
        </p:txBody>
      </p:sp>
      <p:sp>
        <p:nvSpPr>
          <p:cNvPr id="786" name="Google Shape;786;p45"/>
          <p:cNvSpPr txBox="1">
            <a:spLocks noGrp="1"/>
          </p:cNvSpPr>
          <p:nvPr>
            <p:ph type="title" idx="9"/>
          </p:nvPr>
        </p:nvSpPr>
        <p:spPr>
          <a:xfrm>
            <a:off x="6233770" y="174930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Saturn</a:t>
            </a:r>
            <a:endParaRPr dirty="0"/>
          </a:p>
        </p:txBody>
      </p:sp>
      <p:sp>
        <p:nvSpPr>
          <p:cNvPr id="787" name="Google Shape;787;p45"/>
          <p:cNvSpPr txBox="1">
            <a:spLocks noGrp="1"/>
          </p:cNvSpPr>
          <p:nvPr>
            <p:ph type="subTitle" idx="13"/>
          </p:nvPr>
        </p:nvSpPr>
        <p:spPr>
          <a:xfrm>
            <a:off x="6255863" y="2289600"/>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Saturn is composed of hydrogen and helium</a:t>
            </a:r>
            <a:endParaRPr dirty="0"/>
          </a:p>
          <a:p>
            <a:pPr marL="0" lvl="0" indent="0" algn="ctr" rtl="0">
              <a:spcBef>
                <a:spcPts val="0"/>
              </a:spcBef>
              <a:spcAft>
                <a:spcPts val="0"/>
              </a:spcAft>
              <a:buNone/>
            </a:pPr>
            <a:endParaRPr dirty="0"/>
          </a:p>
        </p:txBody>
      </p:sp>
      <p:sp>
        <p:nvSpPr>
          <p:cNvPr id="788" name="Google Shape;788;p45"/>
          <p:cNvSpPr txBox="1">
            <a:spLocks noGrp="1"/>
          </p:cNvSpPr>
          <p:nvPr>
            <p:ph type="title" idx="14"/>
          </p:nvPr>
        </p:nvSpPr>
        <p:spPr>
          <a:xfrm>
            <a:off x="6233770" y="3254250"/>
            <a:ext cx="193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Neptune</a:t>
            </a:r>
            <a:endParaRPr dirty="0"/>
          </a:p>
        </p:txBody>
      </p:sp>
      <p:sp>
        <p:nvSpPr>
          <p:cNvPr id="789" name="Google Shape;789;p45"/>
          <p:cNvSpPr txBox="1">
            <a:spLocks noGrp="1"/>
          </p:cNvSpPr>
          <p:nvPr>
            <p:ph type="subTitle" idx="15"/>
          </p:nvPr>
        </p:nvSpPr>
        <p:spPr>
          <a:xfrm>
            <a:off x="6255788" y="3769350"/>
            <a:ext cx="19386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Neptune is the farthest planet from the Sun</a:t>
            </a:r>
            <a:endParaRPr dirty="0"/>
          </a:p>
          <a:p>
            <a:pPr marL="0" lvl="0" indent="0" algn="ctr"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7"/>
          <p:cNvSpPr txBox="1">
            <a:spLocks noGrp="1"/>
          </p:cNvSpPr>
          <p:nvPr>
            <p:ph type="ctrTitle" idx="4294967295"/>
          </p:nvPr>
        </p:nvSpPr>
        <p:spPr>
          <a:xfrm>
            <a:off x="2997200" y="2104390"/>
            <a:ext cx="3149600" cy="934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sz="4800" dirty="0">
                <a:solidFill>
                  <a:schemeClr val="dk2"/>
                </a:solidFill>
              </a:rPr>
              <a:t>感谢聆听</a:t>
            </a:r>
            <a:endParaRPr lang="zh-CN" sz="4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36"/>
          <p:cNvGrpSpPr/>
          <p:nvPr/>
        </p:nvGrpSpPr>
        <p:grpSpPr>
          <a:xfrm>
            <a:off x="2099551" y="3106163"/>
            <a:ext cx="2392050" cy="586550"/>
            <a:chOff x="5489850" y="1719050"/>
            <a:chExt cx="2392050" cy="586550"/>
          </a:xfrm>
        </p:grpSpPr>
        <p:sp>
          <p:nvSpPr>
            <p:cNvPr id="547" name="Google Shape;547;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9" name="Google Shape;549;p36"/>
          <p:cNvGrpSpPr/>
          <p:nvPr/>
        </p:nvGrpSpPr>
        <p:grpSpPr>
          <a:xfrm>
            <a:off x="5851838" y="3105865"/>
            <a:ext cx="2392050" cy="586550"/>
            <a:chOff x="5489850" y="1719050"/>
            <a:chExt cx="2392050" cy="586550"/>
          </a:xfrm>
        </p:grpSpPr>
        <p:sp>
          <p:nvSpPr>
            <p:cNvPr id="550"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6"/>
          <p:cNvGrpSpPr/>
          <p:nvPr/>
        </p:nvGrpSpPr>
        <p:grpSpPr>
          <a:xfrm>
            <a:off x="5863375" y="2010678"/>
            <a:ext cx="2392050" cy="586550"/>
            <a:chOff x="5489850" y="1719050"/>
            <a:chExt cx="2392050" cy="586550"/>
          </a:xfrm>
        </p:grpSpPr>
        <p:sp>
          <p:nvSpPr>
            <p:cNvPr id="553" name="Google Shape;553;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36"/>
          <p:cNvGrpSpPr/>
          <p:nvPr/>
        </p:nvGrpSpPr>
        <p:grpSpPr>
          <a:xfrm>
            <a:off x="2063140" y="2010678"/>
            <a:ext cx="2392050" cy="586550"/>
            <a:chOff x="5489850" y="1719050"/>
            <a:chExt cx="2392050" cy="586550"/>
          </a:xfrm>
        </p:grpSpPr>
        <p:sp>
          <p:nvSpPr>
            <p:cNvPr id="556" name="Google Shape;556;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8" name="Google Shape;558;p36"/>
          <p:cNvSpPr/>
          <p:nvPr/>
        </p:nvSpPr>
        <p:spPr>
          <a:xfrm>
            <a:off x="4695538" y="3104828"/>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6"/>
          <p:cNvSpPr/>
          <p:nvPr/>
        </p:nvSpPr>
        <p:spPr>
          <a:xfrm>
            <a:off x="4695538" y="1957916"/>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6"/>
          <p:cNvSpPr/>
          <p:nvPr/>
        </p:nvSpPr>
        <p:spPr>
          <a:xfrm>
            <a:off x="913301" y="3105138"/>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6"/>
          <p:cNvSpPr/>
          <p:nvPr/>
        </p:nvSpPr>
        <p:spPr>
          <a:xfrm>
            <a:off x="885303" y="1957916"/>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6"/>
          <p:cNvSpPr txBox="1">
            <a:spLocks noGrp="1"/>
          </p:cNvSpPr>
          <p:nvPr>
            <p:ph type="title"/>
          </p:nvPr>
        </p:nvSpPr>
        <p:spPr>
          <a:xfrm>
            <a:off x="2317321" y="2115672"/>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项目背景</a:t>
            </a:r>
            <a:endParaRPr dirty="0">
              <a:latin typeface="微软雅黑" panose="020B0503020204020204" pitchFamily="34" charset="-122"/>
              <a:ea typeface="微软雅黑" panose="020B0503020204020204" pitchFamily="34" charset="-122"/>
            </a:endParaRPr>
          </a:p>
        </p:txBody>
      </p:sp>
      <p:sp>
        <p:nvSpPr>
          <p:cNvPr id="564" name="Google Shape;564;p36"/>
          <p:cNvSpPr txBox="1">
            <a:spLocks noGrp="1"/>
          </p:cNvSpPr>
          <p:nvPr>
            <p:ph type="title" idx="2"/>
          </p:nvPr>
        </p:nvSpPr>
        <p:spPr>
          <a:xfrm rot="1296">
            <a:off x="4784445" y="3227612"/>
            <a:ext cx="7956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sp>
        <p:nvSpPr>
          <p:cNvPr id="565" name="Google Shape;565;p36"/>
          <p:cNvSpPr txBox="1">
            <a:spLocks noGrp="1"/>
          </p:cNvSpPr>
          <p:nvPr>
            <p:ph type="title" idx="3"/>
          </p:nvPr>
        </p:nvSpPr>
        <p:spPr>
          <a:xfrm>
            <a:off x="985932" y="3228360"/>
            <a:ext cx="79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3</a:t>
            </a:r>
            <a:endParaRPr dirty="0"/>
          </a:p>
        </p:txBody>
      </p:sp>
      <p:sp>
        <p:nvSpPr>
          <p:cNvPr id="566" name="Google Shape;566;p36"/>
          <p:cNvSpPr txBox="1">
            <a:spLocks noGrp="1"/>
          </p:cNvSpPr>
          <p:nvPr>
            <p:ph type="title" idx="4"/>
          </p:nvPr>
        </p:nvSpPr>
        <p:spPr>
          <a:xfrm>
            <a:off x="2347278" y="3212217"/>
            <a:ext cx="1879800" cy="4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系统框架</a:t>
            </a:r>
            <a:endParaRPr dirty="0">
              <a:latin typeface="微软雅黑" panose="020B0503020204020204" pitchFamily="34" charset="-122"/>
              <a:ea typeface="微软雅黑" panose="020B0503020204020204" pitchFamily="34" charset="-122"/>
            </a:endParaRPr>
          </a:p>
        </p:txBody>
      </p:sp>
      <p:sp>
        <p:nvSpPr>
          <p:cNvPr id="568" name="Google Shape;568;p36"/>
          <p:cNvSpPr txBox="1">
            <a:spLocks noGrp="1"/>
          </p:cNvSpPr>
          <p:nvPr>
            <p:ph type="title" idx="6"/>
          </p:nvPr>
        </p:nvSpPr>
        <p:spPr>
          <a:xfrm>
            <a:off x="6097619" y="3209819"/>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重点难点</a:t>
            </a:r>
            <a:endParaRPr dirty="0">
              <a:latin typeface="微软雅黑" panose="020B0503020204020204" pitchFamily="34" charset="-122"/>
              <a:ea typeface="微软雅黑" panose="020B0503020204020204" pitchFamily="34" charset="-122"/>
            </a:endParaRPr>
          </a:p>
        </p:txBody>
      </p:sp>
      <p:sp>
        <p:nvSpPr>
          <p:cNvPr id="570" name="Google Shape;570;p36"/>
          <p:cNvSpPr txBox="1">
            <a:spLocks noGrp="1"/>
          </p:cNvSpPr>
          <p:nvPr>
            <p:ph type="title" idx="8"/>
          </p:nvPr>
        </p:nvSpPr>
        <p:spPr>
          <a:xfrm>
            <a:off x="6081331" y="2115672"/>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技术选型</a:t>
            </a:r>
            <a:endParaRPr dirty="0">
              <a:latin typeface="微软雅黑" panose="020B0503020204020204" pitchFamily="34" charset="-122"/>
              <a:ea typeface="微软雅黑" panose="020B0503020204020204" pitchFamily="34" charset="-122"/>
            </a:endParaRPr>
          </a:p>
        </p:txBody>
      </p:sp>
      <p:sp>
        <p:nvSpPr>
          <p:cNvPr id="572" name="Google Shape;572;p36"/>
          <p:cNvSpPr txBox="1">
            <a:spLocks noGrp="1"/>
          </p:cNvSpPr>
          <p:nvPr>
            <p:ph type="title" idx="13"/>
          </p:nvPr>
        </p:nvSpPr>
        <p:spPr>
          <a:xfrm rot="1296">
            <a:off x="4768156" y="2081270"/>
            <a:ext cx="7956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2</a:t>
            </a:r>
            <a:endParaRPr dirty="0"/>
          </a:p>
        </p:txBody>
      </p:sp>
      <p:sp>
        <p:nvSpPr>
          <p:cNvPr id="573" name="Google Shape;573;p36"/>
          <p:cNvSpPr txBox="1">
            <a:spLocks noGrp="1"/>
          </p:cNvSpPr>
          <p:nvPr>
            <p:ph type="title" idx="14"/>
          </p:nvPr>
        </p:nvSpPr>
        <p:spPr>
          <a:xfrm rot="1302">
            <a:off x="959565" y="2081128"/>
            <a:ext cx="792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574" name="Google Shape;574;p36"/>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latin typeface="微软雅黑" panose="020B0503020204020204" pitchFamily="34" charset="-122"/>
                <a:ea typeface="微软雅黑" panose="020B0503020204020204" pitchFamily="34" charset="-122"/>
              </a:rPr>
              <a:t>内容目录</a:t>
            </a:r>
            <a:endParaRPr dirty="0">
              <a:solidFill>
                <a:schemeClr val="l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pitchFamily="34" charset="-122"/>
                <a:ea typeface="微软雅黑" panose="020B0503020204020204" pitchFamily="34" charset="-122"/>
              </a:rPr>
              <a:t>项目背景</a:t>
            </a:r>
            <a:endParaRPr dirty="0">
              <a:latin typeface="微软雅黑" panose="020B0503020204020204" pitchFamily="34" charset="-122"/>
              <a:ea typeface="微软雅黑" panose="020B0503020204020204" pitchFamily="3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grpSp>
        <p:nvGrpSpPr>
          <p:cNvPr id="652" name="Google Shape;652;p40"/>
          <p:cNvGrpSpPr/>
          <p:nvPr/>
        </p:nvGrpSpPr>
        <p:grpSpPr>
          <a:xfrm>
            <a:off x="3403721" y="1769542"/>
            <a:ext cx="2340796" cy="2404771"/>
            <a:chOff x="3403819" y="1976409"/>
            <a:chExt cx="2336357" cy="1991364"/>
          </a:xfrm>
        </p:grpSpPr>
        <p:sp>
          <p:nvSpPr>
            <p:cNvPr id="653" name="Google Shape;653;p40"/>
            <p:cNvSpPr/>
            <p:nvPr/>
          </p:nvSpPr>
          <p:spPr>
            <a:xfrm>
              <a:off x="3568340"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4122743"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3414358"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0"/>
            <p:cNvSpPr/>
            <p:nvPr/>
          </p:nvSpPr>
          <p:spPr>
            <a:xfrm>
              <a:off x="3403819"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7" name="Google Shape;657;p40"/>
          <p:cNvGrpSpPr/>
          <p:nvPr/>
        </p:nvGrpSpPr>
        <p:grpSpPr>
          <a:xfrm>
            <a:off x="789735" y="1767415"/>
            <a:ext cx="2336358" cy="2409017"/>
            <a:chOff x="4122750" y="1608600"/>
            <a:chExt cx="3139000" cy="2675497"/>
          </a:xfrm>
        </p:grpSpPr>
        <p:sp>
          <p:nvSpPr>
            <p:cNvPr id="658" name="Google Shape;658;p40"/>
            <p:cNvSpPr/>
            <p:nvPr/>
          </p:nvSpPr>
          <p:spPr>
            <a:xfrm>
              <a:off x="4343792" y="191604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5088657" y="161804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4136910" y="162015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4122750" y="160860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2" name="Google Shape;662;p40"/>
          <p:cNvGrpSpPr/>
          <p:nvPr/>
        </p:nvGrpSpPr>
        <p:grpSpPr>
          <a:xfrm>
            <a:off x="6017733" y="1769555"/>
            <a:ext cx="2340796" cy="2404771"/>
            <a:chOff x="6017906" y="1976409"/>
            <a:chExt cx="2336357" cy="1991364"/>
          </a:xfrm>
        </p:grpSpPr>
        <p:sp>
          <p:nvSpPr>
            <p:cNvPr id="663" name="Google Shape;663;p40"/>
            <p:cNvSpPr/>
            <p:nvPr/>
          </p:nvSpPr>
          <p:spPr>
            <a:xfrm>
              <a:off x="6182428"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736831"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a:off x="6028446"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6017906"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solidFill>
                  <a:schemeClr val="lt1"/>
                </a:solidFill>
                <a:latin typeface="微软雅黑" panose="020B0503020204020204" pitchFamily="34" charset="-122"/>
                <a:ea typeface="微软雅黑" panose="020B0503020204020204" pitchFamily="34" charset="-122"/>
              </a:rPr>
              <a:t>实验室设备管理</a:t>
            </a:r>
            <a:r>
              <a:rPr lang="zh-CN" altLang="en-US" dirty="0">
                <a:solidFill>
                  <a:schemeClr val="tx1"/>
                </a:solidFill>
                <a:latin typeface="微软雅黑" panose="020B0503020204020204" pitchFamily="34" charset="-122"/>
                <a:ea typeface="微软雅黑" panose="020B0503020204020204" pitchFamily="34" charset="-122"/>
              </a:rPr>
              <a:t>痛点</a:t>
            </a:r>
            <a:r>
              <a:rPr lang="zh-CN" altLang="en-US" dirty="0">
                <a:solidFill>
                  <a:schemeClr val="lt1"/>
                </a:solidFill>
                <a:latin typeface="微软雅黑" panose="020B0503020204020204" pitchFamily="34" charset="-122"/>
                <a:ea typeface="微软雅黑" panose="020B0503020204020204" pitchFamily="34" charset="-122"/>
              </a:rPr>
              <a:t>？</a:t>
            </a:r>
            <a:endParaRPr dirty="0">
              <a:solidFill>
                <a:schemeClr val="lt1"/>
              </a:solidFill>
              <a:latin typeface="微软雅黑" panose="020B0503020204020204" pitchFamily="34" charset="-122"/>
              <a:ea typeface="微软雅黑" panose="020B0503020204020204" pitchFamily="34" charset="-122"/>
            </a:endParaRPr>
          </a:p>
        </p:txBody>
      </p:sp>
      <p:sp>
        <p:nvSpPr>
          <p:cNvPr id="668" name="Google Shape;668;p40"/>
          <p:cNvSpPr txBox="1">
            <a:spLocks noGrp="1"/>
          </p:cNvSpPr>
          <p:nvPr>
            <p:ph type="title" idx="2"/>
          </p:nvPr>
        </p:nvSpPr>
        <p:spPr>
          <a:xfrm>
            <a:off x="923025" y="2121888"/>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设备众多</a:t>
            </a:r>
            <a:endParaRPr dirty="0">
              <a:latin typeface="微软雅黑" panose="020B0503020204020204" pitchFamily="34" charset="-122"/>
              <a:ea typeface="微软雅黑" panose="020B0503020204020204" pitchFamily="34" charset="-122"/>
            </a:endParaRPr>
          </a:p>
        </p:txBody>
      </p:sp>
      <p:sp>
        <p:nvSpPr>
          <p:cNvPr id="669" name="Google Shape;669;p40"/>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实验设备分类复杂、数量极其庞大</a:t>
            </a:r>
            <a:endParaRPr lang="en-US" altLang="zh-CN" sz="1200" dirty="0">
              <a:latin typeface="微软雅黑" panose="020B0503020204020204" pitchFamily="34" charset="-122"/>
              <a:ea typeface="微软雅黑"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传统纸标签或手工台账维护管理任务量巨大</a:t>
            </a:r>
            <a:endParaRPr lang="en-US" altLang="zh-CN" sz="1200" dirty="0">
              <a:latin typeface="微软雅黑" panose="020B0503020204020204" pitchFamily="34" charset="-122"/>
              <a:ea typeface="微软雅黑" panose="020B0503020204020204" pitchFamily="34" charset="-122"/>
            </a:endParaRPr>
          </a:p>
        </p:txBody>
      </p:sp>
      <p:sp>
        <p:nvSpPr>
          <p:cNvPr id="670" name="Google Shape;670;p40"/>
          <p:cNvSpPr txBox="1">
            <a:spLocks noGrp="1"/>
          </p:cNvSpPr>
          <p:nvPr>
            <p:ph type="title" idx="3"/>
          </p:nvPr>
        </p:nvSpPr>
        <p:spPr>
          <a:xfrm>
            <a:off x="3526675" y="2121900"/>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流程繁琐</a:t>
            </a:r>
            <a:endParaRPr dirty="0">
              <a:latin typeface="微软雅黑" panose="020B0503020204020204" pitchFamily="34" charset="-122"/>
              <a:ea typeface="微软雅黑" panose="020B0503020204020204" pitchFamily="34" charset="-122"/>
            </a:endParaRPr>
          </a:p>
        </p:txBody>
      </p:sp>
      <p:sp>
        <p:nvSpPr>
          <p:cNvPr id="671" name="Google Shape;671;p40"/>
          <p:cNvSpPr txBox="1">
            <a:spLocks noGrp="1"/>
          </p:cNvSpPr>
          <p:nvPr>
            <p:ph type="subTitle" idx="4"/>
          </p:nvPr>
        </p:nvSpPr>
        <p:spPr>
          <a:xfrm>
            <a:off x="3526675" y="2571899"/>
            <a:ext cx="2084686" cy="1485594"/>
          </a:xfrm>
          <a:prstGeom prst="rect">
            <a:avLst/>
          </a:prstGeom>
        </p:spPr>
        <p:txBody>
          <a:bodyPr spcFirstLastPara="1" wrap="square" lIns="91425" tIns="91425" rIns="91425" bIns="91425" anchor="t" anchorCtr="0">
            <a:noAutofit/>
          </a:bodyPr>
          <a:lstStyle/>
          <a:p>
            <a:pPr marL="171450" lvl="0" indent="-171450" algn="l">
              <a:lnSpc>
                <a:spcPct val="150000"/>
              </a:lnSpc>
              <a:spcBef>
                <a:spcPts val="0"/>
              </a:spcBef>
              <a:spcAft>
                <a:spcPts val="0"/>
              </a:spcAft>
              <a:buFont typeface="Arial" panose="020B0604020202020204" pitchFamily="34" charset="0"/>
              <a:buChar char="•"/>
            </a:pPr>
            <a:r>
              <a:rPr lang="en-US" sz="1200" dirty="0" err="1">
                <a:latin typeface="微软雅黑" panose="020B0503020204020204" pitchFamily="34" charset="-122"/>
                <a:ea typeface="微软雅黑" panose="020B0503020204020204" pitchFamily="34" charset="-122"/>
              </a:rPr>
              <a:t>实验设备为学校资产</a:t>
            </a:r>
            <a:r>
              <a:rPr lang="zh-CN" altLang="en-US" sz="1200" dirty="0">
                <a:latin typeface="微软雅黑" panose="020B0503020204020204" pitchFamily="34" charset="-122"/>
                <a:ea typeface="微软雅黑" panose="020B0503020204020204" pitchFamily="34" charset="-122"/>
              </a:rPr>
              <a:t>，任何变化流动都要走流程</a:t>
            </a:r>
            <a:endParaRPr lang="en-US" altLang="zh-CN" sz="1200" dirty="0">
              <a:latin typeface="微软雅黑" panose="020B0503020204020204" pitchFamily="34" charset="-122"/>
              <a:ea typeface="微软雅黑" panose="020B0503020204020204" pitchFamily="34" charset="-122"/>
            </a:endParaRPr>
          </a:p>
          <a:p>
            <a:pPr marL="171450" lvl="0" indent="-171450" algn="l" rtl="0">
              <a:lnSpc>
                <a:spcPct val="150000"/>
              </a:lnSpc>
              <a:spcBef>
                <a:spcPts val="0"/>
              </a:spcBef>
              <a:spcAft>
                <a:spcPts val="0"/>
              </a:spcAft>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流程参与人员多，流转效率不高，推进困难</a:t>
            </a:r>
            <a:endParaRPr sz="1200" dirty="0">
              <a:latin typeface="微软雅黑" panose="020B0503020204020204" pitchFamily="34" charset="-122"/>
              <a:ea typeface="微软雅黑" panose="020B0503020204020204" pitchFamily="34" charset="-122"/>
            </a:endParaRPr>
          </a:p>
        </p:txBody>
      </p:sp>
      <p:sp>
        <p:nvSpPr>
          <p:cNvPr id="672" name="Google Shape;672;p40"/>
          <p:cNvSpPr txBox="1">
            <a:spLocks noGrp="1"/>
          </p:cNvSpPr>
          <p:nvPr>
            <p:ph type="title" idx="5"/>
          </p:nvPr>
        </p:nvSpPr>
        <p:spPr>
          <a:xfrm>
            <a:off x="6130350" y="2121888"/>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微软雅黑" panose="020B0503020204020204" pitchFamily="34" charset="-122"/>
                <a:ea typeface="微软雅黑" panose="020B0503020204020204" pitchFamily="34" charset="-122"/>
              </a:rPr>
              <a:t>维护困难</a:t>
            </a:r>
            <a:endParaRPr dirty="0">
              <a:latin typeface="微软雅黑" panose="020B0503020204020204" pitchFamily="34" charset="-122"/>
              <a:ea typeface="微软雅黑" panose="020B0503020204020204" pitchFamily="34" charset="-122"/>
            </a:endParaRPr>
          </a:p>
        </p:txBody>
      </p:sp>
      <p:sp>
        <p:nvSpPr>
          <p:cNvPr id="24" name="Google Shape;671;p40"/>
          <p:cNvSpPr txBox="1"/>
          <p:nvPr/>
        </p:nvSpPr>
        <p:spPr>
          <a:xfrm>
            <a:off x="6145098" y="2571749"/>
            <a:ext cx="2084686" cy="14855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171450" indent="-171450" algn="l">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设备状态信息同步慢，得不到及时有效的处理</a:t>
            </a:r>
            <a:endParaRPr lang="en-US" altLang="zh-CN" sz="1100" dirty="0">
              <a:latin typeface="微软雅黑" panose="020B0503020204020204" pitchFamily="34" charset="-122"/>
              <a:ea typeface="微软雅黑" panose="020B0503020204020204" pitchFamily="34" charset="-122"/>
            </a:endParaRPr>
          </a:p>
          <a:p>
            <a:pPr marL="171450" indent="-171450" algn="l">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人工联系、指派维修人员困难、效率低</a:t>
            </a:r>
            <a:endParaRPr lang="en-US" altLang="zh-CN" sz="1100" dirty="0">
              <a:latin typeface="微软雅黑" panose="020B0503020204020204" pitchFamily="34" charset="-122"/>
              <a:ea typeface="微软雅黑" panose="020B0503020204020204" pitchFamily="34" charset="-122"/>
            </a:endParaRPr>
          </a:p>
          <a:p>
            <a:pPr marL="171450" indent="-171450" algn="l">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维护过程追溯困难</a:t>
            </a:r>
            <a:endParaRPr lang="en-US" altLang="zh-CN" sz="11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1"/>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2800" dirty="0">
                <a:solidFill>
                  <a:schemeClr val="lt1"/>
                </a:solidFill>
                <a:latin typeface="微软雅黑" panose="020B0503020204020204" pitchFamily="34" charset="-122"/>
                <a:ea typeface="微软雅黑" panose="020B0503020204020204" pitchFamily="34" charset="-122"/>
              </a:rPr>
              <a:t>项目意义 </a:t>
            </a:r>
            <a:r>
              <a:rPr lang="en-US" altLang="zh-CN" sz="2800" dirty="0">
                <a:solidFill>
                  <a:schemeClr val="lt1"/>
                </a:solidFill>
                <a:latin typeface="微软雅黑" panose="020B0503020204020204" pitchFamily="34" charset="-122"/>
                <a:ea typeface="微软雅黑" panose="020B0503020204020204" pitchFamily="34" charset="-122"/>
              </a:rPr>
              <a:t>/</a:t>
            </a:r>
            <a:r>
              <a:rPr lang="zh-CN" altLang="en-US" sz="2800" dirty="0">
                <a:solidFill>
                  <a:schemeClr val="lt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优势</a:t>
            </a:r>
            <a:endParaRPr sz="2800" dirty="0">
              <a:solidFill>
                <a:schemeClr val="tx1"/>
              </a:solidFill>
              <a:latin typeface="微软雅黑" panose="020B0503020204020204" pitchFamily="34" charset="-122"/>
              <a:ea typeface="微软雅黑" panose="020B0503020204020204" pitchFamily="34" charset="-122"/>
            </a:endParaRPr>
          </a:p>
        </p:txBody>
      </p:sp>
      <p:grpSp>
        <p:nvGrpSpPr>
          <p:cNvPr id="679" name="Google Shape;679;p41"/>
          <p:cNvGrpSpPr/>
          <p:nvPr/>
        </p:nvGrpSpPr>
        <p:grpSpPr>
          <a:xfrm>
            <a:off x="6271900" y="3241525"/>
            <a:ext cx="1598600" cy="581650"/>
            <a:chOff x="6153900" y="3231000"/>
            <a:chExt cx="1598600" cy="581650"/>
          </a:xfrm>
        </p:grpSpPr>
        <p:sp>
          <p:nvSpPr>
            <p:cNvPr id="680" name="Google Shape;680;p41"/>
            <p:cNvSpPr/>
            <p:nvPr/>
          </p:nvSpPr>
          <p:spPr>
            <a:xfrm>
              <a:off x="620330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1"/>
            <p:cNvSpPr/>
            <p:nvPr/>
          </p:nvSpPr>
          <p:spPr>
            <a:xfrm>
              <a:off x="6153900" y="32310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2" name="Google Shape;682;p41"/>
          <p:cNvSpPr txBox="1"/>
          <p:nvPr/>
        </p:nvSpPr>
        <p:spPr>
          <a:xfrm>
            <a:off x="6364300" y="3238357"/>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pitchFamily="34" charset="-122"/>
                <a:ea typeface="微软雅黑" panose="020B0503020204020204" pitchFamily="34" charset="-122"/>
                <a:cs typeface="Epilogue"/>
                <a:sym typeface="Epilogue"/>
              </a:rPr>
              <a:t>管理方便</a:t>
            </a:r>
            <a:endParaRPr sz="2000" b="1" dirty="0">
              <a:solidFill>
                <a:schemeClr val="dk1"/>
              </a:solidFill>
              <a:latin typeface="微软雅黑" panose="020B0503020204020204" pitchFamily="34" charset="-122"/>
              <a:ea typeface="微软雅黑" panose="020B0503020204020204" pitchFamily="34" charset="-122"/>
              <a:cs typeface="Epilogue"/>
              <a:sym typeface="Epilogue"/>
            </a:endParaRPr>
          </a:p>
        </p:txBody>
      </p:sp>
      <p:grpSp>
        <p:nvGrpSpPr>
          <p:cNvPr id="684" name="Google Shape;684;p41"/>
          <p:cNvGrpSpPr/>
          <p:nvPr/>
        </p:nvGrpSpPr>
        <p:grpSpPr>
          <a:xfrm>
            <a:off x="1373450" y="3238350"/>
            <a:ext cx="1598600" cy="581650"/>
            <a:chOff x="1500900" y="3327675"/>
            <a:chExt cx="1598600" cy="581650"/>
          </a:xfrm>
        </p:grpSpPr>
        <p:sp>
          <p:nvSpPr>
            <p:cNvPr id="685" name="Google Shape;685;p41"/>
            <p:cNvSpPr/>
            <p:nvPr/>
          </p:nvSpPr>
          <p:spPr>
            <a:xfrm>
              <a:off x="1550300" y="337892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1"/>
            <p:cNvSpPr/>
            <p:nvPr/>
          </p:nvSpPr>
          <p:spPr>
            <a:xfrm>
              <a:off x="1500900" y="332767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7" name="Google Shape;687;p41"/>
          <p:cNvSpPr txBox="1"/>
          <p:nvPr/>
        </p:nvSpPr>
        <p:spPr>
          <a:xfrm>
            <a:off x="1465850" y="32351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pitchFamily="34" charset="-122"/>
                <a:ea typeface="微软雅黑" panose="020B0503020204020204" pitchFamily="34" charset="-122"/>
                <a:cs typeface="Epilogue"/>
                <a:sym typeface="Epilogue"/>
              </a:rPr>
              <a:t>数据清晰</a:t>
            </a:r>
            <a:endParaRPr sz="2000" b="1" dirty="0">
              <a:solidFill>
                <a:schemeClr val="dk1"/>
              </a:solidFill>
              <a:latin typeface="微软雅黑" panose="020B0503020204020204" pitchFamily="34" charset="-122"/>
              <a:ea typeface="微软雅黑" panose="020B0503020204020204" pitchFamily="34" charset="-122"/>
              <a:cs typeface="Epilogue"/>
              <a:sym typeface="Epilogue"/>
            </a:endParaRPr>
          </a:p>
        </p:txBody>
      </p:sp>
      <p:grpSp>
        <p:nvGrpSpPr>
          <p:cNvPr id="689" name="Google Shape;689;p41"/>
          <p:cNvGrpSpPr/>
          <p:nvPr/>
        </p:nvGrpSpPr>
        <p:grpSpPr>
          <a:xfrm>
            <a:off x="1373450" y="1621050"/>
            <a:ext cx="1598600" cy="581650"/>
            <a:chOff x="1617700" y="1585225"/>
            <a:chExt cx="1598600" cy="581650"/>
          </a:xfrm>
        </p:grpSpPr>
        <p:sp>
          <p:nvSpPr>
            <p:cNvPr id="690" name="Google Shape;690;p41"/>
            <p:cNvSpPr/>
            <p:nvPr/>
          </p:nvSpPr>
          <p:spPr>
            <a:xfrm>
              <a:off x="1667100" y="1636475"/>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1"/>
            <p:cNvSpPr/>
            <p:nvPr/>
          </p:nvSpPr>
          <p:spPr>
            <a:xfrm>
              <a:off x="1617700" y="1585225"/>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2" name="Google Shape;692;p41"/>
          <p:cNvSpPr txBox="1"/>
          <p:nvPr/>
        </p:nvSpPr>
        <p:spPr>
          <a:xfrm>
            <a:off x="1465850" y="161788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pitchFamily="34" charset="-122"/>
                <a:ea typeface="微软雅黑" panose="020B0503020204020204" pitchFamily="34" charset="-122"/>
                <a:cs typeface="Epilogue"/>
                <a:sym typeface="Epilogue"/>
              </a:rPr>
              <a:t>流转迅速</a:t>
            </a:r>
            <a:endParaRPr sz="2000" b="1" dirty="0">
              <a:solidFill>
                <a:schemeClr val="dk1"/>
              </a:solidFill>
              <a:latin typeface="微软雅黑" panose="020B0503020204020204" pitchFamily="34" charset="-122"/>
              <a:ea typeface="微软雅黑" panose="020B0503020204020204" pitchFamily="34" charset="-122"/>
              <a:cs typeface="Epilogue"/>
              <a:sym typeface="Epilogue"/>
            </a:endParaRPr>
          </a:p>
        </p:txBody>
      </p:sp>
      <p:sp>
        <p:nvSpPr>
          <p:cNvPr id="693" name="Google Shape;693;p41"/>
          <p:cNvSpPr txBox="1"/>
          <p:nvPr/>
        </p:nvSpPr>
        <p:spPr>
          <a:xfrm>
            <a:off x="1264490" y="2159133"/>
            <a:ext cx="1865920"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GB" sz="1000" dirty="0" err="1">
                <a:solidFill>
                  <a:schemeClr val="dk1"/>
                </a:solidFill>
                <a:latin typeface="微软雅黑 Light" panose="020B0502040204020203" pitchFamily="34" charset="-122"/>
                <a:ea typeface="微软雅黑 Light" panose="020B0502040204020203" pitchFamily="34" charset="-122"/>
                <a:cs typeface="Cabin"/>
                <a:sym typeface="Cabin"/>
              </a:rPr>
              <a:t>工单系统中工单流程清晰</a:t>
            </a:r>
            <a:r>
              <a:rPr lang="zh-CN" altLang="en-US" sz="1000" dirty="0">
                <a:solidFill>
                  <a:schemeClr val="dk1"/>
                </a:solidFill>
                <a:latin typeface="微软雅黑 Light" panose="020B0502040204020203" pitchFamily="34" charset="-122"/>
                <a:ea typeface="微软雅黑 Light" panose="020B0502040204020203" pitchFamily="34" charset="-122"/>
                <a:cs typeface="Cabin"/>
                <a:sym typeface="Cabin"/>
              </a:rPr>
              <a:t>、操作简单，加快流程推进效率，解决流转效率痛点</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grpSp>
        <p:nvGrpSpPr>
          <p:cNvPr id="694" name="Google Shape;694;p41"/>
          <p:cNvGrpSpPr/>
          <p:nvPr/>
        </p:nvGrpSpPr>
        <p:grpSpPr>
          <a:xfrm>
            <a:off x="6271900" y="1627400"/>
            <a:ext cx="1598600" cy="581650"/>
            <a:chOff x="5852125" y="1536700"/>
            <a:chExt cx="1598600" cy="581650"/>
          </a:xfrm>
        </p:grpSpPr>
        <p:sp>
          <p:nvSpPr>
            <p:cNvPr id="695" name="Google Shape;695;p41"/>
            <p:cNvSpPr/>
            <p:nvPr/>
          </p:nvSpPr>
          <p:spPr>
            <a:xfrm>
              <a:off x="5901525" y="15879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1"/>
            <p:cNvSpPr/>
            <p:nvPr/>
          </p:nvSpPr>
          <p:spPr>
            <a:xfrm>
              <a:off x="5852125" y="15367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7" name="Google Shape;697;p41"/>
          <p:cNvSpPr txBox="1"/>
          <p:nvPr/>
        </p:nvSpPr>
        <p:spPr>
          <a:xfrm>
            <a:off x="6364300" y="162423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2000" b="1" dirty="0">
                <a:solidFill>
                  <a:schemeClr val="dk1"/>
                </a:solidFill>
                <a:latin typeface="微软雅黑" panose="020B0503020204020204" pitchFamily="34" charset="-122"/>
                <a:ea typeface="微软雅黑" panose="020B0503020204020204" pitchFamily="34" charset="-122"/>
                <a:cs typeface="Epilogue"/>
                <a:sym typeface="Epilogue"/>
              </a:rPr>
              <a:t>角色明确</a:t>
            </a:r>
            <a:endParaRPr sz="2000" b="1" dirty="0">
              <a:solidFill>
                <a:schemeClr val="dk1"/>
              </a:solidFill>
              <a:latin typeface="微软雅黑" panose="020B0503020204020204" pitchFamily="34" charset="-122"/>
              <a:ea typeface="微软雅黑" panose="020B0503020204020204" pitchFamily="34" charset="-122"/>
              <a:cs typeface="Epilogue"/>
              <a:sym typeface="Epilogue"/>
            </a:endParaRPr>
          </a:p>
        </p:txBody>
      </p:sp>
      <p:cxnSp>
        <p:nvCxnSpPr>
          <p:cNvPr id="699" name="Google Shape;699;p41"/>
          <p:cNvCxnSpPr>
            <a:stCxn id="691" idx="3"/>
          </p:cNvCxnSpPr>
          <p:nvPr/>
        </p:nvCxnSpPr>
        <p:spPr>
          <a:xfrm>
            <a:off x="2922650" y="1886250"/>
            <a:ext cx="1228500" cy="8280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0" name="Google Shape;700;p41"/>
          <p:cNvCxnSpPr>
            <a:stCxn id="686" idx="3"/>
          </p:cNvCxnSpPr>
          <p:nvPr/>
        </p:nvCxnSpPr>
        <p:spPr>
          <a:xfrm rot="10800000" flipH="1">
            <a:off x="2922650" y="2887650"/>
            <a:ext cx="1460400" cy="6159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1" name="Google Shape;701;p41"/>
          <p:cNvCxnSpPr>
            <a:stCxn id="696" idx="1"/>
          </p:cNvCxnSpPr>
          <p:nvPr/>
        </p:nvCxnSpPr>
        <p:spPr>
          <a:xfrm flipH="1">
            <a:off x="5143300" y="1892600"/>
            <a:ext cx="1128600" cy="795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702" name="Google Shape;702;p41"/>
          <p:cNvCxnSpPr>
            <a:stCxn id="681" idx="1"/>
          </p:cNvCxnSpPr>
          <p:nvPr/>
        </p:nvCxnSpPr>
        <p:spPr>
          <a:xfrm rot="10800000">
            <a:off x="4990900" y="2865025"/>
            <a:ext cx="1281000" cy="6417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703" name="Google Shape;703;p41"/>
          <p:cNvSpPr/>
          <p:nvPr/>
        </p:nvSpPr>
        <p:spPr>
          <a:xfrm>
            <a:off x="3937838" y="2301938"/>
            <a:ext cx="1224651" cy="93323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693;p41"/>
          <p:cNvSpPr txBox="1"/>
          <p:nvPr/>
        </p:nvSpPr>
        <p:spPr>
          <a:xfrm>
            <a:off x="6177677" y="2152694"/>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学生、教职工、厂商都可参与；</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审批、派发、维修等角色明确，各司其职提高工作质量</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
        <p:nvSpPr>
          <p:cNvPr id="29" name="Google Shape;693;p41"/>
          <p:cNvSpPr txBox="1"/>
          <p:nvPr/>
        </p:nvSpPr>
        <p:spPr>
          <a:xfrm>
            <a:off x="1235908" y="3771918"/>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数据库存储数据，数据展示清晰准确，数据管理轻松高效；庞大数据量也很难出现错误</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
        <p:nvSpPr>
          <p:cNvPr id="30" name="Google Shape;693;p41"/>
          <p:cNvSpPr txBox="1"/>
          <p:nvPr/>
        </p:nvSpPr>
        <p:spPr>
          <a:xfrm>
            <a:off x="6140797" y="3771918"/>
            <a:ext cx="1848239" cy="759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zh-CN" altLang="en-US" sz="1000" dirty="0">
                <a:solidFill>
                  <a:srgbClr val="FFFFFF"/>
                </a:solidFill>
                <a:latin typeface="微软雅黑 Light" panose="020B0502040204020203" pitchFamily="34" charset="-122"/>
                <a:ea typeface="微软雅黑 Light" panose="020B0502040204020203" pitchFamily="34" charset="-122"/>
                <a:cs typeface="Cabin"/>
                <a:sym typeface="Cabin"/>
              </a:rPr>
              <a:t>无纸化在线系统，随时随地都能方便同步更新信息，信息化系统管理更加高效准确</a:t>
            </a:r>
            <a:endParaRPr lang="en-US" altLang="zh-CN" sz="1000" dirty="0">
              <a:solidFill>
                <a:srgbClr val="FFFFFF"/>
              </a:solidFill>
              <a:latin typeface="微软雅黑 Light" panose="020B0502040204020203" pitchFamily="34" charset="-122"/>
              <a:ea typeface="微软雅黑 Light" panose="020B0502040204020203" pitchFamily="34" charset="-122"/>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a:t>
            </a:r>
            <a:r>
              <a:rPr lang="en-US" altLang="zh-CN" dirty="0"/>
              <a:t>2</a:t>
            </a:r>
            <a:endParaRPr dirty="0"/>
          </a:p>
        </p:txBody>
      </p:sp>
      <p:sp>
        <p:nvSpPr>
          <p:cNvPr id="585" name="Google Shape;585;p37"/>
          <p:cNvSpPr txBox="1">
            <a:spLocks noGrp="1"/>
          </p:cNvSpPr>
          <p:nvPr>
            <p:ph type="title"/>
          </p:nvPr>
        </p:nvSpPr>
        <p:spPr>
          <a:xfrm>
            <a:off x="4985138" y="2268917"/>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latin typeface="微软雅黑" panose="020B0503020204020204" pitchFamily="34" charset="-122"/>
                <a:ea typeface="微软雅黑" panose="020B0503020204020204" pitchFamily="34" charset="-122"/>
              </a:rPr>
              <a:t>技术选型</a:t>
            </a:r>
            <a:endParaRPr dirty="0">
              <a:latin typeface="微软雅黑" panose="020B0503020204020204" pitchFamily="34" charset="-122"/>
              <a:ea typeface="微软雅黑" panose="020B0503020204020204" pitchFamily="34" charset="-122"/>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grpSp>
        <p:nvGrpSpPr>
          <p:cNvPr id="794" name="Google Shape;794;p46"/>
          <p:cNvGrpSpPr/>
          <p:nvPr/>
        </p:nvGrpSpPr>
        <p:grpSpPr>
          <a:xfrm rot="-6614059">
            <a:off x="33214" y="2281709"/>
            <a:ext cx="1877486" cy="1877271"/>
            <a:chOff x="277881" y="2901316"/>
            <a:chExt cx="1900344" cy="1900126"/>
          </a:xfrm>
        </p:grpSpPr>
        <p:sp>
          <p:nvSpPr>
            <p:cNvPr id="795" name="Google Shape;795;p46"/>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6" name="Google Shape;796;p46"/>
            <p:cNvGrpSpPr/>
            <p:nvPr/>
          </p:nvGrpSpPr>
          <p:grpSpPr>
            <a:xfrm rot="2322109">
              <a:off x="551788" y="3175815"/>
              <a:ext cx="1352529" cy="1351128"/>
              <a:chOff x="200055" y="3556746"/>
              <a:chExt cx="869964" cy="869063"/>
            </a:xfrm>
          </p:grpSpPr>
          <p:sp>
            <p:nvSpPr>
              <p:cNvPr id="797" name="Google Shape;797;p46"/>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6"/>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6"/>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6"/>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01" name="Google Shape;801;p46"/>
          <p:cNvSpPr/>
          <p:nvPr/>
        </p:nvSpPr>
        <p:spPr>
          <a:xfrm>
            <a:off x="970850" y="3388174"/>
            <a:ext cx="1594883" cy="1215327"/>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6"/>
          <p:cNvSpPr txBox="1">
            <a:spLocks noGrp="1"/>
          </p:cNvSpPr>
          <p:nvPr>
            <p:ph type="title"/>
          </p:nvPr>
        </p:nvSpPr>
        <p:spPr>
          <a:xfrm rot="-732">
            <a:off x="3476761" y="1364567"/>
            <a:ext cx="3582600" cy="60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微软雅黑" panose="020B0503020204020204" pitchFamily="34" charset="-122"/>
                <a:ea typeface="微软雅黑" panose="020B0503020204020204" pitchFamily="34" charset="-122"/>
              </a:rPr>
              <a:t>React</a:t>
            </a:r>
            <a:endParaRPr dirty="0">
              <a:latin typeface="微软雅黑" panose="020B0503020204020204" pitchFamily="34" charset="-122"/>
              <a:ea typeface="微软雅黑" panose="020B0503020204020204" pitchFamily="34" charset="-122"/>
            </a:endParaRPr>
          </a:p>
        </p:txBody>
      </p:sp>
      <p:sp>
        <p:nvSpPr>
          <p:cNvPr id="803" name="Google Shape;803;p46"/>
          <p:cNvSpPr txBox="1">
            <a:spLocks noGrp="1"/>
          </p:cNvSpPr>
          <p:nvPr>
            <p:ph type="subTitle" idx="1"/>
          </p:nvPr>
        </p:nvSpPr>
        <p:spPr>
          <a:xfrm>
            <a:off x="3355278" y="1924375"/>
            <a:ext cx="4229100" cy="2044813"/>
          </a:xfrm>
          <a:prstGeom prst="rect">
            <a:avLst/>
          </a:prstGeom>
        </p:spPr>
        <p:txBody>
          <a:bodyPr spcFirstLastPara="1" wrap="square" lIns="91425" tIns="91425" rIns="91425" bIns="91425" anchor="t" anchorCtr="0">
            <a:noAutofit/>
          </a:bodyPr>
          <a:lstStyle/>
          <a:p>
            <a:pPr marL="311150" indent="-171450" algn="l" latinLnBrk="1">
              <a:lnSpc>
                <a:spcPct val="150000"/>
              </a:lnSpc>
              <a:buFont typeface="Arial" panose="020B0604020202020204" pitchFamily="34" charset="0"/>
              <a:buChar char="•"/>
            </a:pPr>
            <a:r>
              <a:rPr lang="es-ES" altLang="zh-CN" sz="1200" b="0" i="0" dirty="0" err="1">
                <a:solidFill>
                  <a:schemeClr val="tx1"/>
                </a:solidFill>
                <a:effectLst/>
                <a:latin typeface="微软雅黑" panose="020B0503020204020204" pitchFamily="34" charset="-122"/>
                <a:ea typeface="微软雅黑" panose="020B0503020204020204" pitchFamily="34" charset="-122"/>
              </a:rPr>
              <a:t>React</a:t>
            </a:r>
            <a:r>
              <a:rPr lang="es-ES" altLang="zh-CN" sz="1200" b="0" i="0" dirty="0">
                <a:solidFill>
                  <a:schemeClr val="tx1"/>
                </a:solidFill>
                <a:effectLst/>
                <a:latin typeface="微软雅黑" panose="020B0503020204020204" pitchFamily="34" charset="-122"/>
                <a:ea typeface="微软雅黑" panose="020B0503020204020204" pitchFamily="34" charset="-122"/>
              </a:rPr>
              <a:t> </a:t>
            </a:r>
            <a:r>
              <a:rPr lang="zh-CN" altLang="en-US" sz="1200" b="0" i="0" dirty="0">
                <a:solidFill>
                  <a:schemeClr val="tx1"/>
                </a:solidFill>
                <a:effectLst/>
                <a:latin typeface="微软雅黑" panose="020B0503020204020204" pitchFamily="34" charset="-122"/>
                <a:ea typeface="微软雅黑" panose="020B0503020204020204" pitchFamily="34" charset="-122"/>
              </a:rPr>
              <a:t>是一个用于构建用户界面的 </a:t>
            </a:r>
            <a:r>
              <a:rPr lang="es-ES" altLang="zh-CN" sz="1200" b="0" i="0" dirty="0">
                <a:solidFill>
                  <a:schemeClr val="tx1"/>
                </a:solidFill>
                <a:effectLst/>
                <a:latin typeface="微软雅黑" panose="020B0503020204020204" pitchFamily="34" charset="-122"/>
                <a:ea typeface="微软雅黑" panose="020B0503020204020204" pitchFamily="34" charset="-122"/>
              </a:rPr>
              <a:t>JAVASCRIPT </a:t>
            </a:r>
            <a:r>
              <a:rPr lang="zh-CN" altLang="en-US" sz="1200" b="0" i="0" dirty="0">
                <a:solidFill>
                  <a:schemeClr val="tx1"/>
                </a:solidFill>
                <a:effectLst/>
                <a:latin typeface="微软雅黑" panose="020B0503020204020204" pitchFamily="34" charset="-122"/>
                <a:ea typeface="微软雅黑" panose="020B0503020204020204" pitchFamily="34" charset="-122"/>
              </a:rPr>
              <a:t>库。</a:t>
            </a:r>
            <a:endParaRPr lang="zh-CN" altLang="en-US" sz="1200" b="0" i="0" dirty="0">
              <a:solidFill>
                <a:schemeClr val="tx1"/>
              </a:solidFill>
              <a:effectLst/>
              <a:latin typeface="微软雅黑" panose="020B0503020204020204" pitchFamily="34" charset="-122"/>
              <a:ea typeface="微软雅黑" panose="020B0503020204020204" pitchFamily="34" charset="-122"/>
            </a:endParaRPr>
          </a:p>
          <a:p>
            <a:pPr marL="311150" indent="-171450" algn="l" latinLnBrk="1">
              <a:lnSpc>
                <a:spcPct val="150000"/>
              </a:lnSpc>
              <a:buFont typeface="Arial" panose="020B0604020202020204" pitchFamily="34" charset="0"/>
              <a:buChar char="•"/>
            </a:pPr>
            <a:r>
              <a:rPr lang="es-ES" altLang="zh-CN" sz="1200" b="0" i="0" dirty="0" err="1">
                <a:solidFill>
                  <a:schemeClr val="tx1"/>
                </a:solidFill>
                <a:effectLst/>
                <a:latin typeface="微软雅黑" panose="020B0503020204020204" pitchFamily="34" charset="-122"/>
                <a:ea typeface="微软雅黑" panose="020B0503020204020204" pitchFamily="34" charset="-122"/>
              </a:rPr>
              <a:t>React</a:t>
            </a:r>
            <a:r>
              <a:rPr lang="es-ES" altLang="zh-CN" sz="1200" b="0" i="0" dirty="0">
                <a:solidFill>
                  <a:schemeClr val="tx1"/>
                </a:solidFill>
                <a:effectLst/>
                <a:latin typeface="微软雅黑" panose="020B0503020204020204" pitchFamily="34" charset="-122"/>
                <a:ea typeface="微软雅黑" panose="020B0503020204020204" pitchFamily="34" charset="-122"/>
              </a:rPr>
              <a:t> </a:t>
            </a:r>
            <a:r>
              <a:rPr lang="zh-CN" altLang="en-US" sz="1200" b="0" i="0" dirty="0">
                <a:solidFill>
                  <a:schemeClr val="tx1"/>
                </a:solidFill>
                <a:effectLst/>
                <a:latin typeface="微软雅黑" panose="020B0503020204020204" pitchFamily="34" charset="-122"/>
                <a:ea typeface="微软雅黑" panose="020B0503020204020204" pitchFamily="34" charset="-122"/>
              </a:rPr>
              <a:t>主要用于构建 </a:t>
            </a:r>
            <a:r>
              <a:rPr lang="es-ES" altLang="zh-CN" sz="1200" b="0" i="0" dirty="0">
                <a:solidFill>
                  <a:schemeClr val="tx1"/>
                </a:solidFill>
                <a:effectLst/>
                <a:latin typeface="微软雅黑" panose="020B0503020204020204" pitchFamily="34" charset="-122"/>
                <a:ea typeface="微软雅黑" panose="020B0503020204020204" pitchFamily="34" charset="-122"/>
              </a:rPr>
              <a:t>UI</a:t>
            </a:r>
            <a:r>
              <a:rPr lang="zh-CN" altLang="es-ES" sz="1200" b="0" i="0" dirty="0">
                <a:solidFill>
                  <a:schemeClr val="tx1"/>
                </a:solidFill>
                <a:effectLst/>
                <a:latin typeface="微软雅黑" panose="020B0503020204020204" pitchFamily="34" charset="-122"/>
                <a:ea typeface="微软雅黑" panose="020B0503020204020204" pitchFamily="34" charset="-122"/>
              </a:rPr>
              <a:t>，</a:t>
            </a:r>
            <a:r>
              <a:rPr lang="es-ES" altLang="zh-CN" sz="1200" b="0" i="0" dirty="0" err="1">
                <a:solidFill>
                  <a:schemeClr val="tx1"/>
                </a:solidFill>
                <a:effectLst/>
                <a:latin typeface="微软雅黑" panose="020B0503020204020204" pitchFamily="34" charset="-122"/>
                <a:ea typeface="微软雅黑" panose="020B0503020204020204" pitchFamily="34" charset="-122"/>
              </a:rPr>
              <a:t>React</a:t>
            </a:r>
            <a:r>
              <a:rPr lang="es-ES" altLang="zh-CN" sz="1200" b="0" i="0" dirty="0">
                <a:solidFill>
                  <a:schemeClr val="tx1"/>
                </a:solidFill>
                <a:effectLst/>
                <a:latin typeface="微软雅黑" panose="020B0503020204020204" pitchFamily="34" charset="-122"/>
                <a:ea typeface="微软雅黑" panose="020B0503020204020204" pitchFamily="34" charset="-122"/>
              </a:rPr>
              <a:t> </a:t>
            </a:r>
            <a:r>
              <a:rPr lang="zh-CN" altLang="en-US" sz="1200" b="0" i="0" dirty="0">
                <a:solidFill>
                  <a:schemeClr val="tx1"/>
                </a:solidFill>
                <a:effectLst/>
                <a:latin typeface="微软雅黑" panose="020B0503020204020204" pitchFamily="34" charset="-122"/>
                <a:ea typeface="微软雅黑" panose="020B0503020204020204" pitchFamily="34" charset="-122"/>
              </a:rPr>
              <a:t>起源于 </a:t>
            </a:r>
            <a:r>
              <a:rPr lang="es-ES" altLang="zh-CN" sz="1200" b="0" i="0" dirty="0">
                <a:solidFill>
                  <a:schemeClr val="tx1"/>
                </a:solidFill>
                <a:effectLst/>
                <a:latin typeface="微软雅黑" panose="020B0503020204020204" pitchFamily="34" charset="-122"/>
                <a:ea typeface="微软雅黑" panose="020B0503020204020204" pitchFamily="34" charset="-122"/>
              </a:rPr>
              <a:t>Facebook </a:t>
            </a:r>
            <a:r>
              <a:rPr lang="zh-CN" altLang="en-US" sz="1200" b="0" i="0" dirty="0">
                <a:solidFill>
                  <a:schemeClr val="tx1"/>
                </a:solidFill>
                <a:effectLst/>
                <a:latin typeface="微软雅黑" panose="020B0503020204020204" pitchFamily="34" charset="-122"/>
                <a:ea typeface="微软雅黑" panose="020B0503020204020204" pitchFamily="34" charset="-122"/>
              </a:rPr>
              <a:t>的内部项目，用来架设 </a:t>
            </a:r>
            <a:r>
              <a:rPr lang="es-ES" altLang="zh-CN" sz="1200" b="0" i="0" dirty="0">
                <a:solidFill>
                  <a:schemeClr val="tx1"/>
                </a:solidFill>
                <a:effectLst/>
                <a:latin typeface="微软雅黑" panose="020B0503020204020204" pitchFamily="34" charset="-122"/>
                <a:ea typeface="微软雅黑" panose="020B0503020204020204" pitchFamily="34" charset="-122"/>
              </a:rPr>
              <a:t>Instagram </a:t>
            </a:r>
            <a:r>
              <a:rPr lang="zh-CN" altLang="en-US" sz="1200" b="0" i="0" dirty="0">
                <a:solidFill>
                  <a:schemeClr val="tx1"/>
                </a:solidFill>
                <a:effectLst/>
                <a:latin typeface="微软雅黑" panose="020B0503020204020204" pitchFamily="34" charset="-122"/>
                <a:ea typeface="微软雅黑" panose="020B0503020204020204" pitchFamily="34" charset="-122"/>
              </a:rPr>
              <a:t>的网站，并于 </a:t>
            </a:r>
            <a:r>
              <a:rPr lang="en-US" altLang="zh-CN" sz="1200" b="0" i="0" dirty="0">
                <a:solidFill>
                  <a:schemeClr val="tx1"/>
                </a:solidFill>
                <a:effectLst/>
                <a:latin typeface="微软雅黑" panose="020B0503020204020204" pitchFamily="34" charset="-122"/>
                <a:ea typeface="微软雅黑" panose="020B0503020204020204" pitchFamily="34" charset="-122"/>
              </a:rPr>
              <a:t>2013 </a:t>
            </a:r>
            <a:r>
              <a:rPr lang="zh-CN" altLang="en-US" sz="1200" b="0" i="0" dirty="0">
                <a:solidFill>
                  <a:schemeClr val="tx1"/>
                </a:solidFill>
                <a:effectLst/>
                <a:latin typeface="微软雅黑" panose="020B0503020204020204" pitchFamily="34" charset="-122"/>
                <a:ea typeface="微软雅黑" panose="020B0503020204020204" pitchFamily="34" charset="-122"/>
              </a:rPr>
              <a:t>年 </a:t>
            </a:r>
            <a:r>
              <a:rPr lang="en-US" altLang="zh-CN" sz="1200" b="0" i="0" dirty="0">
                <a:solidFill>
                  <a:schemeClr val="tx1"/>
                </a:solidFill>
                <a:effectLst/>
                <a:latin typeface="微软雅黑" panose="020B0503020204020204" pitchFamily="34" charset="-122"/>
                <a:ea typeface="微软雅黑" panose="020B0503020204020204" pitchFamily="34" charset="-122"/>
              </a:rPr>
              <a:t>5 </a:t>
            </a:r>
            <a:r>
              <a:rPr lang="zh-CN" altLang="en-US" sz="1200" b="0" i="0" dirty="0">
                <a:solidFill>
                  <a:schemeClr val="tx1"/>
                </a:solidFill>
                <a:effectLst/>
                <a:latin typeface="微软雅黑" panose="020B0503020204020204" pitchFamily="34" charset="-122"/>
                <a:ea typeface="微软雅黑" panose="020B0503020204020204" pitchFamily="34" charset="-122"/>
              </a:rPr>
              <a:t>月开源。</a:t>
            </a:r>
            <a:endParaRPr lang="zh-CN" altLang="en-US" sz="1200" b="0" i="0" dirty="0">
              <a:solidFill>
                <a:schemeClr val="tx1"/>
              </a:solidFill>
              <a:effectLst/>
              <a:latin typeface="微软雅黑" panose="020B0503020204020204" pitchFamily="34" charset="-122"/>
              <a:ea typeface="微软雅黑" panose="020B0503020204020204" pitchFamily="34" charset="-122"/>
            </a:endParaRPr>
          </a:p>
          <a:p>
            <a:pPr marL="311150" indent="-171450" algn="l" latinLnBrk="1">
              <a:lnSpc>
                <a:spcPct val="150000"/>
              </a:lnSpc>
              <a:buFont typeface="Arial" panose="020B0604020202020204" pitchFamily="34" charset="0"/>
              <a:buChar char="•"/>
            </a:pPr>
            <a:r>
              <a:rPr lang="es-ES" altLang="zh-CN" sz="1200" b="0" i="0" dirty="0" err="1">
                <a:solidFill>
                  <a:schemeClr val="tx1"/>
                </a:solidFill>
                <a:effectLst/>
                <a:latin typeface="微软雅黑" panose="020B0503020204020204" pitchFamily="34" charset="-122"/>
                <a:ea typeface="微软雅黑" panose="020B0503020204020204" pitchFamily="34" charset="-122"/>
              </a:rPr>
              <a:t>React</a:t>
            </a:r>
            <a:r>
              <a:rPr lang="es-ES" altLang="zh-CN" sz="1200" b="0" i="0" dirty="0">
                <a:solidFill>
                  <a:schemeClr val="tx1"/>
                </a:solidFill>
                <a:effectLst/>
                <a:latin typeface="微软雅黑" panose="020B0503020204020204" pitchFamily="34" charset="-122"/>
                <a:ea typeface="微软雅黑" panose="020B0503020204020204" pitchFamily="34" charset="-122"/>
              </a:rPr>
              <a:t> </a:t>
            </a:r>
            <a:r>
              <a:rPr lang="zh-CN" altLang="en-US" sz="1200" b="0" i="0" dirty="0">
                <a:solidFill>
                  <a:schemeClr val="tx1"/>
                </a:solidFill>
                <a:effectLst/>
                <a:latin typeface="微软雅黑" panose="020B0503020204020204" pitchFamily="34" charset="-122"/>
                <a:ea typeface="微软雅黑" panose="020B0503020204020204" pitchFamily="34" charset="-122"/>
              </a:rPr>
              <a:t>拥有较高的性能，代码逻辑非常简单，越来越多的人已开始关注和使用它。</a:t>
            </a:r>
            <a:endParaRPr lang="en-US" altLang="zh-CN" sz="1200" b="0" i="0" dirty="0">
              <a:solidFill>
                <a:schemeClr val="tx1"/>
              </a:solidFill>
              <a:effectLst/>
              <a:latin typeface="微软雅黑" panose="020B0503020204020204" pitchFamily="34" charset="-122"/>
              <a:ea typeface="微软雅黑" panose="020B0503020204020204" pitchFamily="34" charset="-122"/>
            </a:endParaRPr>
          </a:p>
        </p:txBody>
      </p:sp>
      <p:sp>
        <p:nvSpPr>
          <p:cNvPr id="804" name="Google Shape;804;p46"/>
          <p:cNvSpPr/>
          <p:nvPr/>
        </p:nvSpPr>
        <p:spPr>
          <a:xfrm>
            <a:off x="1945126" y="4198902"/>
            <a:ext cx="809044" cy="80920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6"/>
          <p:cNvSpPr/>
          <p:nvPr/>
        </p:nvSpPr>
        <p:spPr>
          <a:xfrm>
            <a:off x="6003950" y="4183125"/>
            <a:ext cx="147271" cy="360475"/>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6"/>
          <p:cNvSpPr/>
          <p:nvPr/>
        </p:nvSpPr>
        <p:spPr>
          <a:xfrm>
            <a:off x="6259688" y="4263907"/>
            <a:ext cx="984323" cy="198702"/>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6"/>
          <p:cNvSpPr/>
          <p:nvPr/>
        </p:nvSpPr>
        <p:spPr>
          <a:xfrm>
            <a:off x="7351657" y="4263907"/>
            <a:ext cx="492371" cy="198702"/>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6"/>
          <p:cNvSpPr/>
          <p:nvPr/>
        </p:nvSpPr>
        <p:spPr>
          <a:xfrm>
            <a:off x="7952084" y="4183125"/>
            <a:ext cx="147690" cy="360475"/>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6"/>
          <p:cNvSpPr/>
          <p:nvPr/>
        </p:nvSpPr>
        <p:spPr>
          <a:xfrm>
            <a:off x="630111" y="4051139"/>
            <a:ext cx="492380" cy="49245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6"/>
          <p:cNvSpPr/>
          <p:nvPr/>
        </p:nvSpPr>
        <p:spPr>
          <a:xfrm>
            <a:off x="1492113" y="4683972"/>
            <a:ext cx="247928" cy="2479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图片 2"/>
          <p:cNvPicPr>
            <a:picLocks noChangeAspect="1"/>
          </p:cNvPicPr>
          <p:nvPr/>
        </p:nvPicPr>
        <p:blipFill>
          <a:blip r:embed="rId1"/>
          <a:stretch>
            <a:fillRect/>
          </a:stretch>
        </p:blipFill>
        <p:spPr>
          <a:xfrm>
            <a:off x="1540599" y="1500521"/>
            <a:ext cx="1764457" cy="1533608"/>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grpSp>
        <p:nvGrpSpPr>
          <p:cNvPr id="794" name="Google Shape;794;p46"/>
          <p:cNvGrpSpPr/>
          <p:nvPr/>
        </p:nvGrpSpPr>
        <p:grpSpPr>
          <a:xfrm rot="-6614059">
            <a:off x="33214" y="2281709"/>
            <a:ext cx="1877486" cy="1877271"/>
            <a:chOff x="277881" y="2901316"/>
            <a:chExt cx="1900344" cy="1900126"/>
          </a:xfrm>
        </p:grpSpPr>
        <p:sp>
          <p:nvSpPr>
            <p:cNvPr id="795" name="Google Shape;795;p46"/>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96" name="Google Shape;796;p46"/>
            <p:cNvGrpSpPr/>
            <p:nvPr/>
          </p:nvGrpSpPr>
          <p:grpSpPr>
            <a:xfrm rot="2322109">
              <a:off x="551788" y="3175815"/>
              <a:ext cx="1352529" cy="1351128"/>
              <a:chOff x="200055" y="3556746"/>
              <a:chExt cx="869964" cy="869063"/>
            </a:xfrm>
          </p:grpSpPr>
          <p:sp>
            <p:nvSpPr>
              <p:cNvPr id="797" name="Google Shape;797;p46"/>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6"/>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6"/>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6"/>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01" name="Google Shape;801;p46"/>
          <p:cNvSpPr/>
          <p:nvPr/>
        </p:nvSpPr>
        <p:spPr>
          <a:xfrm>
            <a:off x="970850" y="3388174"/>
            <a:ext cx="1594883" cy="1215327"/>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6"/>
          <p:cNvSpPr txBox="1">
            <a:spLocks noGrp="1"/>
          </p:cNvSpPr>
          <p:nvPr>
            <p:ph type="title"/>
          </p:nvPr>
        </p:nvSpPr>
        <p:spPr>
          <a:xfrm rot="-732">
            <a:off x="3476760" y="1364499"/>
            <a:ext cx="4229038" cy="60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2000" dirty="0">
                <a:latin typeface="微软雅黑" panose="020B0503020204020204" pitchFamily="34" charset="-122"/>
                <a:ea typeface="微软雅黑" panose="020B0503020204020204" pitchFamily="34" charset="-122"/>
              </a:rPr>
              <a:t>Umi</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Ant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Design</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of</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React</a:t>
            </a:r>
            <a:endParaRPr sz="2000" dirty="0">
              <a:latin typeface="微软雅黑" panose="020B0503020204020204" pitchFamily="34" charset="-122"/>
              <a:ea typeface="微软雅黑" panose="020B0503020204020204" pitchFamily="34" charset="-122"/>
            </a:endParaRPr>
          </a:p>
        </p:txBody>
      </p:sp>
      <p:sp>
        <p:nvSpPr>
          <p:cNvPr id="803" name="Google Shape;803;p46"/>
          <p:cNvSpPr txBox="1">
            <a:spLocks noGrp="1"/>
          </p:cNvSpPr>
          <p:nvPr>
            <p:ph type="subTitle" idx="1"/>
          </p:nvPr>
        </p:nvSpPr>
        <p:spPr>
          <a:xfrm>
            <a:off x="3355278" y="1924375"/>
            <a:ext cx="4229100" cy="2044813"/>
          </a:xfrm>
          <a:prstGeom prst="rect">
            <a:avLst/>
          </a:prstGeom>
        </p:spPr>
        <p:txBody>
          <a:bodyPr spcFirstLastPara="1" wrap="square" lIns="91425" tIns="91425" rIns="91425" bIns="91425" anchor="t" anchorCtr="0">
            <a:noAutofit/>
          </a:bodyPr>
          <a:lstStyle/>
          <a:p>
            <a:pPr marL="311150" indent="-171450" algn="l" latinLnBrk="1">
              <a:lnSpc>
                <a:spcPct val="150000"/>
              </a:lnSpc>
              <a:buFont typeface="Arial" panose="020B0604020202020204" pitchFamily="34" charset="0"/>
              <a:buChar char="•"/>
            </a:pPr>
            <a:r>
              <a:rPr lang="es-ES" altLang="zh-CN" sz="1100" dirty="0" err="1">
                <a:solidFill>
                  <a:srgbClr val="FFFFFF"/>
                </a:solidFill>
                <a:effectLst/>
                <a:latin typeface="微软雅黑" panose="020B0503020204020204" pitchFamily="34" charset="-122"/>
                <a:ea typeface="微软雅黑" panose="020B0503020204020204" pitchFamily="34" charset="-122"/>
              </a:rPr>
              <a:t>Umi</a:t>
            </a:r>
            <a:r>
              <a:rPr lang="es-ES" altLang="zh-CN" sz="1100" dirty="0">
                <a:solidFill>
                  <a:srgbClr val="FFFFFF"/>
                </a:solidFill>
                <a:effectLst/>
                <a:latin typeface="微软雅黑" panose="020B0503020204020204" pitchFamily="34" charset="-122"/>
                <a:ea typeface="微软雅黑" panose="020B0503020204020204" pitchFamily="34" charset="-122"/>
              </a:rPr>
              <a:t> </a:t>
            </a:r>
            <a:r>
              <a:rPr lang="zh-CN" altLang="en-US" sz="1100" dirty="0">
                <a:solidFill>
                  <a:srgbClr val="FFFFFF"/>
                </a:solidFill>
                <a:effectLst/>
                <a:latin typeface="微软雅黑" panose="020B0503020204020204" pitchFamily="34" charset="-122"/>
                <a:ea typeface="微软雅黑" panose="020B0503020204020204" pitchFamily="34" charset="-122"/>
              </a:rPr>
              <a:t>是蚂蚁集团</a:t>
            </a:r>
            <a:r>
              <a:rPr lang="zh-CN" altLang="en-US" sz="1100" dirty="0">
                <a:solidFill>
                  <a:srgbClr val="FFFFFF"/>
                </a:solidFill>
                <a:latin typeface="微软雅黑" panose="020B0503020204020204" pitchFamily="34" charset="-122"/>
                <a:ea typeface="微软雅黑" panose="020B0503020204020204" pitchFamily="34" charset="-122"/>
              </a:rPr>
              <a:t>开源</a:t>
            </a:r>
            <a:r>
              <a:rPr lang="zh-CN" altLang="en-US" sz="1100" dirty="0">
                <a:solidFill>
                  <a:srgbClr val="FFFFFF"/>
                </a:solidFill>
                <a:effectLst/>
                <a:latin typeface="微软雅黑" panose="020B0503020204020204" pitchFamily="34" charset="-122"/>
                <a:ea typeface="微软雅黑" panose="020B0503020204020204" pitchFamily="34" charset="-122"/>
              </a:rPr>
              <a:t>的底层前端框架</a:t>
            </a:r>
            <a:r>
              <a:rPr lang="zh-CN" altLang="en-US" sz="1100" dirty="0">
                <a:solidFill>
                  <a:schemeClr val="tx1"/>
                </a:solidFill>
                <a:effectLst/>
                <a:latin typeface="微软雅黑" panose="020B0503020204020204" pitchFamily="34" charset="-122"/>
                <a:ea typeface="微软雅黑" panose="020B0503020204020204" pitchFamily="34" charset="-122"/>
              </a:rPr>
              <a:t>，</a:t>
            </a:r>
            <a:r>
              <a:rPr lang="zh-CN" altLang="en-US" sz="1100" dirty="0">
                <a:solidFill>
                  <a:srgbClr val="FFFFFF"/>
                </a:solidFill>
                <a:effectLst/>
                <a:latin typeface="微软雅黑" panose="020B0503020204020204" pitchFamily="34" charset="-122"/>
                <a:ea typeface="微软雅黑" panose="020B0503020204020204" pitchFamily="34" charset="-122"/>
              </a:rPr>
              <a:t>以路由为基础，同时支持配置式路由和约定式路由，并以此进行功能扩展。配以生命周期完善的插件体系，支持各种功能扩展和业务需求。包括路由、代理、权限管理等等相关功能插件集成。</a:t>
            </a:r>
            <a:endParaRPr lang="en-US" altLang="zh-CN" sz="1100" dirty="0">
              <a:solidFill>
                <a:srgbClr val="FFFFFF"/>
              </a:solidFill>
              <a:effectLst/>
              <a:latin typeface="微软雅黑" panose="020B0503020204020204" pitchFamily="34" charset="-122"/>
              <a:ea typeface="微软雅黑" panose="020B0503020204020204" pitchFamily="34" charset="-122"/>
            </a:endParaRPr>
          </a:p>
          <a:p>
            <a:pPr marL="311150" indent="-171450" algn="l" latinLnBrk="1">
              <a:lnSpc>
                <a:spcPct val="150000"/>
              </a:lnSpc>
              <a:buFont typeface="Arial" panose="020B0604020202020204" pitchFamily="34" charset="0"/>
              <a:buChar char="•"/>
            </a:pPr>
            <a:r>
              <a:rPr lang="en-US" altLang="zh-CN" sz="1100" dirty="0" err="1">
                <a:solidFill>
                  <a:srgbClr val="FFFFFF"/>
                </a:solidFill>
                <a:latin typeface="微软雅黑" panose="020B0503020204020204" pitchFamily="34" charset="-122"/>
                <a:ea typeface="微软雅黑" panose="020B0503020204020204" pitchFamily="34" charset="-122"/>
              </a:rPr>
              <a:t>antd</a:t>
            </a:r>
            <a:r>
              <a:rPr lang="zh-CN" altLang="en-US" sz="1100" dirty="0">
                <a:solidFill>
                  <a:srgbClr val="FFFFFF"/>
                </a:solidFill>
                <a:latin typeface="微软雅黑" panose="020B0503020204020204" pitchFamily="34" charset="-122"/>
                <a:ea typeface="微软雅黑" panose="020B0503020204020204" pitchFamily="34" charset="-122"/>
              </a:rPr>
              <a:t>是基于 </a:t>
            </a:r>
            <a:r>
              <a:rPr lang="es-ES" altLang="zh-CN" sz="1100" dirty="0" err="1">
                <a:solidFill>
                  <a:srgbClr val="FFFFFF"/>
                </a:solidFill>
                <a:latin typeface="微软雅黑" panose="020B0503020204020204" pitchFamily="34" charset="-122"/>
                <a:ea typeface="微软雅黑" panose="020B0503020204020204" pitchFamily="34" charset="-122"/>
              </a:rPr>
              <a:t>Ant</a:t>
            </a:r>
            <a:r>
              <a:rPr lang="es-ES" altLang="zh-CN" sz="1100" dirty="0">
                <a:solidFill>
                  <a:srgbClr val="FFFFFF"/>
                </a:solidFill>
                <a:latin typeface="微软雅黑" panose="020B0503020204020204" pitchFamily="34" charset="-122"/>
                <a:ea typeface="微软雅黑" panose="020B0503020204020204" pitchFamily="34" charset="-122"/>
              </a:rPr>
              <a:t> </a:t>
            </a:r>
            <a:r>
              <a:rPr lang="es-ES" altLang="zh-CN" sz="1100" dirty="0" err="1">
                <a:solidFill>
                  <a:srgbClr val="FFFFFF"/>
                </a:solidFill>
                <a:latin typeface="微软雅黑" panose="020B0503020204020204" pitchFamily="34" charset="-122"/>
                <a:ea typeface="微软雅黑" panose="020B0503020204020204" pitchFamily="34" charset="-122"/>
              </a:rPr>
              <a:t>Design</a:t>
            </a:r>
            <a:r>
              <a:rPr lang="es-ES" altLang="zh-CN" sz="1100" dirty="0">
                <a:solidFill>
                  <a:srgbClr val="FFFFFF"/>
                </a:solidFill>
                <a:latin typeface="微软雅黑" panose="020B0503020204020204" pitchFamily="34" charset="-122"/>
                <a:ea typeface="微软雅黑" panose="020B0503020204020204" pitchFamily="34" charset="-122"/>
              </a:rPr>
              <a:t> </a:t>
            </a:r>
            <a:r>
              <a:rPr lang="zh-CN" altLang="en-US" sz="1100" dirty="0">
                <a:solidFill>
                  <a:srgbClr val="FFFFFF"/>
                </a:solidFill>
                <a:latin typeface="微软雅黑" panose="020B0503020204020204" pitchFamily="34" charset="-122"/>
                <a:ea typeface="微软雅黑" panose="020B0503020204020204" pitchFamily="34" charset="-122"/>
              </a:rPr>
              <a:t>设计体系的 </a:t>
            </a:r>
            <a:r>
              <a:rPr lang="es-ES" altLang="zh-CN" sz="1100" dirty="0" err="1">
                <a:solidFill>
                  <a:srgbClr val="FFFFFF"/>
                </a:solidFill>
                <a:latin typeface="微软雅黑" panose="020B0503020204020204" pitchFamily="34" charset="-122"/>
                <a:ea typeface="微软雅黑" panose="020B0503020204020204" pitchFamily="34" charset="-122"/>
              </a:rPr>
              <a:t>React</a:t>
            </a:r>
            <a:r>
              <a:rPr lang="es-ES" altLang="zh-CN" sz="1100" dirty="0">
                <a:solidFill>
                  <a:srgbClr val="FFFFFF"/>
                </a:solidFill>
                <a:latin typeface="微软雅黑" panose="020B0503020204020204" pitchFamily="34" charset="-122"/>
                <a:ea typeface="微软雅黑" panose="020B0503020204020204" pitchFamily="34" charset="-122"/>
              </a:rPr>
              <a:t> UI </a:t>
            </a:r>
            <a:r>
              <a:rPr lang="zh-CN" altLang="en-US" sz="1100" dirty="0">
                <a:solidFill>
                  <a:srgbClr val="FFFFFF"/>
                </a:solidFill>
                <a:latin typeface="微软雅黑" panose="020B0503020204020204" pitchFamily="34" charset="-122"/>
                <a:ea typeface="微软雅黑" panose="020B0503020204020204" pitchFamily="34" charset="-122"/>
              </a:rPr>
              <a:t>组件库，其大量提炼自企业级中后台产品的交互语言和视觉风格，包含了许多开箱即用的高质量</a:t>
            </a:r>
            <a:r>
              <a:rPr lang="en-US" altLang="zh-CN" sz="1100" dirty="0">
                <a:solidFill>
                  <a:srgbClr val="FFFFFF"/>
                </a:solidFill>
                <a:latin typeface="微软雅黑" panose="020B0503020204020204" pitchFamily="34" charset="-122"/>
                <a:ea typeface="微软雅黑" panose="020B0503020204020204" pitchFamily="34" charset="-122"/>
              </a:rPr>
              <a:t>React</a:t>
            </a:r>
            <a:r>
              <a:rPr lang="zh-CN" altLang="en-US" sz="1100" dirty="0">
                <a:solidFill>
                  <a:srgbClr val="FFFFFF"/>
                </a:solidFill>
                <a:latin typeface="微软雅黑" panose="020B0503020204020204" pitchFamily="34" charset="-122"/>
                <a:ea typeface="微软雅黑" panose="020B0503020204020204" pitchFamily="34" charset="-122"/>
              </a:rPr>
              <a:t>组件</a:t>
            </a:r>
            <a:endParaRPr lang="en-US" altLang="zh-CN" sz="1100" dirty="0">
              <a:solidFill>
                <a:srgbClr val="FFFFFF"/>
              </a:solidFill>
              <a:effectLst/>
              <a:latin typeface="微软雅黑" panose="020B0503020204020204" pitchFamily="34" charset="-122"/>
              <a:ea typeface="微软雅黑" panose="020B0503020204020204" pitchFamily="34" charset="-122"/>
            </a:endParaRPr>
          </a:p>
          <a:p>
            <a:pPr marL="311150" indent="-171450" algn="l" latinLnBrk="1">
              <a:lnSpc>
                <a:spcPct val="150000"/>
              </a:lnSpc>
              <a:buFont typeface="Arial" panose="020B0604020202020204" pitchFamily="34" charset="0"/>
              <a:buChar char="•"/>
            </a:pPr>
            <a:endParaRPr lang="en-US" altLang="zh-CN" sz="1100" dirty="0">
              <a:solidFill>
                <a:schemeClr val="tx1"/>
              </a:solidFill>
              <a:effectLst/>
              <a:latin typeface="微软雅黑" panose="020B0503020204020204" pitchFamily="34" charset="-122"/>
              <a:ea typeface="微软雅黑" panose="020B0503020204020204" pitchFamily="34" charset="-122"/>
            </a:endParaRPr>
          </a:p>
        </p:txBody>
      </p:sp>
      <p:sp>
        <p:nvSpPr>
          <p:cNvPr id="804" name="Google Shape;804;p46"/>
          <p:cNvSpPr/>
          <p:nvPr/>
        </p:nvSpPr>
        <p:spPr>
          <a:xfrm>
            <a:off x="1945126" y="4198902"/>
            <a:ext cx="809044" cy="80920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6"/>
          <p:cNvSpPr/>
          <p:nvPr/>
        </p:nvSpPr>
        <p:spPr>
          <a:xfrm>
            <a:off x="6003950" y="4183125"/>
            <a:ext cx="147271" cy="360475"/>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6"/>
          <p:cNvSpPr/>
          <p:nvPr/>
        </p:nvSpPr>
        <p:spPr>
          <a:xfrm>
            <a:off x="6259688" y="4263907"/>
            <a:ext cx="984323" cy="198702"/>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6"/>
          <p:cNvSpPr/>
          <p:nvPr/>
        </p:nvSpPr>
        <p:spPr>
          <a:xfrm>
            <a:off x="7351657" y="4263907"/>
            <a:ext cx="492371" cy="198702"/>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6"/>
          <p:cNvSpPr/>
          <p:nvPr/>
        </p:nvSpPr>
        <p:spPr>
          <a:xfrm>
            <a:off x="7952084" y="4183125"/>
            <a:ext cx="147690" cy="360475"/>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6"/>
          <p:cNvSpPr/>
          <p:nvPr/>
        </p:nvSpPr>
        <p:spPr>
          <a:xfrm>
            <a:off x="630111" y="4051139"/>
            <a:ext cx="492380" cy="49245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6"/>
          <p:cNvSpPr/>
          <p:nvPr/>
        </p:nvSpPr>
        <p:spPr>
          <a:xfrm>
            <a:off x="1492113" y="4683972"/>
            <a:ext cx="247928" cy="2479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图片 3"/>
          <p:cNvPicPr>
            <a:picLocks noChangeAspect="1"/>
          </p:cNvPicPr>
          <p:nvPr/>
        </p:nvPicPr>
        <p:blipFill>
          <a:blip r:embed="rId1"/>
          <a:stretch>
            <a:fillRect/>
          </a:stretch>
        </p:blipFill>
        <p:spPr>
          <a:xfrm>
            <a:off x="1492113" y="1339134"/>
            <a:ext cx="1087383" cy="1087383"/>
          </a:xfrm>
          <a:prstGeom prst="rect">
            <a:avLst/>
          </a:prstGeom>
          <a:effectLst>
            <a:outerShdw blurRad="50800" dist="38100" dir="2700000" algn="tl" rotWithShape="0">
              <a:prstClr val="black">
                <a:alpha val="40000"/>
              </a:prstClr>
            </a:outerShdw>
          </a:effectLst>
        </p:spPr>
      </p:pic>
      <p:pic>
        <p:nvPicPr>
          <p:cNvPr id="6" name="图形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4007" y="2148866"/>
            <a:ext cx="1214825" cy="1214825"/>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grpSp>
        <p:nvGrpSpPr>
          <p:cNvPr id="713" name="Google Shape;713;p43"/>
          <p:cNvGrpSpPr/>
          <p:nvPr/>
        </p:nvGrpSpPr>
        <p:grpSpPr>
          <a:xfrm>
            <a:off x="3651145" y="1884597"/>
            <a:ext cx="1956090" cy="586550"/>
            <a:chOff x="1594799" y="1719063"/>
            <a:chExt cx="2392051" cy="586550"/>
          </a:xfrm>
        </p:grpSpPr>
        <p:sp>
          <p:nvSpPr>
            <p:cNvPr id="714"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715" name="Google Shape;715;p43"/>
            <p:cNvSpPr/>
            <p:nvPr/>
          </p:nvSpPr>
          <p:spPr>
            <a:xfrm>
              <a:off x="1594799" y="1719063"/>
              <a:ext cx="2304300" cy="530400"/>
            </a:xfrm>
            <a:prstGeom prst="round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725" name="Google Shape;725;p43"/>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solidFill>
                  <a:schemeClr val="lt1"/>
                </a:solidFill>
                <a:latin typeface="微软雅黑" panose="020B0503020204020204" pitchFamily="34" charset="-122"/>
                <a:ea typeface="微软雅黑" panose="020B0503020204020204" pitchFamily="34" charset="-122"/>
              </a:rPr>
              <a:t>前端技术选型</a:t>
            </a:r>
            <a:endParaRPr dirty="0">
              <a:solidFill>
                <a:schemeClr val="lt1"/>
              </a:solidFill>
              <a:latin typeface="微软雅黑" panose="020B0503020204020204" pitchFamily="34" charset="-122"/>
              <a:ea typeface="微软雅黑" panose="020B0503020204020204" pitchFamily="34" charset="-122"/>
            </a:endParaRPr>
          </a:p>
        </p:txBody>
      </p:sp>
      <p:sp>
        <p:nvSpPr>
          <p:cNvPr id="726" name="Google Shape;726;p43"/>
          <p:cNvSpPr txBox="1">
            <a:spLocks noGrp="1"/>
          </p:cNvSpPr>
          <p:nvPr>
            <p:ph type="title" idx="2"/>
          </p:nvPr>
        </p:nvSpPr>
        <p:spPr>
          <a:xfrm>
            <a:off x="3710610" y="1879260"/>
            <a:ext cx="179650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1600" dirty="0" err="1">
                <a:latin typeface="微软雅黑" panose="020B0503020204020204" pitchFamily="34" charset="-122"/>
                <a:ea typeface="微软雅黑" panose="020B0503020204020204" pitchFamily="34" charset="-122"/>
              </a:rPr>
              <a:t>Ant</a:t>
            </a:r>
            <a:r>
              <a:rPr lang="es-ES" altLang="zh-CN" sz="1600" dirty="0">
                <a:latin typeface="微软雅黑" panose="020B0503020204020204" pitchFamily="34" charset="-122"/>
                <a:ea typeface="微软雅黑" panose="020B0503020204020204" pitchFamily="34" charset="-122"/>
              </a:rPr>
              <a:t> </a:t>
            </a:r>
            <a:r>
              <a:rPr lang="es-ES" altLang="zh-CN" sz="1600" dirty="0" err="1">
                <a:latin typeface="微软雅黑" panose="020B0503020204020204" pitchFamily="34" charset="-122"/>
                <a:ea typeface="微软雅黑" panose="020B0503020204020204" pitchFamily="34" charset="-122"/>
              </a:rPr>
              <a:t>Design</a:t>
            </a:r>
            <a:r>
              <a:rPr lang="es-ES" altLang="zh-CN" sz="1600" dirty="0">
                <a:latin typeface="微软雅黑" panose="020B0503020204020204" pitchFamily="34" charset="-122"/>
                <a:ea typeface="微软雅黑" panose="020B0503020204020204" pitchFamily="34" charset="-122"/>
              </a:rPr>
              <a:t> Pro</a:t>
            </a:r>
            <a:endParaRPr lang="es-ES" sz="1600" dirty="0">
              <a:latin typeface="微软雅黑" panose="020B0503020204020204" pitchFamily="34" charset="-122"/>
              <a:ea typeface="微软雅黑" panose="020B0503020204020204" pitchFamily="34" charset="-122"/>
            </a:endParaRPr>
          </a:p>
        </p:txBody>
      </p:sp>
      <p:sp>
        <p:nvSpPr>
          <p:cNvPr id="729" name="Google Shape;729;p43"/>
          <p:cNvSpPr txBox="1">
            <a:spLocks noGrp="1"/>
          </p:cNvSpPr>
          <p:nvPr>
            <p:ph type="subTitle" idx="4"/>
          </p:nvPr>
        </p:nvSpPr>
        <p:spPr>
          <a:xfrm>
            <a:off x="3852172" y="2458065"/>
            <a:ext cx="1625768" cy="3920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200" dirty="0">
                <a:latin typeface="微软雅黑" panose="020B0503020204020204" pitchFamily="34" charset="-122"/>
                <a:ea typeface="微软雅黑" panose="020B0503020204020204" pitchFamily="34" charset="-122"/>
              </a:rPr>
              <a:t>组件库 </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 业务功能</a:t>
            </a:r>
            <a:endParaRPr sz="1200" dirty="0">
              <a:latin typeface="微软雅黑" panose="020B0503020204020204" pitchFamily="34" charset="-122"/>
              <a:ea typeface="微软雅黑" panose="020B0503020204020204" pitchFamily="34" charset="-122"/>
            </a:endParaRPr>
          </a:p>
        </p:txBody>
      </p:sp>
      <p:grpSp>
        <p:nvGrpSpPr>
          <p:cNvPr id="23" name="Google Shape;713;p43"/>
          <p:cNvGrpSpPr/>
          <p:nvPr/>
        </p:nvGrpSpPr>
        <p:grpSpPr>
          <a:xfrm>
            <a:off x="6227688" y="1873958"/>
            <a:ext cx="1956089" cy="586550"/>
            <a:chOff x="1594800" y="1719063"/>
            <a:chExt cx="2392050" cy="586550"/>
          </a:xfrm>
        </p:grpSpPr>
        <p:sp>
          <p:nvSpPr>
            <p:cNvPr id="24"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25" name="Google Shape;715;p43"/>
            <p:cNvSpPr/>
            <p:nvPr/>
          </p:nvSpPr>
          <p:spPr>
            <a:xfrm>
              <a:off x="1594800" y="1719063"/>
              <a:ext cx="2304300" cy="530400"/>
            </a:xfrm>
            <a:prstGeom prst="roundRect">
              <a:avLst>
                <a:gd name="adj" fmla="val 1666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728" name="Google Shape;728;p43"/>
          <p:cNvSpPr txBox="1">
            <a:spLocks noGrp="1"/>
          </p:cNvSpPr>
          <p:nvPr>
            <p:ph type="title" idx="3"/>
          </p:nvPr>
        </p:nvSpPr>
        <p:spPr>
          <a:xfrm>
            <a:off x="6365854" y="1874533"/>
            <a:ext cx="1608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latin typeface="微软雅黑" panose="020B0503020204020204" pitchFamily="34" charset="-122"/>
                <a:ea typeface="微软雅黑" panose="020B0503020204020204" pitchFamily="34" charset="-122"/>
              </a:rPr>
              <a:t>Umi Max</a:t>
            </a:r>
            <a:endParaRPr lang="en-GB" sz="2000" dirty="0">
              <a:latin typeface="微软雅黑" panose="020B0503020204020204" pitchFamily="34" charset="-122"/>
              <a:ea typeface="微软雅黑" panose="020B0503020204020204" pitchFamily="34" charset="-122"/>
            </a:endParaRPr>
          </a:p>
        </p:txBody>
      </p:sp>
      <p:grpSp>
        <p:nvGrpSpPr>
          <p:cNvPr id="28" name="Google Shape;713;p43"/>
          <p:cNvGrpSpPr/>
          <p:nvPr/>
        </p:nvGrpSpPr>
        <p:grpSpPr>
          <a:xfrm>
            <a:off x="1080000" y="1902528"/>
            <a:ext cx="1956089" cy="586550"/>
            <a:chOff x="1594800" y="1719063"/>
            <a:chExt cx="2392050" cy="586550"/>
          </a:xfrm>
        </p:grpSpPr>
        <p:sp>
          <p:nvSpPr>
            <p:cNvPr id="29"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30" name="Google Shape;715;p43"/>
            <p:cNvSpPr/>
            <p:nvPr/>
          </p:nvSpPr>
          <p:spPr>
            <a:xfrm>
              <a:off x="1594800" y="1719063"/>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grpSp>
        <p:nvGrpSpPr>
          <p:cNvPr id="31" name="Google Shape;713;p43"/>
          <p:cNvGrpSpPr/>
          <p:nvPr/>
        </p:nvGrpSpPr>
        <p:grpSpPr>
          <a:xfrm>
            <a:off x="1081169" y="3120888"/>
            <a:ext cx="1956089" cy="586550"/>
            <a:chOff x="1594800" y="1719063"/>
            <a:chExt cx="2392050" cy="586550"/>
          </a:xfrm>
        </p:grpSpPr>
        <p:sp>
          <p:nvSpPr>
            <p:cNvPr id="32"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33" name="Google Shape;715;p43"/>
            <p:cNvSpPr/>
            <p:nvPr/>
          </p:nvSpPr>
          <p:spPr>
            <a:xfrm>
              <a:off x="1594800" y="1719063"/>
              <a:ext cx="2304300" cy="530400"/>
            </a:xfrm>
            <a:prstGeom prst="round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34" name="Google Shape;726;p43"/>
          <p:cNvSpPr txBox="1"/>
          <p:nvPr/>
        </p:nvSpPr>
        <p:spPr>
          <a:xfrm>
            <a:off x="1138000" y="1893647"/>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pitchFamily="34" charset="-122"/>
                <a:ea typeface="微软雅黑" panose="020B0503020204020204" pitchFamily="34" charset="-122"/>
              </a:rPr>
              <a:t>React</a:t>
            </a:r>
            <a:endParaRPr lang="es-ES" dirty="0">
              <a:latin typeface="微软雅黑" panose="020B0503020204020204" pitchFamily="34" charset="-122"/>
              <a:ea typeface="微软雅黑" panose="020B0503020204020204" pitchFamily="34" charset="-122"/>
            </a:endParaRPr>
          </a:p>
        </p:txBody>
      </p:sp>
      <p:sp>
        <p:nvSpPr>
          <p:cNvPr id="35" name="Google Shape;726;p43"/>
          <p:cNvSpPr txBox="1"/>
          <p:nvPr/>
        </p:nvSpPr>
        <p:spPr>
          <a:xfrm>
            <a:off x="1118155" y="3108032"/>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pitchFamily="34" charset="-122"/>
                <a:ea typeface="微软雅黑" panose="020B0503020204020204" pitchFamily="34" charset="-122"/>
              </a:rPr>
              <a:t>TypeScript</a:t>
            </a:r>
            <a:endParaRPr lang="es-ES" dirty="0">
              <a:latin typeface="微软雅黑" panose="020B0503020204020204" pitchFamily="34" charset="-122"/>
              <a:ea typeface="微软雅黑" panose="020B0503020204020204" pitchFamily="34" charset="-122"/>
            </a:endParaRPr>
          </a:p>
        </p:txBody>
      </p:sp>
      <p:grpSp>
        <p:nvGrpSpPr>
          <p:cNvPr id="44" name="Google Shape;713;p43"/>
          <p:cNvGrpSpPr/>
          <p:nvPr/>
        </p:nvGrpSpPr>
        <p:grpSpPr>
          <a:xfrm>
            <a:off x="3651145" y="3127092"/>
            <a:ext cx="1956089" cy="586550"/>
            <a:chOff x="1594800" y="1719063"/>
            <a:chExt cx="2392050" cy="586550"/>
          </a:xfrm>
        </p:grpSpPr>
        <p:sp>
          <p:nvSpPr>
            <p:cNvPr id="45"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46" name="Google Shape;715;p43"/>
            <p:cNvSpPr/>
            <p:nvPr/>
          </p:nvSpPr>
          <p:spPr>
            <a:xfrm>
              <a:off x="1594800" y="1719063"/>
              <a:ext cx="2304300" cy="530400"/>
            </a:xfrm>
            <a:prstGeom prst="roundRect">
              <a:avLst>
                <a:gd name="adj" fmla="val 16667"/>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47" name="Google Shape;726;p43"/>
          <p:cNvSpPr txBox="1"/>
          <p:nvPr/>
        </p:nvSpPr>
        <p:spPr>
          <a:xfrm>
            <a:off x="3709145" y="3118300"/>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dirty="0" err="1">
                <a:latin typeface="微软雅黑" panose="020B0503020204020204" pitchFamily="34" charset="-122"/>
                <a:ea typeface="微软雅黑" panose="020B0503020204020204" pitchFamily="34" charset="-122"/>
              </a:rPr>
              <a:t>TSLint</a:t>
            </a:r>
            <a:endParaRPr lang="es-ES" dirty="0">
              <a:latin typeface="微软雅黑" panose="020B0503020204020204" pitchFamily="34" charset="-122"/>
              <a:ea typeface="微软雅黑" panose="020B0503020204020204" pitchFamily="34" charset="-122"/>
            </a:endParaRPr>
          </a:p>
        </p:txBody>
      </p:sp>
      <p:grpSp>
        <p:nvGrpSpPr>
          <p:cNvPr id="48" name="Google Shape;713;p43"/>
          <p:cNvGrpSpPr/>
          <p:nvPr/>
        </p:nvGrpSpPr>
        <p:grpSpPr>
          <a:xfrm>
            <a:off x="6227688" y="3120888"/>
            <a:ext cx="1956089" cy="586550"/>
            <a:chOff x="1594800" y="1719063"/>
            <a:chExt cx="2392050" cy="586550"/>
          </a:xfrm>
        </p:grpSpPr>
        <p:sp>
          <p:nvSpPr>
            <p:cNvPr id="49" name="Google Shape;714;p43"/>
            <p:cNvSpPr/>
            <p:nvPr/>
          </p:nvSpPr>
          <p:spPr>
            <a:xfrm>
              <a:off x="1682550" y="177521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sp>
          <p:nvSpPr>
            <p:cNvPr id="50" name="Google Shape;715;p43"/>
            <p:cNvSpPr/>
            <p:nvPr/>
          </p:nvSpPr>
          <p:spPr>
            <a:xfrm>
              <a:off x="1594800" y="1719063"/>
              <a:ext cx="2304300" cy="530400"/>
            </a:xfrm>
            <a:prstGeom prst="roundRect">
              <a:avLst>
                <a:gd name="adj" fmla="val 16667"/>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微软雅黑" panose="020B0503020204020204" pitchFamily="34" charset="-122"/>
                <a:ea typeface="微软雅黑" panose="020B0503020204020204" pitchFamily="34" charset="-122"/>
              </a:endParaRPr>
            </a:p>
          </p:txBody>
        </p:sp>
      </p:grpSp>
      <p:sp>
        <p:nvSpPr>
          <p:cNvPr id="51" name="Google Shape;726;p43"/>
          <p:cNvSpPr txBox="1"/>
          <p:nvPr/>
        </p:nvSpPr>
        <p:spPr>
          <a:xfrm>
            <a:off x="6285688" y="3112096"/>
            <a:ext cx="1796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Epilogue"/>
              <a:buNone/>
              <a:defRPr sz="2000" b="1"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2400"/>
              <a:buFont typeface="Epilogue"/>
              <a:buNone/>
              <a:defRPr sz="2400" b="1" i="0" u="none" strike="noStrike" cap="none">
                <a:solidFill>
                  <a:schemeClr val="dk1"/>
                </a:solidFill>
                <a:latin typeface="Epilogue"/>
                <a:ea typeface="Epilogue"/>
                <a:cs typeface="Epilogue"/>
                <a:sym typeface="Epilogue"/>
              </a:defRPr>
            </a:lvl9pPr>
          </a:lstStyle>
          <a:p>
            <a:r>
              <a:rPr lang="es-ES" sz="1600" dirty="0" err="1">
                <a:latin typeface="微软雅黑" panose="020B0503020204020204" pitchFamily="34" charset="-122"/>
                <a:ea typeface="微软雅黑" panose="020B0503020204020204" pitchFamily="34" charset="-122"/>
              </a:rPr>
              <a:t>Github</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Actions</a:t>
            </a:r>
            <a:endParaRPr lang="es-ES" sz="1600" dirty="0">
              <a:latin typeface="微软雅黑" panose="020B0503020204020204" pitchFamily="34" charset="-122"/>
              <a:ea typeface="微软雅黑" panose="020B0503020204020204" pitchFamily="34" charset="-122"/>
            </a:endParaRPr>
          </a:p>
        </p:txBody>
      </p:sp>
      <p:sp>
        <p:nvSpPr>
          <p:cNvPr id="54" name="Google Shape;729;p43"/>
          <p:cNvSpPr txBox="1"/>
          <p:nvPr/>
        </p:nvSpPr>
        <p:spPr>
          <a:xfrm>
            <a:off x="1230891" y="2458065"/>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pitchFamily="34" charset="-122"/>
                <a:ea typeface="微软雅黑" panose="020B0503020204020204" pitchFamily="34" charset="-122"/>
              </a:rPr>
              <a:t>开发核心库</a:t>
            </a:r>
            <a:endParaRPr lang="zh-CN" altLang="en-US" sz="1200" dirty="0">
              <a:latin typeface="微软雅黑" panose="020B0503020204020204" pitchFamily="34" charset="-122"/>
              <a:ea typeface="微软雅黑" panose="020B0503020204020204" pitchFamily="34" charset="-122"/>
            </a:endParaRPr>
          </a:p>
        </p:txBody>
      </p:sp>
      <p:sp>
        <p:nvSpPr>
          <p:cNvPr id="55" name="Google Shape;729;p43"/>
          <p:cNvSpPr txBox="1"/>
          <p:nvPr/>
        </p:nvSpPr>
        <p:spPr>
          <a:xfrm>
            <a:off x="6356970" y="2458065"/>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pitchFamily="34" charset="-122"/>
                <a:ea typeface="微软雅黑" panose="020B0503020204020204" pitchFamily="34" charset="-122"/>
              </a:rPr>
              <a:t>前端底层框架</a:t>
            </a:r>
            <a:endParaRPr lang="zh-CN" altLang="en-US" sz="1200" dirty="0">
              <a:latin typeface="微软雅黑" panose="020B0503020204020204" pitchFamily="34" charset="-122"/>
              <a:ea typeface="微软雅黑" panose="020B0503020204020204" pitchFamily="34" charset="-122"/>
            </a:endParaRPr>
          </a:p>
        </p:txBody>
      </p:sp>
      <p:sp>
        <p:nvSpPr>
          <p:cNvPr id="56" name="Google Shape;729;p43"/>
          <p:cNvSpPr txBox="1"/>
          <p:nvPr/>
        </p:nvSpPr>
        <p:spPr>
          <a:xfrm>
            <a:off x="3843288"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pitchFamily="34" charset="-122"/>
                <a:ea typeface="微软雅黑" panose="020B0503020204020204" pitchFamily="34" charset="-122"/>
              </a:rPr>
              <a:t>代码质量</a:t>
            </a:r>
            <a:endParaRPr lang="zh-CN" altLang="en-US" sz="1200" dirty="0">
              <a:latin typeface="微软雅黑" panose="020B0503020204020204" pitchFamily="34" charset="-122"/>
              <a:ea typeface="微软雅黑" panose="020B0503020204020204" pitchFamily="34" charset="-122"/>
            </a:endParaRPr>
          </a:p>
        </p:txBody>
      </p:sp>
      <p:sp>
        <p:nvSpPr>
          <p:cNvPr id="57" name="Google Shape;729;p43"/>
          <p:cNvSpPr txBox="1"/>
          <p:nvPr/>
        </p:nvSpPr>
        <p:spPr>
          <a:xfrm>
            <a:off x="1222007"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pitchFamily="34" charset="-122"/>
                <a:ea typeface="微软雅黑" panose="020B0503020204020204" pitchFamily="34" charset="-122"/>
              </a:rPr>
              <a:t>开发语言</a:t>
            </a:r>
            <a:endParaRPr lang="zh-CN" altLang="en-US" sz="1200" dirty="0">
              <a:latin typeface="微软雅黑" panose="020B0503020204020204" pitchFamily="34" charset="-122"/>
              <a:ea typeface="微软雅黑" panose="020B0503020204020204" pitchFamily="34" charset="-122"/>
            </a:endParaRPr>
          </a:p>
        </p:txBody>
      </p:sp>
      <p:sp>
        <p:nvSpPr>
          <p:cNvPr id="58" name="Google Shape;729;p43"/>
          <p:cNvSpPr txBox="1"/>
          <p:nvPr/>
        </p:nvSpPr>
        <p:spPr>
          <a:xfrm>
            <a:off x="6371056" y="3718107"/>
            <a:ext cx="1625768" cy="392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r>
              <a:rPr lang="zh-CN" altLang="en-US" sz="1200" dirty="0">
                <a:latin typeface="微软雅黑" panose="020B0503020204020204" pitchFamily="34" charset="-122"/>
                <a:ea typeface="微软雅黑" panose="020B0503020204020204" pitchFamily="34" charset="-122"/>
              </a:rPr>
              <a:t>持续部署 </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 持续集成</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12210,&quot;width&quot;:11475}"/>
</p:tagLst>
</file>

<file path=ppt/tags/tag3.xml><?xml version="1.0" encoding="utf-8"?>
<p:tagLst xmlns:p="http://schemas.openxmlformats.org/presentationml/2006/main">
  <p:tag name="KSO_WPP_MARK_KEY" val="86e0810c-b257-4924-b3d7-78680f466344"/>
  <p:tag name="COMMONDATA" val="eyJoZGlkIjoiYjI2Zjc1OGQ5NmZiNWZjZjlhYTNlMzY5M2Q3MDAxOGUifQ=="/>
</p:tagLst>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3">
      <extobjdata type="ECB019B1-382A-4266-B25C-5B523AA43C14" data="ewoJIkZpbGVJZCIgOiAiMjA3MjIzODU4MzI5IiwKCSJHcm91cElkIiA6ICI2OTM3MzgzMzUiLAoJIkltYWdlIiA6ICJpVkJPUncwS0dnb0FBQUFOU1VoRVVnQUFBdGtBQUFLNkNBWUFBQURzTFVCcUFBQUFDWEJJV1hNQUFBc1RBQUFMRXdFQW1wd1lBQUFnQUVsRVFWUjRuT3pkZDNnVlpmNys4ZmZNS2VrOW9WZXBBcUdFSWtWQUVSVTd1b0xkVlN6cno0Yks2aUxLaXF1aXEvSmQxSFZkY1FVVXk5b1JWQVJkUUVCUk1CUVJwRXNMRWtwNlBXMStmeHh5U0tONmtwUEEvYm91cnN3ODB6NHp3TW1kSjgvTWd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oSWRZeFFGM0NpMnQzeXg0dE1uL2NERENNaTFMVlV6d0RMQjBhOXZjUWlJaUlpOVpZRlBxL0htckRsemJlZUNNWHh6VkFjTkJpTU9oMnd3VkxBRmhFUkVRa1pBMHliM1pnUXF1UFgzNUJkaHdNMmdLR0FMU0lpSWhKU1JnaXpicjBOMlNJaUlpSWlkWlU5MUFVRVMvdWJid2gxQ1JWc25EYWp3bnh0MVZmNXVCdW16bENYdW9pSWlKd3lPb3k2d1FwMURhQ2ViQkVSRVJHUm9GUElGaEVSRVJFSk1vVnNFUkVSRVpFZ1U4Z1dFUkVSRVFreWhXd1JFUkVSa1NCVHlCWVJFUkVSQ1RLRmJCRVJFUkdSSUZQSUZoRVJFUkVKTW9Wc0VSRVJFWkVnVThnV0VSRVJFUWt5aFd3UkVSRVJrU0JUeUJZUkVSRVJDVEtGYkJFUkVSR1JJRlBJRmhFUkVSRUpNb1ZzRVJFUkVaRWdVOGdXRVJFUkVRa3loV3dSRVJFUmtTQlR5QllSRVJFUkNUS0ZiQkVSRVJHUklGUElGaEVSRVJFSk1vVnNFUkVSRVpFZ1U4Z1dFUkVSRVFreWhXd1JFUkVSa1NCVHlCWVJFUkVSQ1RLRmJCRVJFUkdSSUxPSHVnQVJFWkdUU2NxSUVkSHhNYzZiVGN4ckxJdk9oa0ZzcUd1U1U1bFZZRm5HTHhiVys5NkMwdGUyZnZCQmJxZ3JPbFdvSjF0RVJDUkkydjd4cWphSjBXRXJUTXdYZ1g0SzJCSjZSclJoME5zMGpPZnMwZUZyMnR4eVE1ZFFWM1NxVU1nV0VSRUpncFFSSTZKdE51Y1hHRWE3VU5jaVVoM0RvTG5OeHhlbmpSZ1JGK3BhVGdVSzJTSWlJa0VRSCswWUJiUVBkUjBpUjJJWU5MZEhPLzhTNmpwT0JScVRMU0lpRWdTbVlidTYvUHprTys3bTdPNDlDSE00UWxXU0NDNjNtKy9YLzhMdGs1OFB0QmtZRndQalFsZlZxVUU5MlNJaUlrRmdXWFF1UDYrQUxYV0IwK0dnNyttZEtqWWF4bW1ocWViVW9wQXRJaUlTQkpWdmNsVEFscnJDYWE4eWNDRXFGSFdjYWhTeVJVUkVSRVNDVENGYlJFUkVSQ1RJRkxKRlJFUkVSSUpNSVZ0RVJFUkVKTWowQ0Q4UkVaRVFTTiswa1FkZWZabk03T3hRbDFKbkpNZkY4ZFJOdHpLNGE3ZHFsK3VhVlhXMGF5YWhvNTVzRVJHUkVCZ3o1VjhLaTVYc3o4M2w0YW12SFhhNXJsbFZSN3RtRWpvSzJTSWlJaUd3SnlzcjFDWFVTVm41ZVlkZHBtdFd2U05kTXdrZGhXd1JFUkVSa1NEVG1Hd1JFWkU2b1AzTk40UzZoSkRaT0czR0NXMm5heVoxbVhxeVJVUkVSRVNDVENGYlJFUkVSQ1RJRkxKRlJFUkVSSUpNSVZ0RVJFUkVKTWdVc2tWRVJFUkVna3doVzBSRVJFUWt5QlN5UlVSRVJFU0NUQ0ZiUkVSRVJDVElGTEpGUkVSRVJJSk1iM3lVa0dvLzZzWXp3ZmV1Z2RFczFMVklCWHM4SHQrb0xXKytQU2ZVaFlpSWlOUkg2c21XRUxQZVVjQ3VreHJaYk9iMFVCY2hJaUpTWHlsa1MwZ1owRHpVTlVqMURJTUdvYTVCUkVTa3ZsTElGaEVSRVFrQ3krc05kUWxTaDJoTXR0UXA3VysrSWRRbG5OSTJUcHNSNmhKRXBBWjRzN0lwV3I0U3krc2g5c0x6cWwybmRQMG0zSmw3aVI0OGdOTE5XN0ZLU3dudmZEb0FSVCtrWTBTRUU5RzFjMjJXWGF1S1Y2d212SE5IakxDd3c2NWplYjE0czNPd1JVZGpoSWRSOVAyUHVMYnZJR2JZVUd3eDBmdzI5bkZzc1RFMEhQOGd2cUlpc3FhK1RWVC9Qa1NrZGF2Rk01RzZRaUZiUkVUa0pGTzRkSG1GZWF1b21Md3Y1Z0ZnUmtaV0NKSm1SRGdSM1ZNcFNsOUYwWThyaVI0OGdKejNQc0d6ZHg5TlgzZ0dnT3gzUHNEZUlPV2tEZG51WFJsa3ZmbGY3TWxKSk41NkF5VS9yY1ZYVW9xdnNBaGZRU0crL0h5OE9ibDQ4L0xCc29pNzlFS2l6eGxFd2VMdjhHVHVKZTZLUzNEdjNvUGxjdUZvMmhnQXkrWEdtNXRMMWh2dmt1RHpFZG1yUjRqUFVtcWJRcmFJaU1oSkp1ZS9IeDEyV2U0bm4xV1l0emRJd2IzN04xemJkNEJsa2ZQaHAwZmNkOG5hOVlSMzZnQ0dFWlJhNndKSHM2WWszSEFWMlcrOWoydkxOdkkrOS85QWdtRmdSa1pnaTQzQjBiZ1I0WjA2WWt1SXg5R2lLYjdDSXR5N2RtTkdSNUUzKzB2Y21Yc0I4T2Jra3Z2eDdNQitQZnNPNE5yOEsrNGR1NGk3NHBKUW5hS0VnRUsyaUlqSVNjYXcyN0UzU0tIQlgwWUgyakpHajhYZUlJV0dqNHdKdE8wZTh5aUczVTdSOXovaXpjMERvSER4VXV3TlVxcmRiL0ZQYThtYStoYXh3ODRoWnRqUW1qMkpXaGFSMmdubkkyT3dKeWVSOC80bjJCc2swM0RjR0h3bHBmNWU3QU1IY08vZWczdFBKbEVEKzJLNTNBRDRDZ29wK09iYndINWMyM2ZpMnI2endyNExseTREVU1nK3hTaGtpNGpVYzJscGFXMkJZWUREc2l3RE1BekRNQUhEc2l6RHNpelRORTNEc2l3VENDd3ZXN2ZjOGdyelpkT0dZUVNtSysrNzBuelo4Z3JUZ0ZsNTNiTHRLODJibGRjSHpJUDdxN0p1NWZPb1pqNVFlL21hamxiYndYbXovRGFWOTEzZHR0WlB2L2ovUWl3THd6RG8zNzgvUHA4UHk3SUFLa3cvODh3endmd25VRVdUU1UrU01Yb3NHYVBIVm1qMzdOMVhwYTBzaUdlLy9RRkZQNjZrNlQ4bWt2blVKTUFmekJPdUhRR0FOeStQN0RmZnhUQk5IQzFPcmdkRGxhemJRUFpiNzVOdzNaWFlrNU1PdGhya3pwcER3ZnhGRmRZMW5FNUtPcDlPWk0vdWdlRTBubjM3eVh4cVVpQ1lpNEJDdG9oSXZkYTllL2RXd0dvZ0VzQ285Q3Q4d3pBQ2JkVXRPOUxYSTAwZmJmNW82LzdlN1kvM1dHWGhOdGo3cnJDdXoxZitnSlNXbGxhcG83cDZhcEl0THBhNDRSY0JrUFhHdXhYbWMyZCtIdWk5THM5WFhCS1l0amRJd1lnSUI4QXFLY1d3MlVpNDZWci9jSkdUaUJrWkFaYkZnZGZlSk9YK093OHRPUGkwa09pekIxS3dZREdKbzY3M2owdXY5TytnNEp0dndiSXd3OExJLzNwaGxmM2JrNU9JNko1YWs2Y2dkWkJDdG9oSVBXWVl4aEFPQm15cFAyb3JaR08zNDJqYXBQcDUrNkVJVUx4aU5lNk0zZUR6a2ZuVTg1Z1JFUUFWaHBZWU5odUp0OXhBZU9lT3RWSjZiWEsyYWtISzZEc29TbCtGcytYQlh2cHlPVHA2eUNBS0Zpekd0WDBISld0L3dSWWZGM2hLaTJmZmZvcSs4dzhIY2UzWWhXdkhyaXI3RCs5OHVrTDJLVWdoVzBTa0hyTXN5MVpkejYzVWJiN3l2ZDQxeUhzZ2k4eUprdzQ3WHliM2s4LzhUODRBd3RxMXdiMXJkNVYxYkVtSmhIZnVpRlZhZXNUSDNOVlgzdng4d2pxMnd5cDFBV0E0bklGbHR0Z1liQW54RlB4dkVVYVlrK2lCL2Z3TExJdWM5ejd4UHgvYk1EQ2NUaG84ZUEvMmxHUXNsNXY5TDcyS2E4Y3VJbnZyeVNLbklvVnNFWkdUeXhyTHN1WVpodUVETE11eWZJRGxIMTdzbno3TXZNL244MW1HWVZobDJ4NmM5eG1HRVpndTI5Ym44L21xVzdmeTh1cm15MjFyR1liaDgzcTlnZU9VclZ1MlhWbDcyVG9IdjFxbWFmb0F5K3YxQnFiTHR2ZDZ2YjdLMDZacEJ0bzhIby9QTk0zQWRGbTd6V2J6dVZ3dXkyYXpsVzFqbFphV1dqYWJ6V2VhWnRtOHp6Uk5xNmlveURKTjAzSTRIRDdUTkMybjAra3I2TkloQndnTUpWajF5bjh3VFRNd1pLZnNqMmtlZkEvY0IrL1UrRDhHZTFJaXlYZmZCc0NleC85ZVlYNy9QMS9EY3lBTDhQZlVGcTlaaCt2WDdTVCs4WnJBbU96cTdIM3VKY0xhbmtiODFWZlVlUDIxcVhESjl4U3ZXaE1ZTG1KR1JsUllIbjU2ZXdxL1cwYktQWC9DMGJ3cEFQbHo1MU82YVF2MjVDVGkvbkFwQjE1N2d3UC9ua2JDOVNQSm5mVUZyaDI3aURxekh4RTl1dGI2K1Vqb0tXU0xpTlNRZ3pmRk9ZRXd3RUVOdkdWMzVNaVJNVmxaV1lINXFLaW9sWjkrK3VuZmczMmNTbnlBR3lnRlhBZkQ4eW12UTdkT0ZlYkR3OE5EVk1raG5nTlo3SG44NzRlZEx4Tjk5a0RjdS9mZytuWDd3UmIvWDZsVjZzSlhVbEpoWFY5QkFkN3NuQnFyT1ZSY1c3ZGhiNWlDTDkvZm8xLzVDU3ZoblRwUytOMHk4di8zRFlrM1hVdnh5cC9JbS9NVmh0MU93aCt2d2RtaUdRbFhYVTcydXgreGIvSXJBRVQyNlVuOGxaZlcrcmxJM2FDUUxTSlNjeHhBQ3REczRGZm5rVmMvZnBkY2NrbTdOV3ZXQk9ZYk5XclVHQmdVN09OVTRnTDJBYnVBdlFmbnBZNXh0bXlPR1JORHpMbG5BYkR2SC8vQ2xwaEE0aCt2QVNEL3E0V0JRQWxndWQwSEp5eDhCWVVBN0pud05IR1hYd3lHZ2VYeDRNM0p4VmRjZ2kwaHJsYlBwYVo1OXU3SG01ZFBWR29uaWxldkJjRFp1Z1d1cmRzQTJQZmlxOWhpWTNDZTFvcmlsVDlSMktZVm1EWXdEQkt1RzRFWjVpVHZpM2tVVlhvSlVNblA2OGgrNTBQQzJyZkIwYXdwanNZTmEvbk1KSlFVc2tWRWFrNFkvb0M5dEtZT2NNTU5OMVJ1T3ZmZ245clFEOGhGSWJ0T1NubmdyaXB0aHQyT3MxVUxBSkp1dXpIUW52bjAvK0hac3hjektnckw1L04zWkpzbXpqYXRjYlJvaGowbENjL2UvZXg1N0drQW5PM2ExTW81MUphUzlSc0JjRFJ1Uk80bm4yRkdSQkNSMnBuOHVmOER3SmViUi9UQWZ0Z2JwTEJ2MGo4cC9ta3Q4U09HazNEOVNGdzdkcEgxeHJzQUdBNEhVV2YySTJwZ1g0cVdMcWZ3dTJVVUxVdW5hRms2NGFtZFNMcjF4c1BXSUNjZmhXd1JrWnJqeE4rRGZiS3FrZDU1cVJrUjNicGdpNisrQnpxcS94bDRNdmNTMGJVTGhzMUcvTlZYNEd6UkRGdGlBZ0NKbzI2ZzZQdmwvdGVHTjI5R1pGcTMyaXk5eGptYk5TR3lkeG9SM1ZPeEpjVGpPWkNGRWVZa3NuY2FSbGlZLzBiSGcyUHBFMjY4bXJCMnAyRkdSV0Z2a0lLM1RXdmNPek1JNzlxWnlGNDlNS1A4RC91SnUveGlZaTg0bCtJMWF5bjlaU014RjUwWHlsT1VFRkRJRmhHcE9TWTFGRUxkYmplV1plRjBIdnZ1aTR1TEtTZ29JQ1VsYUxrL2pCb1laeTQxSTNIVTlZZGRGajE0UUlYNXlvK2JjelJ1NkI4MmNwSnludFlLNTJtdEFBanZjbnFnUGVhOElWWFdyWHh0YkFueEpOOXplN1g3TmNMRGlPeWRSbVR2dE9BVksvV0dQaHhGUkdyQjNyMTcrZTkvL3d0QXo1NDllZXl4eHdMTE1qSXk2TmV2SHkrOTlGSzEyM3E5WG5yMjdNbWpqejRhYUJzeFlnUURCZ3hnelpvMTNIampqZXpZc1FPQXdzSkMvdlNuUC9IQkJ4OVUyTWRQUC8zRTRNR0R1ZXV1dTZwOWZOdzMzM3pEdUhIajJMSmxTNkJ0NHNTSjNIUFBQU2QrMGlJaXB6RDFaSXVJMUlJNWMrYnc0b3N2a3BOejZLa01aYUc1dUxnWWw4dkZOOTk4UTJabUpnQjMzMzAzbjM3NktWT21US213anpsejVnRFFzbVZMTE1zaUtpcUtMVnUyOE9DREQvTDIyMitUbTV2TG5qMTdlT2FaWjhqSXlHREdqQmtWNnRpeVpRdTllL2V1MEphZW5vNXBtcXhmdjU2cnI3NmFpUk1uc21mUEhoWXNXRUIyZG5hRmZWUXpCbHhFUktxaGtDMGlVZ3YrK01jL2twV1ZSWThlaDE1S3NYdTMvNFVmTHBmL3ZzSEN3c0pBbTl2dDVxcXJydUw4ODgvSDYvVXljdVJJQmcwYXhPalJvd0Y0NktHSHNDeUxsaTFiOHZEREQ1T1ltSWpkYnFkSmt5Wk1temFOOGVQSGMvWFZWek5qeGd3dXYveHlycisrNmxDQnQ5NTZpMDgrK1lRTkd6WXdlZkprYnJ6eFJoSVNFckFzaThtVEp3ZldLeit0a0MwaWNtd1Vza1ZFYXNIS2xTdkp5Y25odnZ2dUM3UTk5OXh6NU9Ua3NHZlBIdTY5OTE3T09PT01RSWh0M3J3NVBYdjJyTENQUllzV3NXalJvZ3B0ZmZyMENVeGZmLzMxM0gvLy9jeWJONDlKa3lZUkhoN09MYmZjUWtwS0NuLzR3eCtxMVBUeXl5K1RtSmlJMCtra09UbVpKNTU0Z2xkZmZaVmV2WHF4Y09GQ2hnd1pRcnQyN1hqbm5YZTQ0b29yMkw1OU95VWxKY3lmUDU4TEw3d3dtSmRIUk9Ta281QXRJbElMSG5qZ0FmTHk4dWpidHkvZmYvODlBTk9tVGVQZGQ5OE5yRE43OW14bXo1NE4rSWR3VEp3NEVZQjMzbm1ISFR0MmNPKzk5eElaNlg5eXdkU3BVOW04ZVRNUFBmUVFIbytINk9ob09uYnN5TXlaTTNudXVlZVlQWHMyTDczMEVuZmVlU2NlajZmS0VCR0FWcTFhMGJkdlh3QmVmZlZWM25yckxmN3puLytRbXByS20yKytpYy9uWStEQWdSVzIyYjkvUCtQSGoxZklGaEU1Q29Wc0VaRmFNSHIwYUxwMDZVTGJ0bTE1NG9rbjZOYXRHNFpoTUdqUUlFYU1HQkVJeitVdFhydzRNQVliNE1rbm53eE1sNFhtSGoxNk1HM2FOTmF1WGN2TW1UTnAxYW9WUzVZc1llSENoU3hmdnB4WFgzMlY3ZHUzVjlsM21mVDBkRnd1RjFPbVRPSE5OOThrSVNHQlo1OTlsazgvL1pUNCtIaXV2dnBxQUNJaS9LK1lmdkhGRnpFT3ZqWmNSRVFPVHlGYlJLUVdlRHdlVnExYXhhcFZxemo5OU5OeHVWeDg5dGxuckZtemhqWnQydENvVWFNSzYwZEdSbkxmZmZmeHl5Ky9rSmVYeDcvLy9XOXNObHRnK1FjZmZNRHk1Y3RadG13WlgzLzlOYU5HamNJMFRjTEN3bmoyMldkWnVYSWxQWHYyNU5WWFh3WGdvNDgrcXJEL2UrKzlsNHlNREFBMmI5N005T25UdWVpaWkzamdnUWVZTkdrUzBkSFJYSHJwcFd6YXRJaytmZm93WXNRSW5uLytlUll1WE1pVlYxNVp3MWRMUktUK1U4Z1dFYWtGVHovOTlHR1hUWnMyclVyYmZmZmRSNXMyYmRpMmJSdlhYSE1OVTZkTzVjc3Z2MlRtekptWXBrbnIxcTBCZU9XVlY0aUxpNnR3WStQT25UdVpQSGt5MTE1N2JhQ3R1akhaWlJvMmJNZ2xsMXhDdTNidCtQenp6Mm5mdmowTkd6Wms2dFNwZlBiWlo5eDg4ODBBM0hubm5jZDkzaUlpcHlxRmJCR1JXcENlbmc1QVVWRVIwNmRQNTQwMzNxQkpreWI4OXR0dkRCczJqTC8rOWEvTW16ZVAxMTkvblgvODR4ODBhOWFNOTk1N0Q2REN1TzNodzRjVEZ4ZkhpeSsrQ0VCSlNRbVBQdm9vUC83NEk0TUdEY0ptczdGMDZWTFdyVnZIdW5YckF0c2RxU2Q3OSs3ZHpKbzFxOXE2czdLeW1EUnBVcFgyOGdGZVJFU3FVc2dXRWFrRjI3WnRZL2JzMlh6ODhjZms1ZVhSczJkUFhuamhCZDU3N3oxZWV1a2xsaXhaUW5aMk51M2F0U01qSTRObXpab3hmUGh3THJqZ0Fqd2VENU1uVCtienp6L25uWGZlb2JTMGxNV0xGd1ArWVNYbm5uc3VaNTU1SmlOSGp1U0JCeDVnNmRLbEFBd2VQSmh2di8wV09ISlBkbXBxYXVDSGdKeWNIUDd2Ly82UHp6Ly9QTEE4TWpLUysrKy9uK0hEaDJPYWVvZVppTWl4VU1nV0Vha0ZEenp3QU51M2I2ZGp4NDdrNWVVUkhSM04zTGx6MmJseko2MWJ0K2JYWDM4bFBEeWMvdjM3RXg0ZWpzdmw0cTY3N21MbHlwVVY5bE8rQjlucGRGSlVWTVJmLy9wWDNHNDN6WnMzcDZpb2lHWExsaEVYRjBmYnRtMFpOMjVjNERuYzFkbTllemRObWpUaHdJRUR2UC8rKy96M3YvL0Y0L0h3NUpOUDh1aWpqOUt5WlV1R0RCbkNVMDg5eFl3Wk14Z3hZZ1Rubm50dU1GL05MaUp5VWxMSUZoR3BCUTgrK0NBQWVYbDVqQnMzam0rKytZWnZ2dmtHZ0wvLy9lOTR2VjVlZU9FRjNuampEZDUrKzIybVRwM0t0ZGRleTFsbm5VVkVSQVR6NXMzanh4OS81S1dYWG1MZHVuWDg4TU1QUFBMSUk5eDY2NjNNblRzWGg4UEJvRUdEV0x4NE1TNlhpd3N1dUlBWk0yWXdmZnIwbzliMit1dXZjL3Z0dCtQMWV1blRwdzlqeDQ2bFpjdVdnVGRTM24zMzNmVG8wWU5ubm5tR1NaTW1NV1hLRkJZdVhGaFRsK3FVdFhIYWpLT3ZKQlhvbWtsZHBwQXRJbElMK3ZYckIwQnViaTZwcWFuMDdObVRybDI3MHI1OWV4bzFhb1JoR0F3Wk1vU3Z2dm9LbDh0RjU4NmQ2ZHk1YzJEN3NMQXdHalZxUlAvKy9lbmZ2My9nYVNKdnZmVVdYM3p4QlYyNmRLRmh3NFlNR0RDQXYvM3RiN1JxMVlyWTJOZ0tMNnM1bkc3ZHVuSFpaWmN4ZE9oUXpqampqR3JYR1RCZ0FCOTk5Qkd6WnMyaXBLUWtPQmRGUk9Ra3BwQWRZdDdjUElyVFZ4SGVyUXYyeEFSSzFxM0hzTnR4dG1xQkVSWVdXTSsxZFR2dTNiOFJOZUFNMEROcWo1c25jOTl4clc5TGlNZHdPZ0RJdUg4Y0VkMjZrSGpUb1YvVFd4NFB2cng4dk5rNWVQYnR4N1hyTjV3dG14SFpPdzJBMHZXYnNEeHV3anQxaEdNY3crck8rSTJjLzM1RTNQQ0xjTFp1R2RndTg2bEplUGJ1bytrTHp4elhPWVJTMTY1ZE85aHN0b3NOdzdodXhZb1ZhYUd1SjRSOFFJV3hHbkZ4Y1lmdFhYWTRISWQ5eWN2RkYxL014UmRmSEpndkd4dmRxRkVqUm8wYUZXaVBqbzdtb29zdUNzdzNiOTc4bUFwOTVKRkhxclNWamRNdTQzUTZLeisrcnhUL09jb0pTSXFONVVCZVhxakxxSFBpb3FJT3UwelhySHBIdW1ZU09nclpJVmE4WWpXNW4zNkJMU0VlZTBJOEI2YThBWUJodHhQUnJRdlJROC9DMGFRUitWL05wMlRkQnJ3NXVjUmVmSDZJcTY1L01pZFdmVHJDa1NUZmN6dGhiVStyMHA3ejRhY1UvWkNPVmMwWVY4L3Uxa1QyVHNQeWVzbCsveE1zbDR1RzQ4WmdSa2FRTVhwc3RjY3BINXlMZjFxTGE4Y3VmS1V1c3QvOUNQZk9YU1RkZWV0eDFSMUtxYW1wcVFlRDlmV0dZWFFLZFQxMWhBczR2cC93NnBkOVZQb2hRbzdkeEp0djQrR3ByNUdWcjlCWUppNHFpdkhYM1hqWTVicG1WUjN0bWtub0tHU0htRDBsQ1FEUGdleERiUTFUTUJ3T2l0SlhVYlJpTldIdDIxSzZZUk8yK0RpaXp4NTR1RjNKRVNSWENxdkZQLzFNNFpMdmllaldoYWdCZmF1czcyalNtTUp2ZjZCZzRSTHcrU2hadDRITXB5YmhiTkVNeStYQ2pJbkdGaDJGTFNrSlIrT0dPRTlyUlZqN05nQVVMbDZLOTBBV2lUZGZoK1h4QlBacGhJY1IwY1dmUFl0L1hvZFZVbHF4cHZSVllCZzRXN2NrOTVQUDhHYm5ZSXV1MDcwVFJscGFXaHB3Q1hBZDBEYkU5ZFJGcGNBdW9CK1FBb1FkZWZYajk5WmJidzFkczJiTm44cm1HelZxOVBYOTk5Ly9hckNQVTBrcC9vQzk2K0MwbklEQlhidngzZVIvaHJxTWVrWFhUT29UaGV3UXM4WEhBK0FyOStzdlordFdKRnp6QjByV3JpZHI2bHVVYnRnRVFPSXROMkJHVlgzMXNod0QwOEN6ZDM5ZzFyVnRCd0MydUZnOCt3OVVXTlhlSUJrek1nSmZRU0dldmY1T1NLdTBGTS9lZlRoYk5BT2c4Wk9QVm5zWXo3Nzk1SDB4ajRnZVhURWp3dG56MTRtRWRmQm5UMXRzTEFuWGpmQWYvK2wvNENrNTFNSHAycm9kejc3OTJKT1RzTnp1d0hFejdoOFhXS2VzTnp5aVI5Y0tRMWRxbVMwdExhMjNaVm1YR1laeExkQWlWSVhVRTI3OFlUUVBjQUJCZi83ZHJGbXpXbVJsWlFYbW82S2lkdDkvLy8zZkJQczRsZmp3bjF2cHdhOGlJbEtKUW5hSW1iRXhBSGp6Q3dKdHZydzhjaithUmRHUEs3RThIbXl4TVhqejhzbWZPNStrVzIvUW1Pd1RVTFJzQlVYTDBxdTBGeXo2cmtwYlpKK2VoTFZyUTh6NVE0am8wWlhNcDU0UEJOdnNHZjZYZzFRMy9DUDY3SUVZRGdkV3FZdmlWV3NvWHZrVEdBWXhRd1pSdW40VG5yMzdLb1RtQ25Vc09WaUhhVks2YmowQXp0WXRzU2NsQm5xOUkzdjE4TGUzcXZWY2ErL1JvMGQvd3pDR0ExY0RqWTNqK0RmWXZYdjMwVFZXV1IzWG8wZVBHaitHWVJoOXl2OTlaR2RubHhpR2NUSVBVUkVScVJjVXNrT3NyR2ZhVjFoMHFDMG1HbTl1SHM3V0xZa2EySit3dHEzWjk4Sy9LZmw1SFlYZkxmUGYvQ2ducE9rTHo1RHovaWNVZnZ0RFlEeDB4dWl4UkEwNGcvaVJsMWNKejBYcC9tY1VlL1prVnJoNU1ySlBUN3c1dWRqaTQvQm1aVk82ZVN1RzNVNWtyeDRZTnBQaTFUL2ozcjJINkxQT0pLeERPd0RNaUFnaWVuVUhvUGpIVmZpS2l3SHdIc2lpZU9XYVE4ZGM0US9uaVRkY2hTMHBFZGRUay9DVTdDUGhocXRxN3NKVTV2TmhLeXdpTFMzdFplQXFJT2xFZDJXYTV1VGdGU1lpSWxJLzZOVmRJV2JZYkJoaFRsemJkN0QvbjY4QlVQckxSbi9vTmt4SzFxeWxlTVZxNGk0ZWhyTkZNeHpObW9TNDRwTkh4dWl4aDcwaEVjQnl1eW44OWdjQTNMOWxzdmZ2ay8zRE9Bd0RSOVBHK1BMelNiaHVCSTZtalFFSWE5OEdlOE1Vd3RxM3cvMWJKczZXelltOVpGaGdmMlpNTlBGWFhrYjhsWmRoeGtRSDJvdlhyZ2Zmb1FjMHhBMi9rTmlMenNPV2xCanNVejR1aHRlTFpWa04wUS9qOVlwbFdWYW9heEFSRVgzenJCUHNLU240OHZQeDdEK0FMUzRXQVBmdVBmaEtTc0Ruby9EYkh6QnNOaUo2cDJGUFB1RU9SYW1rNGJneHdPR2ZQRks0NVB2QWJ4akMyclFtc2s5UENuOVlqaGtlRHFhSis3ZE1pbjVjU2RHeWRPekpTWVMxYTRNM0s1dXM2VytEWmVGbzBaemNUejRucWw4dkFIejUrV1MvKzFGZ3VveWpjVU1pZW5UMUR5OEJEcnoySnQ2c2JQSSttMXVobnZJL0VOVDQ0L3hNRTA5OEhHdFh6cnF5YytmT1RvZkRjYUZoR0NNTnd6aVAzOUdyTFRYTHNpd2Y4R21vNnhBUkVZWHNPcUhCZy9kUXNtNERlVi9NSS82S1M3QTNhc2kreWE4UVAzSTQ5a1lOS1YyM25vSWwzMU8wTEoydzltMkk3Tms5MUNXZkZJNzZXRC9USkRLdEcwVXJWbVBHeGhEWko0MmNqMlpoVDA0aXFrOVA4ci84SDlsdnZRK1dSZnlJeThFdzhCV1g0TTMxMzhSYXVHUXBabVFrMFFQOUx5SHhGWmRROVAzeUtvZHhOR3RDM09VWEIwSjJSTmZPK0FvS0E4c3JqOG11Yld2WHJuVUJNdy8rc2FXbHBUMXZXVmFTWVJqbkFvMk9ZUmNhTGxJTERnYnNPU3RYcnZ3NjFMWElzVW5mdEpFSFhuMlp6T3pzbzY5OGlraU9pK09wbTI1bGNOZHUxUzdYTmF2cWFOZE1Ra2NoTzhTS2YxcUxkLzhCWExzeWNPL01vUENISDdHS1MvQms3cVY0NVUvK205d01nNmd6ZXVMZXZRZlQ2UXgxeVNlTm8vVmtoN1Z0VFVScUo0cFdyQWFnWk8xNkxKY0xaNXRXWUxmaGFOcUkwbzFiTUNNai9HMkFvMmxqVXU3OUU3YjRPSXlJY0h3RlJkaVNFZ0N3TjBpaDRTTUhqM253QlRQZ0g2dE5SRVRndUhHWEgzcmhDQkNhTWRtSDUxMnhZc1g5QjZmTmJ0MjZEYmJaYk5kWWxuV0JZUmpOcXR1ZzNQb2lVczZZS2Y5U1dLeGtmMjR1RDA5OTdiQ1A2ZE0xcStwbzEweENSeUU3eElxK1gwN0oydlhsNW44TVRCZXYvcG5pMVQ5WFdOL3krUWhQMVhzK1RsVGgwdVdCR3hoTHQyNEx0SHN5OTFHNHRHSXZzNk5wdWZIdlhpOTVjNzRDd0o2VXlMNUpMK1BlL1J0bVpDUytvaUl5Si80ZlVmMTZZMHRNb0hESjkzano4Z0xQd1k3bzBkVy9pN3c4c3QvK0lEQU5rUDMyQjRISCt0VkR2dFdyVnk4QUZnQjA3OTY5djJtYTExcVdkYUZoR0sxRFhKdEluYmVuM0tNWDVaQWp2V2hHMTZ4NmVqbFAzYVNRSFdKeFYxeEN6TENobFA2eWdid3Z2aUptNkZuK1Y2MnZXSTNsOHhHUjJvbW9RZjBEcjFnM0l5T09za2M1a3B6L2ZsVHRkT25tclpSdTNuclk3U3lQQjhObUl6eTFNNGJEam52M2IwVDJUaU4rNU9Ya2Y3MkEvSGtMTU1MQ01LTWlNY1BEY0RZL0hYdURaQ3l2ai94NTgvMzdLQ210OGhqQm9tWHA5VGxrVjdCcTFhcnZnTzhBZXZic21lYnorYTR6RE9PaW8yd21JaUp5VWxMSURyR3lHeGt0bDR2dzFFNkVkK3VDczBVellpOCtuN3c1WDJHVmxPTE55aUh5ako0aHJyUitzemRNSWF6dGFTVGZkZVRYbE85LytUL1lHNlpVYUV1NDZncHNTUWs0R2pjQ3k4S01qc0xScERITzAxb0JFSHZoZVVTa2RzYmVxQUdHdzFGbDdIVHNSVFN6dGE4QUFDQUFTVVJCVk9jZFU0MHh3NFppaTY3NnNxR29NL3RXR0tOZEg2U25wNjhBVmdCalFsMkxTSDNSL3VZYlFsMUN5R3ljTnVPRXR0TTFrN3BNSVR2RXZIbjU1TTMra3BoekJwTjA2NDJCZGx0OEhBblhYQm5DeWs0dU1VUFBJbWJvV1VkZEwvbWUyNnUwUmZidFZhV3RMR0NYY1RSdmVxS2xCY1JlTUxUYTl1akJBMzczdmtWRVJLUjJLV1NIbUZWY1F0R3lkQ0o3OWFEazRKQ1JJd252Y2pxSmY3eW1scW9URVJFUmtST2hrRjJIV0Y0dmVMMkVkem05eWpKUFZqYnVuUmtWYjhZVEVSRVJrVHBKSWJ1dXNkdUp2ZlNDS3MzRkszL0N2VE9EbUNFRFExQ1VpSWlJaUJ3UGhldzZ4aW90SmZPSjUwSmRob2lJaUlqOERtYW9DeEEvWDZuL21jcUd3MDdzSmNNQWlCcHdCdllHS1RqYnRDYWllMm9veXhNUkVSR1I0NkNRWFVka1RYdWJ3bTkvd0xEYmlSNThKZ0FSYWQyd0p5YmdiTmFFc0k3dFExeWhpSWlJaUJ3ckRSZXBLeXdMYjFZMmhzTVJlR0ZKeWRyMWVITnlzU3dmdnVLU0VCY29JaUlpSXNkS0lidU9TTHJsZW9yWHJLUG9oM1J5M3Y4RWdJTDVpL3dMOTJTR3NESVJFUkVST1Y0SzJYV0U0UXpEM2lBRkk4eEo4dDFWWDRoUzh2TTY4dWZPRDBGbElpSWlJbks4RkxMckdvK1hncThYVm0zT3lnWWdmLzVpWW9ZT3J1V2lSRVJFUk9SNEtHVFhJWWJOQmpZYkpiOXNySDY1MDRrN1kzY3RWeVVpSWlJaXgwc2hPOFNNaUhBaSsvVEVGaGRMV0llMlJKK3RsODJJaUlqVWF6NGZtSHFBMjZsTy93SkN6QXdMSTJyQUdmaEtTbkJ0MjFIaGo2K3dFUGZPRE53N00vRHNQOERlcC8rQmErdjJVSmNzSWlKMW5EdmpOM0krbUlsbjczNS9nMldSKy9Gc1hOdDJrUC8xUWx6YmRsUzczWUZYcDdIL1g2OEg1bjFGUmV6K3kyUHMvK2RydFZGMm5WUXdmeEdaVDAyaThOc2ZEcnRPeHVpeFpENDFDZkJmKzkwUC9wVzh6K2JXVm9sU1I2a25POFRjdisxaDN6LytWZTJ5aEJ1dW9uajVTZ0JpaDErRWUwOW00S1UxSWlJaWgxTzRaQ2xGeTFZUWM5NFFBRnhidDFId3piZllHeldrOEx0bEZDNWVTb094OTJGR1JBUzJzVnd1U2pkc0pxSkgxMEJiN3NlZllaV1VVcnBwQ3htanh3YmE0eTY3a09naGcycnZoR3BZMXZSM0tGNzVVMkErdkZNSGt2NTBNNTc5QjhpYjh6V1d5MFhCd3NWRTlPaUtHZW0vWm9WTGwxR3lkajFKdDk1WVlWOGxQNi9EOG5pd3B5VFY2amxJM2FPUVhVZkVEQnVLYS9OV2ZJV0ZSSjNabDV3UFBnMTFTU0lpVWcvNWlvb28rbkVsVWYzN1VMcCtFK0dkTzFMdzdmZitaUVVGT0pzMnhyTS9pK0lmVjJFNG5kZ2JOY0Rac2prbGE5ZGplYjNZVTVMSW16MEhNenFhb3VVck1LT2ppRG4zYkF5YlNkR3lGYmgyN01LV21CRGlzd3l1c0E3dHNGd3U3RW1KRkg2L0hETW1HcXUwbEt4cGIyTzUzVVQxNzBQaDB1WHMvOWQvU1A3VHpaZ3gwYmd6ZnFOa3picUtPN0lzaXBhdEFDRDduUS9KZnVmRHdLS29nZjJJdi9LeTJqd3RDVEVORjZuRFhGdCt4WnViaXpjM2w1STFhME5kam9pSTFBTUY4eGVEWWVCbzJaenNkejRnLzZzRkZLOWNBMERlNS9Nby9ta3Q3dDIva2ZQaHAyUy84d0hGNmFzQUtGNnhHZ0JiVWlMNVgzK0RPK00zd2pxMHhWZFVUTWxQYTNIdjNvTnJ4eTZpQnB4QlJQZlVrSjFmVGJCRlIxS3lkajJSL2ZxQTF3ZUd5ZjUvVDhXOWF6ZHhsMTlNL0ZWWEVEL3ljdHk3ZHJQM3VSY3BXYmVoMnYyVS9Qd0xudjBITUtNaXNUZEl3ZDRnQlV3VHcrbkVGaE5UeTJjbG9hYWU3RG9pLzh1dkE5Tmx2ZGlGM3kwTHRMay9uMWZyTlltSVNQMVR2UHBuOFBuSWVYOG05dVFrM0x0Mmc4K0h2VUVLRFI4WlErWlRrL0RzM1VmVEY1NEpiT1BOeTZmNDUxOEFNQndPQU9JdXZ3alg5bDM0Q29zcDNmSXJwVnQreFFnUHc5R2tNZTVkR1RpYU5RM0orZFVFYjE0QkFHYVlFOHZyQlo4UDE5YnRHRFlidVIvUEp2ZmoyWUYxZlFXRitQTHlxKzdFNXlOMzlwY0FSQThhUU15d2M3QktTOW45bHdsRTl1eEd6UGxEYXVWY3BPNVF5SzRqNGtkZVRzbTY5Zmp5OG9rWmRnNEhwcnhCekxsblU3cGhFd0JSWi9hdDhHc25FUkdSNmlUZWRBMEY4eGRUOU9OS0lzOGJRdDdzT1FCNDl1NnJNSzY2YkRydXNndnhGUmI2bjRoUnp0N25Yc0tiblFPR1FYam4wekVjZGtyV3JDUG5nNW1FZCtsRTBtMFZ4eUxYWjk2OGZBeW5BK3ZnTlFocjM0YUk3cWw0czdMd0ZoUlZXRGV5UjFmc0RWTnc3Y3FvMEc2NTNSaVdCVURwcGkzRUREdUgwazFid2JKd05HdFNPeWNpZFlwQ2RoM2gyckVUYjA0ZVZuRXhwWnQvQmNEZXFBSHVuZjcveEk0V3pVTlpub2lJMUJPMnhFUksxbS9FZVZwTFlzNFpoQzgzbDRKRjMyRkxTaVQ1VHplei85VnBlQTlrMFhEY0dBRE1tQ2h5UDV4VlpUOXh3eS9DbTV1SG8xa1RTamRzcG5ESlVxSUc5aU84OCttWVVaRzFmVm8xeXBlZmorVnlrL25rOHdCa3YvVStqWjU0QkVlVFJwUnUrWldTbjM4aDhhWnJLVnErQXZkdmU3QTNhbEJsSDBaWUdBblhqNlR3bTI4cFdyRWF6LzRERkszd0Q4VUo2OWkrVnM5SDZnYUY3RHFpNlBzZkE5TUY4eGVGc0JJUkVhblBDcjVlaUsrZ0VLOXBzbnZzQkJyKzVUNEtGbjJIWVJnWUVlRVloZ0g0MzlNQVlOZ2RPSm8xd1pIeEcrNDltWUg5MkZPU0tQamZOK1IrUEJ0N2cyUml6aHVDcjZnSVgyRWhZZTNiaE9UY2FvcXpUV3ZNZzllamRPdDJYRnUza1QzalBjeklDTUpQYjAveHFqWDRpa3ZJLzJvaGhtSDRuOERpNzdRbS84di9IZHBQeSthWTV3K2hhTVZxY3Q3OWlOS3QyM0MyYm9rOVdVOGFPUlVwWkllWXZVRXlFVDI2RW41NkI4SzdkQVQ4WTdFTmg0T0k3cW1FdFc5TC9weXZ5UC95YTJ5SkNSZ08vWldKaU1qaDJWT1NzQ2NuWVV1SXg0eUp4b3oxMzNEbjJYK0FQZU9mQ3F4WE5oMTMyWVZFOU9pS3I3aWtZc2h1a0VKWXA0NUVEVGdEVDNZTytWOHZ4Q29xSnZhU1lXQlpjRENzbnhTOFhqQnRlTE95Y2Jac2pudm5Mc0pUTzVIMzZSZEVEejRUTEl2U0Radnc3TjBYZUdsYzZhWXRBT1NWdTZjS3dONndBWkc5ZWxDMDNQK1VrWmp6ejZuZGM1RTZRNGt0eEN5UE4vQnNUalBhLyt1M3dtOS93QXdQQ3p4ajA3UC9BS1VidDlCb3dsaHNDZkVocTFWRVJPcSt5TDY5aWV6YkcyOXVuditGWnJ0MkEyQlBTU1psekYzc20vUXlubjM3YWZ6TVk0RC9Sa2ZEWGpVT3VIZnNvbVRWR3R4N01qRWNkaUxTdWhQUm95c0Y4Ny9CY3lEcnBIb2NYY0UzMytIZWxZRVpFVTU0dHk0WVRpY1JYVTRuOTZOWmVQYnR4OUc0b2YrSklwWkZSSmZUQWYvMXRNWEZFbmY1eGV6OSsrVEF2cnhaMlhneTkvcG5EQVAzcmd6Q083WTd1WDRva1dPaWtGMUhGSy84cWNLRDhMM0FnU2x2VkZpblpOMEdvZ2FjVWN1VmlZaElmWExndFRkeGJkdU9yNkFRZ0xoTEx3REFLaTMxUHd2NzRFdk5TdGF1QjhBV0cxdnQ4QTlIODZZNFc3Y2thbUEvek9nb2lsZit4SUVwMHpFandva2EwTGVXenFaMkpONTRGWmdtOXVRa0R2em5UY3lJQ0l5SWNHTE9INEtqV1dPU1I5OUI3c2VmK1IvTjE3Z2hsc2REd3JWL3dJeUtPclFUbjQvOHJ4ZVMvOVVDckpKU3d0cTB4cjEzSDNtZnphVjQ1UnJpaGw5SVdQdTJvVHRKcVhVSzJYVkVSTGN1UktSMUF5RDNrODh3d3NPSXZlQmNBQ3lQaCt3WjcxSHk4enFGYkJFUk9TSnZkZzU0dlRoUGE0bWpZUU9jYlZyNzIvUHl5Wjd4WG1DOXN1bndqdTByaE95STdxazBlZlp4Q3VZdndwdGZRUEZuYy9FVkYyTkdSQkI5OWtCaXpobDgwdDM0YUcvWWdOOGVlU0x3ZzBsRTE4NzhOdlp4QVBMbnpxK3c3bThQLzQyNHl5OG0rcXd6Sys3RU5IRnQzb3BWNmlMNjdJSEVYaklNWDE0K1dXKzhpMnY3VG96dzhGbzVGNms3RkxKRHpIUTZpUnB3QnVHZE9oRGVwUlBnLzRBc0c1TmRwbVROT2cwVkVSR1JvMHErKzdiQXE3L0wyQklUc0NjbmtuelhiWWZkenJEYk1KeE8vM1JZR0NYck4rRXJLaUs4V3hmLzk2aE9IVS9xKzRLaUJ3M0FtNXVMR1JGQjFLRCtPRnUzUE95NllXMWJWNWlQdldRWVpsUWtZVzFQSTdiVUZYaGtueTBobnBUUmQrRGFzUXRuaTJZMVdyL1VQU2Z2LzVaNndnZ1BJMzdrNVZYYWJOSFJGZG9pZTNYSHRlczN2Rm5aSjkzcmJNdmJPRzFHcUVzUUVhblhLZ2RzZ0VhUC9lV28yOFdjZjA2Rm0vUlM3dnQvUWEycnJxdjhzcGpvSVlPT2ZkdWhaeDErb1dIZ2JLbkg4SjZLRkxMckVLdlU1WC9GN2FvMTJKT1RDTy9jRVV3VHdQL29vQysveGhZZFNkVEEvaUd1VkVSRVJFU09SQ0c3RHNtYS9qWWw2ellRMFQyVnVEOWNHZ2pZQU5ocy9xK21MVFRGMVJBTEs5UEFhQmpxT3FSYVdhRXVRRVJFcEw1U3lBNHhkOFp1Zk1VbEFEaGJ0c0FXRjBkRXIrNTQ5dTdEczNkZllMMnltekdxZTh4U2ZlYjFXRGZiYk1aMHc2RHE2N01rbExKOGxuVjNxSXNRRVJHcHIwNnV4RllQNVg3OEdhV2J0MVpvSzF5NnJNcDY0YW1kQWY5NDdaUEpsamZmbmdPY0ZEM1phV2xwTDF1VzFYRGx5cFZYaHJvV0VSRVJDUzJGN0JDTDdOdnJtSjZiNmRxNkRRQjdVbUlOVnlRbnlBNWNaUmlHdlhQbnpzNjFhOWU2UWwyUWlJaUloSTVDZG9oRjlrNERvSGoxejNneTkySkdST0JvMGdoSGkrYUhIcFZrV1dRKzhSeG1wSCtaMUQwOWV2VG9EeVFCT0J5T0M0R1pvYTFJUkVSRVFra2h1NDRvVGw5RjhlcWZBL09HdzA1NHA0NUVEeDZBTjc4QXo0RXMvMU5GeXQ4TUtYV0dZUmpEeTAyUFJDRmJSRVRrbEthUVhZZVlVWkVrM1hvajdqMTdLZDJ3aVpJMTZ5aGUvVE9HM1k0WkZVbk1lV2VIdWtTcG5nMjR1bXpHTUl6ekRyWjVRMWFSaUlpSWhKUkNkb2psenZ3Y3krUEJzejhMVEJQbmFhMXdudGJLL3pZcG0wbHgrbW9zandkYmZGeW9TNVhEU0V0TDZ3MDBMdGVVbEphV2R1NktGU3UrREZWTklpSWlFbG9LMlNIbTNwbHg2T2tpaHNHK3lhL2d5OHZIY3lBTHcyWWpzbGNQYkVrSjVNK2R6LzUvdmthRFA5OGRlTzJ0MUEyV1pWMW1HRWJsdHFzQmhXd1JFWkZUbEVKMmlDWGZjenZlM0R4S04yMmhkTjBHaXRlc3hYSzVBZjhyWFdNdUdJcGhzMkdWdWloWXVJVDh1Zk9KdldSWWlLdVdjZ3pETUs2dHB2Rjh3QVI4dFYrU2lJaUloSnBDZGgxZ2k0c2xzbGNQSW52MUlMNmtsTUtseS95dlZrOUpCc3NDSVBiU0M4RG5JK1pjamN1dVM5TFMwdEtBRnRVc2F0U3RXN2ZCcTFldlhsRGJOWWxJL2JSeDJveFFsMUR2NkpwSlhhYVFYY2NZNFdGRW56MlE2TE1IVm15MzJmeXZXcGU2NXBMRExiRFpiTmNBQ3RraUlpS25JRDBQVHVUM3VlNXdDeXpMdXFBMkN4R1IraVVwTmpiVUpkUkpjVkZSaDEybWExYTlJMTB6Q1IyRmJKRVRsSnFhbWdvYzluV2RobUUwNjk2OWUvOWFMRWxFNnBHSk45OUdZb3hDWTNseFVWR012KzdHd3k3WE5hdnFhTmRNUWtmRFJVUk9rTTFtdS9obzZ4aUdjUTN3WFMyVUl5TDF6T0N1M2ZodThqOURYVWE5b21zbTlZbDZza1ZPa0dFWWh4MHFVbTZkQzJ1akZoRVJFYWxiRkxKRlRrRFhybDA3R0liUitSaFdQYTFuejU1cE5WNlFpSWlJMUNrSzJTSW40RmlHaXBUeCtYeEg3ZkVXRVJHUms0dEN0c2dKT0phaEl1WFd2YWdtYXhFUkVaRzZSemMraXB5QUZTdFdWQmdDa3BhV1psVmFYdkU5NnlJaUluSktVVSsyaUloSVVGZ0Y1ZWRjYm5lb0NoR3B3TzN4Vkc0cUNrVWRweHFGYkJFUmtTQ3dMT09YOHZQZnIvOEZWOVZ3STFLcjNCNFBxN2R1cWRCbXdmWVFsWE5LMFhBUkVSR1JJTEN3M2pjd2VwZk4zejc1K1ZDV0kzSUUxcHhRVjNBcVVFKzJpSWhJRUhnTFNsK3pMSGFHdWc2Ukk3R3dNZ3M5NXNSUTEzRXFVTWdXRVJFSmdxMGZmSkRyTmJsUVFUdUlmRDcvSHdrS0N5dlRoL2Z5akRmZlBCRHFXazRGQ3RraUlpSkJzdVgxR1Q5N0NrcFNMY3YzTkphMUJpZ01kVTMxbWEyd0NIdGVmcWpMcU8rS0xQakZ3dnEvUW8vWmVmUFVkNWVHdXFCVGhjWmtpNGlJQk5IV0R6N0lCY1lkL0NPL1ExcGEyc3VXWlRWY3UzTFdsYUd1UmVSNHFTZGJSRVJFNmlJN2NKVmhHRU03ZCs3c0RIVXhJc2RMSVZ0RVJFVHFuQjQ5ZXZRSGtvQTRoOE54WWFqckVUbGVDdGtpSWlKUzV4aUdNYnpjOU1oUTFpSnlJaFN5UlVSRXBLNHhMY3U2cW16R01JeWhnQzJFOVlnY040VnNFUkVScVZPNmRldld5ekNNSnVXYVVycDM3ejRrWkFXSm5BQ0ZiQkVSRWFsVGJEYmJwZFUwWDFQcmhZajhEZ3JaSWlJaVVwY1lsbVZkVzduUk5NM3pBU01FOVlpY0VJVnNFUkVScVRPNmQrL2V6VENNMXRVc2F0S2pSNCtCdFY2UXlBbFN5QllSRVpFNnd6Q01TNDZ3V0VOR3BONVF5QllSRVpFNnd6Q002NDZ3N0lMYXJFWGs5MURJRmhFUmtUcWhXN2R1bllFT1IxaWxaZGV1WGMrb3JYcEVmZytGYkJFUkVha1RUTk84K0dqcjJHeTJLamRGaXRSRkN0a2lJaUpTVjF4OURPc01xL0VxUklKQUlWdEVSRVJDcm1mUG5tME13K2grdFBVTXcyamZxMWV2THJWUms4anZvWkF0SWlJaUllZnorUzQ2MW5XOVh1LzFOVm1MU0RBb1pJdUlpRWpJR1laeFBHT3RqenAyV3lUVTdLRXVRRVJFUkdURmloVjl5OCtucGFWWmxaYnJiWTlTcjZnblcwUkVSRVFreUJTeVJVUkVSRVNDVENGYlJFUkVSQ1RJRkxKRlJFUkVSSUpNSVZ0RVJFUkVKTWdVc2tWRVJFUkVna3doVzBSRVJFUWt5QlN5UlVSRVJFU0NUQ0ZiUkVSRVJDVElGTEpGUkVSRVJJSk1JVnRFUkVSRUpNZ1Vza1ZFUkVSRWdrd2hXMFJFUkVRa3lCU3lSVVJFUkVTQ1RDRmJSRVJFUkNUSUZMSkZSRVJFUklKTUlWdEVSRVJFSk1nVXNrVkVSRVJFZ2t3aFcwUkVSRVFreUJTeVJVUkVSRVNDVENGYlJFUkVSQ1RJRkxKRlJFUkVSSUpNSVZ0RVJFUkVKTWdVc2tWRVJFUkVna3doVzBSRVJFUWt5QlN5UlVSRVJFU0NUQ0ZiUkVSRVJDVElGTEpGUkVSRVJJSk1JVnRFUkVSRUpNZ1Vza1ZFUkVSRWdrd2hXMFJFUkVRa3lCU3lSVVJFUkVTQ1RDRmJSRVJFUkNUSUZMSkZSRVJFUklKTUlWdEVSRVJFSk1nVXNrVkVSRVJFZ2t3aFcwUkVSRVFreU95aExrQ2tKbG1XWlFCT0lBeHdVRU0vV0E0ZE9yVHljVk5xNGpqbCtBQTNVQXE0RE1Pd2F2aDRJaUlpY2h3VXN1Vms1d0JTZ0dZSHZ6cHI0aUJwYVdtVm13YlZ4SEhLY1FIN2dGM0Ezb1B6SWlJMVRwMFhJc2RHSVZ0T2RtSDRBL2JTbWp6SXM4OCtXN25wdzVvOFhqbjlnRndVc2tXazlxanpRdVFZS0dUTHljNkovNXZBeWFyR3ZzR0ppQnlHT2k5RWpvRnVmSlNUbmNuSkhVTEQwUDlqRWFsZDZyd1FPUWI2NWl5bnZERmp4dkQzdi8vOW1OZC82S0dIdVA3NjY0KzR6b3daTXhnMWFoUjVlWG1CdHF5c0xNYU1HY09rU1pPcTNTWTlQWjBISDN5UURSczJISE10SWlJaEVQVE9pNUtTRXJadDIwWjJkbll3ZDF0RlhsNGVMdGRSTzZqVmVTRkJvZUVpY3NwYnVIQWgwZEhSMVg3dzNuSEhIYVNrVk95dzJieDVNOXUzYnovaVBuZnUzTW5xMWF0eHU5Mjg4Y1liWkdWbEFiQmt5UkljRGdlbWVlanorLzc3N3dkZy92ejV6SjgvbjRFREIzTGd3QUVtVDU3TWxpMWJxdDMveHg5L1RNdVdMWS9yUEVWRWdpMHZMNCtsUzVmU3BVc1htalp0Q3NCZi8vcFg5dXpadzVRcFV3THJ6WjA3bHlaTm1wQ2FtbHJ0ZnQ1NDR3Mm1USm5DcEVtVE9PdXNzdzU3dk9lZWV3N1ROSG5nZ1Fjd0RJUEZpeGZ6M252dk1YejQ4Q28zU2xiMjlkZGY4L2pqajJPMzIzbnl5U2ZadkhrekRSbzA0SUlMTGpqK0V4YzVCZ3JaSWtCQlFRRXpaODZzMG43VlZWY3hiTml3YXJmcDJiTm5sYmIwOUhUdXV1c3UxcTVkQzhBdHQ5eUNhWm9WUXJuSDQrR3R0OTRLek45Ly8vMzRmRDRXTEZnQXdPT1BQdzdBYmJmZFJtcHFLcDkvL2ptR1lYRGhoUmV5ZXZWcWZ2MzFWOExDd2s3OFpFVkVnbVRYcmwyTUd6ZU9DUk1tQkVMMnp6Ly9YS1VqWXR5NGNWeHd3UVdrcHFheWJkczIvdkNIUDFTN3Z6Rmp4bFJwYTkrK1BlKysreTR1bDR1Wk0yZlNxVk1uTm0zYWhNZmpZZGFzV1N4ZHVwUXp6enlUZGV2V0JiYnAxS2xUWURvakk0TlhYbm1GTDcvOGt2UFBQNS9SbzBkam1pWXpac3hnK2ZMbHpKa3poL0hqeDFmcFVCSDV2UlN5UllDV0xWdnk4Y2NmVjJuMytYeFZlb3gzNzk2TjIrMCs1cDdraUlnSUlpSWllUGJaWjhuSXlPQ2lpeTRpTWpLU0s2NjRJdkNOYU5HaVJXUm1aako2OUdoNjllb0ZIUG9tOGNVWFg1Q2NuTXo0OGVQNTI5LytwcEF0SW5YT2hBa1RtREJoUW9XMjZqb2lBSktUa3dQclptVmw4ZkxMTCtQeitmanpuLytNWVJnODk5eHp4TWJHY3M4OTkyQzMyNG1OalFYOHZ3a3NLU2xoMkxCaDNISEhIZVRtNWdiMitkeHp6MVU0Um5wNmVtRC9WMXh4QlI2UEI4TXdtRDkvUG5QbnpzV3lEajJkNzl0dnYyWGt5Skc4K3VxcnRHL2YvdmRlQ3BFQWhXdzU1VlQzd2I5OSsvWUs3YzJhTmVQVFR6L0ZOTTBxNGJzc0hGY1h5Z0ZlZnZsbEprNmN5RWNmZmNUcnI3OU9VbElTQVBmZGR4L3A2ZWxjZHRsbEFCVzJYNzU4T1FBdnZQQUNjS2pueHV2MTRuSzVpSTZPQnZ6akZnR0ZiQkdwRTVLVGs3bnBwcHVxWGJaMTYxWWNEZ2ZObXpjSG9FT0hEZ0JFUjBkenlTV1hzSFhyVnY3ODV6L2o5WG81NDR3ejZOdTNMd0M5ZXZWaStmTGxMRml3Z0NlZmZESVFzai83N0RNQXpqLy9mRHAxNnNUT25UdDUrT0dIU1UxTnJiWUhIQ0F4TVpFSkV5WVFIeDlQY25JeUw3NzRJZ0JqeDQ0bE1qSVNtODNHamgwN21ESmxDbTNidGczYWRSRUJoZXhhczNIYWpKQWN0OE9vRzA3cGgrbjN2Kzh1ZXJYdnlJdDMzbE9oUFNZbUpoQjJLeXMvbE9PS0s2Nm9zbnozN3QySFhYYmJiYmRWR04rM2JkczJ6anZ2dkFycjlPdlhyOEw4cEVtVDZOYXRHN3QzNzJiUm9rWDA3ZHVYYzg4OWwyZWVlU1l3VG56Ly92MU1uRGlSbjMvK0dZRHc4SEFBUnIveTBnZkxONnludzZnYnFyOEFJaUpCVnY1emRmUG16VXlmUHAyWFhucUpEaDA2Y041NTUzSE5OZGN3WnN3WWhnMGJSa2xKQ2YzNzl3ZWdxS2lJWGJ0MjRYUTZlZlBOTi9ud3d3OXh1OTBBL1BEREQxV0drSHo3N2JjTUh6NmNFU05HTUd6WU1CWXZYZ3o0US9yS2xTdlp0R2tUQUU2bmt6VnIxbFRZZHUzYXRWeDk5ZFhNblRzWDB6VEp5OHNqTnplWDlQUjBIQTVINExPMHpJVVhYc2hYWDMzbEgwNml6MVVKRW9Wc09TWEZ4Y1VGYmppc3JIeklQdElOanRVdHk4dkxZOGFNR1lGZlZZNGZQNTZiYnJxSjVjdVhzM2J0V3E2ODhrcWlvNk9aTldzV09UazUzSERERGJSbzBZS1VsQlJhdDI3Tm9rV0w2TjI3TjhPSEQ2ZDM3OTc0ZkQ3QS95dlBqejc2Q0FDNzNWN2h4a2tSa1ZDNTU1NTdLbndGZVBmZGQ5bTRjU1A3OSs4SDRJa25uZ2dzZS9MSkorblhyeC9GeGNYOCs5Ly81cFpiYmpuaS91KzQ0dzRpSXlPWlBuMTY0UE1RcVBDVXB2VDA5TUJuYmhuVE5MbjY2cXNaTjI1Y2xYMldscFpXMnc3K1huS1JZRkhJbGxQU3JsMjdEanRlc0x6S0g5eHdhTGhJZGNzQXpqbm5ISEp5Y2dMVGQ5eHhCMTkrK1NYdDJyWGo0WWNmSmpjM2wzZmVlWWZVMUZUdXZmZGVBQjU3N0xIQXIwSmZldWtsM256elRaWXZYODVOTjkzRW1qVnIrTi8vL2tkOGZEeWpSbzFpOCtiTkozcmFJaUpCTldqUUlCWXRXc1NnUVlPSWo0OW4xcXhadEcvZm5rMmJOaEVaR2Ntamp6N0szcjE3YWRTb0VXUEhqcVZ4NDhiRXg4Y3pmdno0d0Q1R2pSckZIWGZjVVdYZmhtRmdtaVl1bDR2SEgzOGN3ekFDWTZrWExGakFzR0hEU0U1TzV1MjMzNjZ5YlV4TURIQW9nRStZTUlITXpFeWVldW9wbWpkdnpxeFpzK2pVcVJPVEprMGlKaWFHMjIrL3ZjcHZIVVYrTDRYc0dtSlpnQUZHcUF1UktvNzJqR3M0TkJ3RC9HTzREM2RqSkZRTjNROC8vREJ6NXN4aDRjS0YzSFRUVFh6eHhSZnMyYk1Id3pDWU4yOGU2ZW5wdUZ3dVJvNGNHZGpIMldlZlRYaDRPQjkrK0NGOSt2UUpqRTBzS0NnQURuM0RLQ2twMFhoc0Vha3pSb3dZd2FKRmk0aUtpZ3FNblc3VHBnMXQyclNoVTZkT3JGNjltdmZlZTQrLy9PVXZkT3JVaVM1ZHVsVFp4OVNwVTVrNmRXcVY5c2FORy9QWlo1L2hkRHJwMEtFRERSczJaT0hDaFlCL3ZIZHBhU2taR1JuVlB2SXZQVDJkakl3TW5ubm1HYjc3N2pzQW1qWnR5Z3N2dkVCbVppYjkrdlhqL1BQUFo4S0VDVXllUEpuSEhudU01NTkvUHJCL09YbUVjc3lzUW5ZTk1TcWw2L1kzMTg3WXJzcGp2emRNblhGSzUzekxzbEtBUVJ4OEhlKzZkZXRZc0dBQkR6MzBFQmtaR1N4Y3VKQm5ubm1HbFN0WDhxOS8vWXRwMDZieGozLzhnOW16WjNQTk5kY1FIeDkvM01jY09uUW95NVl0Qzh4ZmV1bWx4TWJHOHNvcnIvRHd3dzhEMExsejV3cS9sanpyckxObzNydzVIMzc0SWQyN2Q2ZFJvMFlBRkJZV0VoNGVqczFtQS93aHUvd1BBQy84djN0R0FOOFlockh2dUFzVkVUa0JsVDlYQWViTW1STllIaDhmejUvLy9HY0E3cnJyTGdBU0VoS1lNY1AvL1Nrek03UENaK1NaWjU3SjJXZWZYZTJ4WnMrZURjRFRUei9OOU9uVEErMHRXN2JrYjMvN0cwYTViN2F2di80NjI3WnRvMCtmUG9EL3BzZU5HemN5ZVBCZ2hnd1p3bGRmZlVYZnZuMXAxS2dSNjlldlovejQ4ZVRsNWZIMjIyOHpjK2JNd1BBV2ZhN1dmK1h2Und0bENGTElsbFBLNjYrL1RrWkdCZzBhTkdETm1qVXNXN2FNTDcvOGt2YnQyN05seXhibXpadEgyN1p0K2VTVFQvam5QLy9KbzQ4K0NrQitmajRmZnZoaFlCcW9NbC9HNi9VR2VxQU53OERsY3VIMWVpdUU0N1ZyMXpKMjdGanV2UFBPd0tNQXkyNEFldTIxMTdEYjdhU25wd2VHblV5Y09CR0FmZnYyWVpvbXp6NzdMQTg5OUZDTlhDTVJrZU5WL3NiSE1oa1pHWUhmOEwzMjJtc01HVElFbTgzR3hvMGJLenp1YjhtU0pTeFpzdVNJKzY4OFBNK3lMRjUrK1dWNjkrN04vMmZ2enVPYnF2TC9qNzl1bG02MHROQ1dscVdXZlJGWldrQVdBUmtFQlVSRkJFUkhIY1FaeHArT2lqampnaktqam9PZ3c5ZHRSRkVRRkZFVVZCYVJUUUZCUklHeWlBVkJRTGF5VTdvdmFaTDcreU0wdExSQXdaUzA1ZjE4UEh5UTNOemMrMG5BazNkT3pqbDM0TUNCTEY2OG1EMTc5cENZbU1ncnI3d0NlSlpQL2ZUVFQxbXpaZzBiTjI0a0t5dUxpUk1ua3BPVFE1TW1UUmd3WUFEdDJyWGowMDgvcFZHalJ0NHZCQ0srb3BBdGw0M2s1R1JXckZoQnIxNjlhTnEwS2NIQndVeWVQSm5seTVjelpNZ1FZbUppU0U1TzVySEhIbVBTcEVuTW5Udlh1elJWYW1vcUw3NzRZckhqblhtLzBLMjMza3BLU2dwMnU1MlVsQlJHakJpQncrSEFZckV3WU1BQTdycnJMdDUrKzIyKy92cHJWcTllemJ4NTg2aFpzNlozMVpMbXpadnoxRk5QY2M4OTkzaVBXVGpwc2RBWFgzeWhrQzBpRlVaaE8xWm83OTY5UFByb283aGNMb1lORzhhMGFkTVlPM1lzVHovOU5OMjZkU01wS1lsMTY5WXhmdng0amg0OXlvTVBQc2pnd1lOeE9wMU1tVEtGeVpNbjA3dDNiNTU0NGdscTFLaFI0bnhIamh3aFBqNmVCUXNXZU9lelJFUkU4T0tMTHhicjBBZ1BEOGRpc2JCdDJ6WmF0R2hCLy83OUNRME5aZi8rL2F4Y3VaS0pFeWRpdDlzWk5HaFErYjlKY3RsUnlKYkxSb3NXTFJnelpnd0pDUWtBeE1YRk1YUG1UQm8yYkloaEdIenl5U2Zlc2MvanhvMmpWcTFhMUt0WGo0a1RKNTd6dUsrOTlockhqcDMrVlhIUW9FSHMzNytmcmwyNzBxcFZLNjY3N2pvYU5HaEF2Mzc5cUYyN05nRGp4NDluMmJKbFpHWm1laitZZXZic3lkaXhZK25kdXpjV2krV3NFeXRGUkNxYXBVdVhlbTl2Mzc2ZG9VT0g0blE2ZWZycGE0Yjk0Z0FBSUFCSlJFRlVweGt3WUFBcEtTbk1tVE9ISGoxNjBLMWJOOUxTMG5qNDRZZHhPQndFQlFYeHYvLzlqLy8rOTcvRlZoQlp1blFwNjlldlo4YU1HY1RFeEJRN1g0c1dMWGpycmJmWXQyOGZzMmZQWnU3Y3VhU2xwVEZreUJEbXpwM3JiY3UzYnQzSzFxMWJpWTJOWmRPbVRjeVpNOGQ3WVpxV0xWc3ljdVJJK3ZmdmYxRkRBMFhPUnlGYnFqbzM0QUM4UGNsRk5XblN4SHU3c0ZFRzZOaXhZNm0zUy9QUlJ4OFZ1MSswQnhvOFMxYVZwbWZQbmlXMlhjVHlVZmw0WHFPSXlDVVhHUmxKang0OUdERmloUGRpTXdDVEowK21UWnMyZE9qUUFZRG5ubnVPOXUzYjA2MWJOK0IwcjNObVppWmhZV0dFaG9ZU0VoTGl2VUp1Y0hBd1RxZVREUnMyZUFOMmd3WU52T090QzExeHhSV01HaldLKysrL24zbno1cEdYbDFlc0xZK0tpbUxXckZsRVJVVVJIeDlQdDI3ZGFObXlKUWtKQ1FyV1V1NHE3YVM0TXkreWNxa21GcGJWbVJNUU5mSFJQMHpUREFOYUFtdjhYVXM1NlF3a0c0YVJlZDQ5UlVSOHdEVE5TS0FMTU0vZnRaU0ZhWnJGSmtpV3djM0E5NFpobkNpbmtxU2NuWmtSL1pXRjFKTXRWVjArY0FCUEdJMEd5bVg5dXllZWVHSlcwZnZqeDQ4ZlhCN25LU0lmT0libnRlV1g4N2xFUklweTRHbC9Lb1VMRE5qZ2VXMk9jaWhGTGpNSzJWTFZGZUJwTURNQU8xQXVsMG9zWmZ6MHQrVnhuaUxjZUY1Yi9xay9SVVF1RlhWZWlKU0JRclpVYVlaaG1IZ2F5M0p0TUJNVEU4ODhiNlhwNVJFUnVVRHF2QkFwQTRWc0VSRVJLVE4xWG9pVVRibDgreFFSRVJFUnVad3BaSXVJaUlpSStKaEN0b2lJaUlpSWp5bGtpNGlJaUlqNG1FSzJpSWlJaUlpUEtXU0xpSWlJaVBpWVFyYUlpSWlJaUk4cFpJdUlpSWlJK0poQ3RvaUlpSWlJanlsa2k0aUlpSWo0bUVLMmlJaUlpSWlQS1dTTGlJaUlpUGlZUXJhSWlJaUlpSThwWkl1SWlJaUkrSmhDdG9pSWlJaUlqeWxraTRpSWlJajRtRUsyaUlpSWlJaVBLV1NMaUlpSWlQaVlRcmFJaUlpSWlJOHBaSXVJaUlpSStKaEN0b2lJaUlpSWp5bGtpNGlJaUlqNG1FSzJpSWlJaUlpUEtXU0xpSWlJaVBpWVFyYUlpSWlJaUk4cFpJdUlpSWlJK0poQ3RvaUlpSWlJanlsa2k0aUlpSWo0bUVLMmlJaUlpSWlQS1dTTGlJaUlpUGlZUXJhSWlJaUlpSThwWkl1SWlJaUkrSmhDdG9pSWlJaUlqeWxraTRpSWlJajRtRUsyaUlpSWlJaVBLV1NMaUlpSWlQaVlRcmFJaUlpSWlJOHBaSXVJaUlpSStKaEN0b2lJaUlpSWp5bGtpNGlJaUlqNG1FSzJpSWlJaUlpUEtXU0xpSWlJaVBpWVFyYUlpSWlJaUk4cFpJdUlpSWlJK0poQ3RvaUlpSWlJanlsa2k0aUlpSWo0bUVLMmlJaUlpSWlQS1dTTGlJaUlpUGlZUXJhSWlJaUlpSThwWkl1SWlJaUkrSmhDdG9pSWlJaUlqeWxraTRpSWlJajRtTTNmQmNqbHJlbndlN3FDKzJNRG81Ni9hL2s5OGs2bUY3dmZyRzFMMDArbCtNcGhwOU05Zk5jSE14YjZ1eEFSdVRqUmd3ZUhSb1FGM0d2QmNvZHAwdEl3cU83dm1pNUVYbFoyc2Z1VnIxMDFzMHpUMkdaaWZ1ckt5bjkzOTZ4WjZlZC9qbFFsQ3RuaVorWkhsVDFnQTdocWhQdTdCRitMdFZvdDA0QVlmeGNpSWhldThaOXViMlMxMkJlQzBRVEFNUHhkMFlWemhWYnpkd20va3hGcUdIUXdNRG9Zb1VFUE43cnY3bjY3cGt6LzJkOVZ5YVdqNFNMaVZ3YkUrYnNHS1oxaFVNdmZOWWpJaFlzZVBEalVhZzM0Q3NNVHNNWC9ESU00cTV1dkdnNGVYT1Y2Wk9Uc0ZMSkZSRVNxa0loUSszQ2dxYi9ya09JTWd6aGJhTUFUL3E1RExoME5GNUVLcGVtOWQvdTdoTXZhanFuVC9WMkNpUHhPRnNNNnRPajkyRDkwSjdSZVBTdzJxNzlLdWl5NVhTNXlEaDNtNE5KbDNtMEdSbjlndFArcWtrdEpQZGtpSWlKVmlHblNzdWg5Qld6L3NGaXRWS3NkVzN5allUVDBUelhpRHdyWklpSWlWY2lacTRnb1lQdVBZUzN4M2xmMjJaeHlBUlN5UlVSRVJFUjhUQ0ZiUkVSRVJNVEhGTEpGUkVSRVJIeE1JVnRFUkVSRXhNY1VzdjNNZERod0hqbm0vYytkN2JtTTdQR0pVOGo1WWIxM1AxZGFPcGxmcjhCMUl0VmZwWXFJaUloSUdXbWRiRC9MLzNVWEo5NTUzM3MvdEhzWEFxOXNqbVAzYjFqRFFyR0VleWFKV3dMc1pNeGZoTDF1SGF5Uk5mMVZyb2lJaUlpVWdVSjJCUkhTUG9IOEhUc3BPSGlZckpYZkE1Q3pmaU01NnpjQ0VQWFFDSCtXSnlJaUlpSVhRTU5GS29ocTEzVEVFbDRkVzJ3TU5lLzlJNGJkUm5EYlZvVDE2dUh2MGtSRVJFVGtBaWxrVnpRR0dOWlRmeTJHQVJiOUZZbUlpSWhVTmhvdVVzRTREeDNoeEtvMUFPUnUvTW5QMVlpSWlJakl4VkRJcm1Ec2RXSUo3ZFdEMUNrZkVOeW1GY0h0RXdBd0RNUFBsWW1JaUloSVdTbGtWelJXSzNuSjI4QnQ0ang2ekhNYmNHZGsrcmt3RVJFUkVTa3JoZXdLeG5RNHlGNzlJd0NPZlFkdzdEdmc1NHBFUkVSRTVFSXBaRmN3bHJBdzZ2ejNCUTZOZnA3UUhsMEp1NzVuc2NjTm05VlBsWW1JaUloSVdTbGtWeERIM25nSDNHNEtEaHdrYStseVRKZUxySldyeVV2ZWhpMm1Gb0dOR2hEYzVpcU1zRkIvbHlvaUlpSWk1NkdRN1dlVzBGQ0NtamN0dHMxMHV6RmRMc3pjUEZ3bjB5aElPVVR1aHMya2YvRWxrWC81RTRITm0vaXBXaEVSRVJFcEM0VnNQd3VJanlQeS93MC81ejdPSTBmSldic0JhMVNrQXJhSWlJaElKYUNRWFVFNGo1L0FlZVRvV1I4UGFCZ1BRTUgrRk94eGRTOVZXU0lpSWlKeUVSU3lLNGpjVFZ2SW1ML292UHNGdDdtS21zUHZ1Z1FWaVlpSWlNakZVc2l1WUNKdUg0Z1JZQ2MzYVJQNTIzY1NjZWNnQVBLMmJDVjMweGFxZGUzczV3cEZSRVJFNUh3VXN2MHNMM2tiN3F3Y0N2YW5lRGE0WGVDeWdtbGltaWE0M0o3dHBnbEFRSU40UDFVcUl1WEpORTBEQ0FBQ0FUdGc4VzlGUHVNR0NvQjh3R0VZaHVubmVrUkVMZ21GYkQvTFdQajE2WUFOcE0yYVcrenhreC9OdXRRbGlZaC8ySUZvb042cFB3UDhXNDdQT0lCandBSGc2S243SWlKVm5rSzJuNFhmM0E5M1RnNTVXN2FTczM0ak5lNGFnbUczazdOdUEvbmJkbERqbnFFQTVHNyttZHdObS8xY3JZaVVvMEE4QVh1TnZ3c3BKNTJCZEJTeVJlUXlvWkR0WjRGTkd3R2UxVVVBM0JsWkdBRTJURWNCcG1uaXpzd0V3TXozZkM3bGI5OUIwRlZYK3FkWUVTbFBBWGg2c0t1cXF0UTdMNVdkMncyV3FqSWlTeW9xaGV3S0puM2VWOFh1cDgyZVYreCs5Zy9yRmJJdlVzYkNwZVJ0K3Bub3h4L0dzSjYrUFAySmQ5L0hkVHlWV2s4OVd1STVXY3RYNGM3S0t0UHhxOS9VMTNzNy81ZGZNWjBGQkYzWnZNd05lVUhLSWRKbWZrYjRnQnM5WSs5UFBlL0lmeWJnUEhxTXVxK05LOU54S29MV3JWczNzMXF0L1EzRCtPT0dEUnNTL1YxUEpXR2huRUpvUVlIblMzdEFRTmtQbjV1YlMxWldGdEhSUHN2OWdWU2RjZVpWaml2MUpIbmJkbER0bW83RnRtY3VYVTVlOGkvVXVHc0l0cWpJRXM4ejh4MjQwdE54bmppSk96MGRlMXc5WEdscHBaNGpxR1dMWXZjUFB6Y2VWK3JKWW0xYnlpTlBZcTFaZzloL1BYSGVtazlNL2dCclJEZ1JnMjRwK2FEYlRkYXFOWVIwU09ENGE1TXdBZ09JL09zd2NuNUlvbHFQYTBqNytETnlOLzlNek9oUldHdEVlSitXLytzdVhHbnBoSFJJeEoyYmh6c2o4NnpudDlhTXdMRGJ6MXVuWEw0VXNpc0lXMVFrd1FtdENlM1dHWGRCQWJuck4yR3ZIVXRBby9yRjlyT0VoUGlud0NyQWxaWkJ3ZUVqNERiaGRNYkdlZlE0enFQSFNuMU85dmRyei9yWW1RcER0dWx5Y2ZMVEx6QWREbUpHUDRZbEpKaVVSNTRzOVRsRlAxeHlmMHJHc2U4QTdud0hKei8raklMOUI0aDg0TTlsZkhYKzE2cFZxMWFuZ3ZWZGhtSG9tK0R2Y1BUb1VaWXRXOGJRb1VOcDE2NGQvZnYzNTdubm5nTWdKU1dGUVlNR2NlZWRkL0xRUXcrVmVLN0w1ZUxxcTYrbWI5Kyt2UERDQ3dBTUhqeVlsSlFVM252dlBWNSsrV1ZlZU9FRnJyamlDckt6c3hrMWFoUzlldlZpOE9EQjNtUDg5Tk5QL1BuUGY2WisvZnJNbkRrVHl4bGZGTC85OWxzV0wxN01mZmZkUjZOR25sL2p4bzRkeTZGRGgzampqVGZLNjIyUmNwU3g2QnR5Zmx4UC9zN2RCTFZzanZPWTU5ZlZ2SitTS1RoNGlKTWZ6Q1N3UlRQdi90WDc5dUxrQnpQSlNkcmszV2JZYlFRbnRDRm5iVktwNTZqNzJqaE9UUDdBZTkrZDZlbkFLTHF0Y0h2aHRwQU9pUVMzdWFyVTQrVnQyWW9sT0FpendGbmlzZEJ1bmNtWXY0aUNmUWU4MjlKbXpTVXZlUnZCN2R1U3YyTW4xckRRWWdFYklHZnRCdksyYlNla1F5SjVQeVdmYzE1VTlDUDNFOUN3L2xrZkYxSEk5alBIbm4yNGMvUEkzYlNGM0kwL0VkS3VEYVlKT2VzMkVOaTBFYlk2c2Q1OUxjRkIyS0pMOWlUSSthWE5tb3ZqdHowQXBIODJGMXRzakhjb2pqc3JHNENNK1F1OSt4ZnRsUWFvKzhyWXMvWklGL1kwRjhwZXRRYlhpVlJxM3Z0SFRPZnB4dDhJQ2lUNDFLOFF1VDl2eGN6TEwzYWMzS1JOWUJnRU5JZ24vWXN2Y1oxTXd4cGE3U0pmOFNWaEpDWW1KZ0kzQVg4RUd2dTVuaXBqNGNLRnZQNzY2NlFWNlJGODVwbG5BRThQczhQaDROdHZ2K1hJa1NNQS9PMXZmMlB1M0xtODg4NDd4WTZ4Y0tIbjMzUjhmRHltYVZLdFdqVjI3ZHJGUC83eEQyYk1tRUY2ZWpxSER4OW0zTGh4cEtTa01IMzY5R0oxN05xMWl3NGRPaFRibHBTVWhNVmk0WmRmZm1IbzBLR01IVHVXdzRjUHMzejVjazZlUEZuc0dIZmZmYmR2M3hncE54RzMzNHFabCtlWkkvUlRNcm1iZnk3MnVHUHZmaHg3OTN2dlYrL2JpOEFybTJFRUI1UDkzUm9DbXpRaWZNQ05aSDI3R29Eb2gvK0tFUlFJUVByblg1Sy9jemNBK2R0M2VvOVIyRDRXM1ZhNHZYQmJZS01HNTZ6Ym5adEh6Zy9yU215djFxa0R3VzJ1SXJCWlkwL2RUaWNCRGVLeGhBVGpPcG1HS3owRHdOc0JZZzJ2VGtqSDlqaDI3OEhNeStQa2pGa0VObTRJUUswbkg4VmVPOFo3N054TlcwaWRPdU9jZFltQVFyYmZwYzJlVzJ4MWtST1RUMzlBNWUvWVJmNk9YY1gyRDcvdFprSzdkN2xrOVZVVk9UK3N3M1M1QU1qK01RbDc3VmdLVWc0VzJ5Zno2Mis5dDg4TTJTbVBqaTdUZVp6SGpwUHgxUktDRTFwakNRN2k4RC9IRXRqTWt6MnQxYXRUNDQrZTNrTEhpNi9nekRzZHpCMjc5K0k4ZGh4YlZDUm1RWUUzdEJjOWIrR0hRWEJDYTJvT3U3Tk05WlFEYTJKaVlnZlRORzh4RE9OTzRBcC9GVktWL2VsUGZ5STFOWldFaEFUdnRvTUhQZjllSFE3UC9JenM3R3p2dG9LQ0FtNi8vWFp1dU9FR1hDNFhRNFlNb1h2Mzdqenl5Q01BUFA3NDQ1aW1TWHg4UEU4OTlSUTFhOWJFWnJOUnAwNGRwazZkeXBneFl4ZzZkQ2pUcDAvbjFsdHY1YTY3U2w3dzZzTVBQK1NMTDc1ZysvYnR2UHJxcTl4enp6M1VxRkVEMHpSNTlkVlh2ZnNWdmEyUVhZbTQzRVFNdVJVandJNFJFSUJaNE9UNHhNazQ5dXdqK3FHL0VsQS9qcXhWYTNDZFRDTjh3STBBaExSUElLUjlBdG5mcmNGYUl3Sjd2VHJldytYdDJJVmg5MFFNVjVFaGQzVmVmdDU3dTNDNFNORnRLWTg4aWJWR1JKbUdpd0RZYWtVVDgvUmpKYlpuci82Um5QVWJ5Vm0vMGJzdC9mUDVuaHVHQVVDMUxsZGpGamc5blZwTkdwSDNVN0ozZmxUTzJpUnZ5RDQ2N3BVeTFTSnlKb1ZzUHd2djN3ZDNUZzQ1U1p2Sisza3JOZjQ0R01ObUkrdmIxVGoyN0NQaTlvRllnZ0p4NXp0SW0va1p6b09IL1YxeXBWUm53Z3VjL1BnemNuNVlSNTJYbmlkdDVtY1VwQnlrN212amlvMTVQck5YdWxETVU2TzhEYk03TnhjejM0RTFJcnpZYmZEODFHam1PN3kvVEdBWWhQWHNUdjR2ditJOGV1eXNZVDNydSs4OU55d1c4cmYrQW5qV1JMZEYxdlQyZW9lMDl3U3VnUHFYUE5mYUVoSVN1aGlHTVFBWUN0UTJUcjBYWlpHWW1LaDFrY3VnVjY5ZUpDWW04dEpMTDdGeDQwYlMwdElZT1hLazkvR1hYMzZadExRMERoOCt6TU1QUDB6SGpoMjlJVFl1TG81Mjdkb1ZPOTdLbFN0WnVYSmxzVzFYWDMyMTkvWmRkOTNGbzQ4K3lwSWxTNWd3WVFKQlFVSGNkOTk5UkVkSGM5dHR0NVdvNzgwMzM2Um16Wm9FQkFRUUZSWEZ2Ly85YnlaTm1rVDc5dTFac1dJRlBYdjJwRW1USm56MDBVY01IRGlRdlh2M2twZVh4N0pseStqWHJ4OVBQUEhFcktTa0pEdy9ma2g1Y2JsY3QrZGQ2Sk5NazlTcEgxSncrQ2lSOTkyTk5TS2MxUGMvd3JGN0Q2SFhkY2NJQ3NDeFp6L1pxMy9BZWVRWXR1Z29xbDNUa1JPVFB5QnZ5MWJBRTBwejFpWVIxTEk1QUptTHZqN3ZhV1BIL0tQRXRycXZqRDNyL3FVTnUzTWVQVlpzdXkwcWtwZ3gveUNrVTN1d0dHVE1YNFE3T3dkYnJTaUNXclVrNU9wRWp2M2Ztd0NFOWUxTndjRkQ1S3piUUVpbjlnUTJhY1RKR2JQSTI3YWQyaTg4UTg2UG5tRXZrWC81RTdib0tJNk1uVUJ3UW11cTkrME5lTVpraTV5TFFyYWZCVFp2QW9CWlVBQk9KOEVKYlREc05seFoyUmlCQVFRMmFvQXR4alB4cUNEbElNR3RTeCtiSm1WbjV1VjVlN1hQeSsyNUdKQXRKcHFEai8rTGtJN3R3TzBtZS9XUDFIMXRuRGU0RjQ2dERtbWZnR0cxa0x2NVp3b09IaWEwUjFjQ20zbitqaTNCd1FTM2J3dEE3dnBOdUhOekFYQ2RTQ1YzNHhidktYTTJlTUo1emJ0dnh4cFpFOGQvSnVETU8wYU51Mi8zMVZ0UXB0ZHR6YzRoTVRIeFRlQjJRT09VTHFGUm8wYVJrWkZCcDA2ZCtPR0hId0NZT25VcUgzLzhzWGVmK2ZQbk0zKytwMmN1S1NtSnNXTTk0ZVNqano1aTM3NTlQUHp3dzRTY21zUHgzbnZ2c1hQblRoNS8vSEdjVGllaG9hRTBiOTZjT1hQbThQTExMek4vL256ZWVPTU5IbmpnQVp4T1o0a2hJZ0QxNjllblU2ZE9BRXlhTklrUFAveVF5Wk1uMDZwVkt6NzQ0QVBjYmpmZHVuVXI5cHpqeDQ4elpzd1krdlhyNS9zM1NYekhNQWhzM0pDOHJkdEpmZjhqZ2xxMjhQNkttdlhOU3JLK0tmNWxMZjJ6ZWRqajZoS2MwQnJENG1udjdIVnFFM1JWQzRJVFdoRSs4S1pTVDJNNkhCeDkrWTB5ejNPcDgvTHpHR2RNMXJVRUIzc0NkQ215bHE4cVZtUDI5MnVwM3VjNmNqZHV3WjJYUi82MkhXUXRXK205dUZ2QndVTTRVendkVjdaYXhTZjR1ak96TU4yZXp3bkRadlAyeWhzV2kvZTJPeWNYYTdnbVBzclpLV1Q3bWVseVllYmxFWFJWQzRLdWFvSHBjR0FXT0hCbjV4QXg4R2FNNENCY3FTY3g3SFljZS9aNVZxdVFDK04ya3o1L0VZNWZQUjhhaDU1NWdZRDRPQUF5Rml6Qm5aMWQ0bmFod2pHREtTT2ZBanpqclFzVjdUMUplZVJKN0hGMXFmWDNod2hzMm9TTVJkOFFFQjlIOVp2NmVQZXhoSVY2WjhIbmI5L3BEZG01eWI5NHd6eEErSUIrNUNYL2dqV3lwbTllLzBVeVhDNU0wNHd4REVQdHhDWDJ5Q09QY05WVlY5RzRjV1ArL2U5LzA2Wk5Hd3pEb0h2Mzdnd2VQTmdibm90YXRXcVZkd3cyNEozMENIaERjMEpDQWxPblRpVTVPWms1YytaUXYzNTl2dnZ1TzFhc1dNRzZkZXVZTkdrU2UvZnVQV3RkU1VsSk9Cd08zbm5uSFQ3NDRBTnExS2pCU3krOXhOeTVjNG1JaUdEb1VNKzYvc0hCd1FDOC92cnJYTWl2SHVJL29kZGRpMmxDWU1QNldNSThjMEZza1RXeGhJVmlDUTdHQ0FyRUVoaUk4MlFhV1V1WFk0K0pKdUNLZXVSdi94VUFTMGd3SVIzYmNlVGZMNS8xSEpGL3ZwdWdWaTF3cDljRDhFeWFORTN2cjNTRmNqWnNCcmU3MUpVN0xOVkN2TU5WemxRMFpGZnIwcEdRcTl1UnVYUUZ6dFJVSWtjTUk3QlJBd3BTRHBHNytXZXlmMWhIL3JZZEZCdzZqRFVpSEd0NGRUS1hMTU94ZXcvdXpDd09QZk1DNFRkN2hnMGVmMnZLNmRxU05ua25lOXBqWTBwZGxVcWtrRDQ4L1N6L2x4MmNlT2Q5NzMzRFpxUFdVNCtTdWVocjdMVmp5RXYraFlKRGg0bjg4ejBVN0UvQm5aUGp4Mm9yS2NQd05MNm5laStDRTl0NGwrWExYTExNdTF2UjI0WE0vSHlNd0FDcTkrbEYrdHl2UE9IY01IRHMyVWY0TGYzSTNiUUZ4OTc5aE4vU0QwdjFNRnlwSjBtZE5nTk1FL3NWY2FSL3NZQnFuVDI5THU3TVRFNSsvSm4zZGlGNzdSaUNFMXA3aHBjQUo5NzlBRmZxU1RLK1hGeXNscUtodnR5WDg3TlljRWFFazd4eDNxQ1dMVnNHMk8zMmZvWmhEREVNNDNyVXExM3VuRTRubXpadFl0T21UYlJvMFFLSHc4R1hYMzdKbGkxYmFOU29FYkd4c2NYMkR3a0pZZVRJa1d6YnRvMk1qQXplZnZ0dHJFV1dxWncxYXhicjFxMWo3ZHExZlAzMTF3d2ZQaHlMeFVKZ1lLQjNlRXE3ZHUyWU5Ha1NBSjk5OWxteDR6Lzg4TU9rcEhqbWp1emN1Wk5wMDZaeDQ0MDNNbXJVS0NaTW1FQm9hQ2czMzN3enYvNzZLMWRmZlRXREJ3L212Ly85THl0V3JHRFFvRUhsL0c2SnIxaERxNEhweGhZZGhUc25sL1JWQ3dodTE1YmNwRTNVbWZBQ0tZODhTVWo3QktMKzloZXdXSENscFpPYjVMbElXdjdPM1J4L2N6SVJnMjdCRWhhS0svVWs2WE8vSXFobGMwS3U5Z3hsc2w4UlIxQ3JsdDd6NVd6WURLWlo0bGU2M0kwL2dkM21IYUpYbFBQNGliT3UxbFJVenZxTnhVTDM4Zis5QzBCQWZCelJveDdFbFpaT3pvOUp1UFB5cU5iVjh3dE45cW8xdUhOeU1RSUNpQmgwczdmSHZmWUx6MkFFQlhIdzc4OVFyWE1Id204N3RXU2dSVjhnNWR3VXNpdUk0Tll0Y2FhZXhIbjRxTDlMcVhvTWcraVIvNC9zVldzOFY5VzhjekJwTXowaDRseGpzazFIQWU3Y1BHd3gwWVQyN0U3NjNLK3cxWTdGc0ZvOHZ5cTBiT0dadGI1M1A2RTl1d09ldGE0TFo2MW5mN2NHUzBnSW9kMDZBMmVmQlcrdlY0ZndXL3Q3UTNadzY1YmVGVStBRW1PeUw3WGs1R1FITU9mVWY5YkV4TVRlcG1rT05RempCaUQyM00rR0RSczI2Sk9vREV6VGpBYTZBN05mZlBIRnMrNDNkZXJVRXR0R2poeEpvMGFOMkxObkQzZmNjUWZ2dmZjZWl4WXRZczZjT1Znc0ZobzA4S3pROE5aYmJ4RWVIbDVzWXVQKy9mdDU5ZFZYdWZQTzA1TnBTeHVUWFNnbUpvYWJicnFKSmsyYXNHREJBcG8yYlVwTVRBenZ2ZmNlWDM3NUpmZmVleThBRHp6d1FMSG5qUjgvZmpEd3JXRVlaUnNySUJldFdidlduMXpNODlLL1hJUmh0eFA3cnlkd1oyVmp1dDNnY2hWYkpRbkFjZUFndHVoSVQyZFFuVmdjK3c0UTBLZ0JyaE9wdUhOeUFSTjN0cWREeU14M2VEc1Z5cklFclNzakU5UGx3aElTV3VLeDBEOTBLK1VaeFJrQm50N3ZzRjQ5Y096ZWcvUFljYUllK2l1T3ZmdEptL21aZC9oZXRjNGR5Rm0zd1hPN2kyZHQ4RnFqUjVIKytaZWVKZnc2dHVmRXBLa1lnWUVjZXViMHIwTFphOWFSdmNiVGpsZW1heGVJZnloa1Z4QmhmYTRqOTZldFpCVUoyVmtydjhlZGxvNDdONC8weithZDQ5bHlQZ0gxci9BMmpHVlZzTit6dnFvOU5xYlV4NCtNblZCaW03MXViYUlmL2l2V2lIQ000Q0RjV1RsWUkyc0F4V2ZCRnczemx1QmdPUFh6T2tENHJmMkxIZE12WTdMUHpyVmh3NFpGd0NMQTBxWk5tMnV0VnVzZHBtbjJOUXlqbnIrTHF5cVNrandUcm5KeWNwZzJiUnJ2di84K2RlclU0ZENoUS9UcDA0ZC8vdk9mTEZteWhDbFRwdkRLSzY5UXIxNDlQdm5FazZ1S2p0c2VNR0FBNGVIaHZQNzY2d0RrNWVYeHpEUFBzSDc5ZXJwMzc0N1ZhbVhObWpWczNicVZyVnUzZXA5M3JwN3Nnd2NQTW05ZTZlMVJhbW9xRXlhVS9QK2lhSUNYaXFrZzVSRHV6Q3lxZGVzTXBrbkJnUlNzNGRWTDNUZHIyVXJzc2JXd1J0YkVIbjhGam4wSHNFWFdKR3JFTUU1K05Ldlk4bi81TzNkN2wrOExUbXpqSGM5OHBoUHZUTU41NUpnM25KKzVYSzFqM3dGeWYwb200cmFiY2FXbWt2dlRWbW9PdXhQSDd0L0lXTENFNkpFUGtENW5BVGxya3dpOTlob3dESXlBQU53NXVaeVlOQlhUVVlDOWRneGgxL2YwWHFpbVVONldyZGpyeEhyYTRsTk1oNFA4bmJ1eHg5WERzZXMzZ2hOYUU5emEwd3VmKzFPeXQxTkU1RndVc2lzd3g2N2Z2TGR6ZjByMll5VlZnNW1mWDJMYnVjWmtGMzVRQkp5eFRtdkVrRnVKR0hKcnFlZklXdm05WjUzc2pBenZPdGpCQ2EwQmNHVmtjSExHTE85dGdKTXpabm1YOWF1RTNKczNiMTRPTEFkbzI3WnRGNHZGY3FkcG12ME13emozNHJaeVRudjI3R0grL1BsOC92bm5aR1JrMEs1ZE8xNTc3VFUrK2VRVDNuampEYjc3N2p0T25qeEpreVpOU0VsSm9WNjllZ3dZTUlDK2ZmdmlkRHA1OWRWWFdiQmdBUjk5OUJINStmbXNXdVg1MlR3a0pJVGV2WHZUdFd0WGhnd1p3cWhSbzFpenhoTTJycjMyV2xhdjlxeHhmSzZlN0ZhdFdubS9CS1NscGZGLy8vZC9MRml3d1B0NFNFZ0lqejc2S0FNR0RDaHhFUnVwdVBKKzNnWjRyc3FZL2YxYVhPa1pWTHVtSTJhK285aCtwc3VGS3oyRHdDYU5DR3JlQkV0RXVQZVhRV3hXd2dmZVJQakFtM0FlUHNyeHQ2WVEwcWtEMWZ2MjhqeTNsSXZHRkFxNElvNjhyZHN4YkRac01kR0U5KzlUN1BITUpjdHduVWpGR2hHT1krOSs4bmZzSkhmREp1eDFhbE53NkFnNUd6ZGpxeDJEZTgxYU11WXZKdVRxZGdRMmFZVHorQWxjSnozcnpidHpjems1ZlNiT0V5Y3BPSkNDTGFZVzdxd3NNcjVhZ3V2a1NTS0czb1o1YW9uTW5CK1RNQjBGQkRacGlHUFhiMWlyaDJHdjYxbWkwTEZuMys5L3crV3lvSkJkUWJoT3BtT2VNZDQ2NHZhQjVHLy9GZWZSNDBUY2NSdkhKdnpQVDlWVmZrZGUrQy9PWThmQllzR3dudjdnUDllWWJGZEdKbGdzM3BBTW52VzJTeHZ5QVJEV3B4ZTI2RWdzUVlFRXhMWEFWaXNLMCtYMkh0Zk15eTl4SmJTY3RVbVZPV1FYczJuVHB1K0I3d0hhdFd1WDZIYTcvMmdZUnVremxPU2NSbzBheGQ2OWUybmV2RGtaR1JtRWhvYXllUEZpOXUvZlQ0TUdEZmp0dDk4SUNncWlTNWN1QkFVRjRYQTRlUERCQjltNGNXT3g0eFR0UVE0SUNDQW5KNGQvL3ZPZkZCUVVFQmNYUjA1T0RtdlhyaVU4UEp6R2pSc3pldlJvN3pyY3BUbDQ4Q0IxNnRUaHhJa1RmUHJwcDh5Y09ST24wOGtMTDd6QU04ODhRM3g4UEQxNzl1US8vL2tQMDZkUFovRGd3ZlR1M2R1WGwyYVhjcEw3MDg4WUFRRllRNnVSK3U3N1dFS3JFWGJEZFdUTU96MloxaHBlM2R1REczNXIveEtUc3gxNzluSDhqWGVLYlR1enpUemJFSXV3UHRjUjF1ZTZVaDl6N04xUDNwYXRCTGR0aGIxdWJZekFBRElYZjBQdVQ4bFU2OW9aYTBRNEJYc1BFRDZ3UDVtTHZpSDd4L1ZZYTRTVDhkVlNiREcxaUxoOUlJR05HNUM1NkJ2c2RXdVQrMU15QWZGeFJJNFlodk5FS2lmZW1VWlF5K1ljKzc4M2NlemRqN1ZtRFUrUU5neEMyaWVRdWVnYnNyNWQ3YjNRamtoWktXUlhFQ2ZlOVV4K05HeW4vMG9zSWNHZTVZdXNGcXpWdy94VldwVVFkRlVMQ3ZZZElLaDFTN0JZc0lTRmV0ZFRMZXJFcEtrNGo2Y0NVT09PMjdEWHErdDk3OE91NzNuT2N3UTJha0JnMDBZbHhrNVh2L0g2TXRVWTFxY1gxdENTWXhhcmRlMVViSXgyWlpDVWxMUUIyQUNVdkVxRW5OYy8vdUg1ZDVtUmtjSG8wYVA1OXR0ditmWmJ6OFdTeG84Zmo4dmw0clhYWHVQOTk5OW54b3dadlBmZWU5eDU1NTMwNk5HRDRPQmdsaXhad3ZyMTYzbmpqVGZZdW5VclAvNzRJMDgvL1RSLy92T2ZXYng0TVhhN25lN2R1N05xMVNvY0RnZDkrL1psK3ZUcFRKczI3YnkxVFpreWhSRWpSbmd2My83a2swOFNIeC92dlNMbDMvNzJOeElTRWhnM2Jod1RKa3pnblhmZVljV0tGZVgxVm9tUGhBKzhDVE0zRjN0Y1hTTC9PZ3hyUkFUVzhPclk2OVVoNk5SS1NGRVAvcG44bmI5aE83V3lTS0dBK0Roc1VUV3h4OVM2b0dGdEFmWGp3T1UrLzM1eGRhbHh4MjBFTlBUOFFHYUxpcVRXRTQ5NGh2SVpCcldlSE9rZDZsRnoyQjJlMVVKcVJCQ2MwTHJZMG53MTd2R3NmbU9QanlPd1lYMndXQWdJclViTTZGRllxbFhVNWdJMUFBQWdBRWxFUVZURGNlQVFwc05CU0tjT1ZPdlNFWHVkMnRpaW93Q28zdTk2d203d2ZBWmtMbDVHeGxkTHl2dzY1Zktsa08xbnRxaEk3L2l4d3Y4TWl3VjczZHE0MHRLeDFnakhWaXZLMzJWV2VtY3UrUlErNE1aU2w0R0svT3U5M3R0R1lDQmh2YTcxM2k5cldMNVloVCtwbmluMDJtdks5YnhTOFhUdTdKa3NtNTZlVHF0V3JXalhyaDJ0VzdlbWFkT214TWJHWWhnR1BYdjJaT25TcFRnY0RscTJiRW5MbHFkWGJRZ01EQ1EyTnBZdVhiclFwVXNYNzJvaUgzNzRJVjk5OVJWWFhYVVZNVEV4WEhQTk5Uei8vUFBVcjErZjZ0V3JGN3RZemRtMGFkT0dXMjY1aFY2OWV0R3hZOGRTOTdubW1tdjQ3TFBQbURkdkhubDVGM3hwRlBHRG9wY3ZMNXdjQ0o3SmhvVVREbTB4dGJERjFDcngzT2hSRDNwdlg4Z0U3ZWhIL2wvWmRyUllDT2xVZk8xMmU1M2FweDh1TXBhNmFPMW5ybjN0M2VmVWxSeTl6Ni9tV2JLd2V0OWV4ZHJoME9zOEU5clA3SDBQdTZHbk4zQ0xuSXRDdHA4VkhEaEU5Zy9yaUI3NS83Q0dWK2ZRNkg5akRhOU81Si92NGRnckU3SFdpQ0I2MUlPWStRN0NiK2xIUUZ4ZGY1Y3NJdVhERFJRYnF4RWVIbjdXM21XNzNYN1dpN3owNzkrZi92MVBUNkF0SEJzZEd4dkw4T0hEdmR0RFEwTzU4Y2JUWHpiajR1TEtWT2pUVHo5ZFlsdmhPTzFDQVFFQlp5N2ZsNC9uTllxSVhCWVVzdjNNQ0xCaDVqdklXTEFVYTdobldFTGVUOG5rYmQyT0t5T1RnQWJ4cEg4KzM3dC8zaSsvRWxwS1Q0S0lWSG9Pb0NvdmIzZU1NNzVFaUloVVpRclpmbFk0Y1NUdjU5UExaK1VYWFZXa3lGSklBQUVONHpWOFFLUnF5Z2NPQUoyQmFDRFF2K1g0VEQ2ZWdIM2cxRzBSa2N1Q1FyYWZXU1BDQWFqVzVXcENlL1hneVBNdkVkeTJGZTZjSFBKLzNVMUF3L3BVNjNLMTUzTHFCaGdXNjNtT0tDS1ZWQUdlTUpvQjJJR3FzdjZkRzg5cnl6LzFwNGpJWlVFaDI4OHN3Y0VFWGRtTWdQcFhZQWtKSWJCeFE4K2k5MjFiNGRpOWg4eWx5M0VlTzRHWmw0ZTFaZzEvbHlzaTVjUXdEQk5QRUZWdnI0aElGVkJWZWtvcUw4TWdZdkFBckJFUldJSUNpWHBvQk83TUxGenBHUVEwckUvMW0vcVF2Mk1uNlhPL0luUHhOOTZGOGtWRVJFU2s0bExJcmdCeTFtM2srTVRKbUc0M2FiUG5ralo3THVselBGZFFNNTB1Z3BvM3hScGVuY3l2VjVDMWJKV2ZxeFVSRVJHUjg5RndrUW9rYmVibjNpc0NCalZyd3ZFM0p4ZDUxQVNYRy9jWlY0VVVFUkVSa1lwSElic0NDV3pTRU9mUll6ajI3TU4wdVNnNGRMalk0N2FZYUlMYnRmVlRkU0lpSWlKU1ZnclpmcGJ6WXhMWmE5WUNuaXRsMldwRmV5OUNFMzVUM3hMN1d3S3J5cXBlSWlJaUlsV1hRcmFmNVc3NkNkZkpOQURTNXk4aXBJUG5rclFGKzFQSStHcEppZjNEYisxUGFLd3VSaU1pSWlKU2tTbGsrMW0xcnAyd1ZLdEd6cm9OWkMxYlNVSEtJUUNzNFdIVXVQdDJES3NWUzBnd1lBQ2VJU01pSWlJaVVyRXBaUHRaVU1zV0ZCendCT3ZndHEzSTNiUUZBTWZlL1dSLzd4bEdZZ1RZQ1d6U2lMRHJlM292WGlNaUlpSWlGWmVXOEt0QWF2N3BEcXAxN1F5QVliTVIrb2R1aEhUcWdDMDZpcnprWHpqMjZsdmtyTi9vNXlwRlJFUkU1SHpVazEwQjJPdkdFblo5VHpBTXdnZjJ4MTY3RnRXNmRNU2RrNHZwZEdLTkNDZC94MDVPZnZncDFob1IvaTVYUkVSRVJNNURJZHZQeklJQ01yNzZHbmRtSnFGLzZFWmU4amJTdjFpQU5TS0MvTjIva2ZYTlN1eXhNUVMyYUVyRTRGc0l1S0tldjBzV0VSRVJrZlBRY0JFL3kvN3VCd3BTRGhMYXN6dW0wMG5hcDE5Z0JBZGhpNjJGUGFZV1FTMWI0RHg1a3F6bHF6Z3hlVHJacTliNHUyUVJFUkVST1EvMVpQdFp0ZTVkc0lTRkV0TGVzM1JmOVJ0dklLQkJQTGFvU0d4UmtZUjBiSS9wY3VIWStSdTVtN2NRbk5EYXp4V0xpSWlJeVBrb1pQdVpZYlY2QXpaQWFJK3VwZTRUMkt3eGdjMGFYOHJTUkVSRVJPUWlhYmlJaUlpSWlJaVBLV1NMaUlpSWlQaVlRcmFJaUlpSWlJOHBaSXVJaUlpSStKaEN0b2lJU0pWaVpoVzk1M2E1L0ZYSVpjOTBsM2p2Yy94UmgvaUhRcmFJaUVnVllwckd0cUwzY3c0ZHhsVFF2dVJNdDR2Y1k4ZUxiNE85ZmlwSC9FQkwrRW1Gc21QcWRIK1hJQ0pTcVptWW54b1lIUXJ2SDF5NnpKL2xTREhtUW45WElKZU9lckpGUkVTcUVGZFcvcnVteVg1LzF5SEZtWmhIc3AyV3NmNnVReTRkaFd6eEt4UHppTDlya0xOSzlYY0JJbkxoZHMrYWxlNnkwRTlCdStJd01ZKzRjZDJhOHNFSEoveGRpMXc2Q3RuaVZ5Nm5lYTlwY3RUZmRVZ0pxVzdUL0p1L2l4Q1JpN05yeXZTZm5WbDVyVXpUL1NLbXVRWEk5bmRObDZFY0U3YVptUCtYN2JTMDNQbmV4MnY4WFpCY1docVRMWDYxNjRNWkM0RVlmOWZoQzRtSmlXK2FwaG16Y2VQR1FmNnVSVVJrOTZ4WjZjRG9VLzlWU21wWHBUSlRUN2FJYjlpQTJ3M0Q2Tld5WmNzQWZ4Y2pJbElGcUYyVlNrMGhXOFFIRWhJU3VnQ1JRTGpkYnUvbjczcEVSQ283dGF0UzJTbGtpL2lBWVJnRGl0d2U0czlhUkVTcUFyV3JVdGtwWkl2OGZoYlRORzh2dkdNWVJpL0E2c2Q2UkVRcU83V3JVdWtwWkl2OFRtM2F0R2x2R0VhZElwdWkyN1p0MjlOdkJZbUlWSEpxVjZVcVVNZ1crWjJzVnV2TnBXeSs0NUlYSWlKU1JhaGRsYXBBSVZ2azl6Rk0wN3p6ekkwV2krVUd3UEJEUFNJaWxaM2FWYWtTRkxKRmZvZTJiZHUyTVF5alFTa1AxVWxJU09oMnlRc1NFYW5rMUs1S1ZhR1FMZkk3R0laeDB6a2UxaytiSWlJWFNPMnFWQlVLMlNLL2cyRVlmenpIWTMwdlpTMGlJbFdCMmxXcEtoU3lSUzVTbXpadFdnTE56ckZMZk92V3JUdGVxbnBFUkNvN3RhdFNsU2hraTF3a2k4WFMvM3o3V0szV0VwTjNSRVNrZEdwWHBTcFJ5QmE1ZUVQTHNFK2ZjcTlDUktUcVVMc3FWWVpDdHNoRmFOZXVYU1BETU5xZWJ6L0RNSnEyYjkvK3FrdFJrNGhJWmFaMlZhb2FoV3lSaStCMnUyOHM2NzR1bCt1dThxeEZSS1FxVUxzcVZZMUN0c2hGTUF6alFzWUVubmVNb1lqSTVVN3RxbFExTm44WElGSVpiZGl3b1ZQUis0bUppZVlaait1cVpDSWlGMER0cWxRMTZza1dFUkVSRWZFeGhXd1JFUkVSRVI5VHlCWVJFUkVSOFRHRmJCRVJFUkVSSDFQSUZoRVJFUkh4TVlWc0VSRVJFUkVmVThnV0VSRVJFZkV4aFd3UkVSRVJFUjlUeUJZUkVSRVI4VEdGYkJFUkVSRVJIMVBJRmhFUkVSSHhNWVZzRVJFUkVSRWZVOGdXRVJFUkVmRXhoV3dSRVJFUkVSOVR5QllSRVJFUjhUR0ZiQkVSRVJFUkgxUElGaEVSRVJIeE1ZVnNFUkVSRVJFZlU4Z1dFUkVSRWZFeGhXd1JFUkVSRVI5VHlCWVJFUkVSOFRHRmJCRVJFUkVSSDFQSUZoRVJFUkh4TVlWc0VSRVJFUkVmVThnV0VSRVJFZkV4aFd3UkVSRVJFUjlUeUJZUkVSRVI4VEdGYkJFUkVSRVJIMVBJRmhFUkVSSHhNWVZzRVJFUkVSRWZVOGdXRVJFUkVmRXhoV3dSRVJFUkVSOVR5QllSRVJFUjhUR0ZiQkVSRVJFUkg3UDV1d0NSOG1TYXBnRUVBSUdBblhMNll0bXJWNjh6enh0ZEh1Y3B3ZzBVQVBtQXd6QU1zNXpQSnlJQ3FGMFZLU3VGYktucTdFQTBVTy9VbndIbGNaTEV4TVF6TjNVdmovTVU0UUNPQVFlQW82ZnVpNGhjQ21wWFJjcEFJVnVxdWtBOEh3UnJ5dk1rTDczMDBwbWJacGZuK1lyb0RLU2pEd01SdVhUVXJvcVVnY1prUzFVWGdLZW5wYW9xdDE0a0VaR3pVTHNxVWdZSzJWTFZXYWphaldVZyt2OVlSQzR0bjdlcmVYbDU3Tm16aDVNblQvcnlzQ1ZrWkdUZ2NKeTNnMXJ0cXZpRS9oSEpaZSt4eHg1ai9QanhaZDcvOGNjZjU2Njc3anJuUHRPblQyZjQ4T0ZrWkdSNHQ2V21wdkxZWTQ4eFljS0VVcCtUbEpURVAvN3hEN1p2MzE3bVdrUkUvQ2tqSTRQRml4ZVRrcExpM2ZiUGYvNlRFU05HRk50djhlTEZiTm15NWF6SGVmLzk5N250dHR2WXZIbnpPYy8zOHNzdk0ySENCRXpUTXlkeDFhcFYvTzF2ZitQcnI3OCtiNjFmZi8wMU45NTRJemZjY0FPclY2L20vZmZmWitIQ2hlZDluc2pGMHBoc3VleXRXTEdDME5EUVVuczM3ci8vZnFLamkvOHF1blBuVHZidTNYdk9ZKzdmdjUvTm16ZFRVRkRBKysrL1QycHFLZ0RmZmZjZGRyc2RpK1gwOTl0SEgzMFVnR1hMbHJGczJUSzZkZXZHaVJNbmVQWFZWOW0xYTFlcHgvLzg4OCtKajQrL29OY3BJdUpyQnc0Y1lQVG8wVHo3N0xQVXJWc1hnSjkvL3JsRUd6bDY5R2o2OXUxTHExYXQyTE5uRDdmZGRsdXB4M3Zzc2NkS2JHdmF0Q2tmZi93eERvZURPWFBtY09XVlYvTHJyNy9pZERxWk4yOGVhOWFzb1d2WHJtemR1dFg3bkN1dnZOSjdPeVVsaGJmZWVvdEZpeFp4d3cwMzhNZ2pqMkN4V0pnK2ZUcnIxcTFqNGNLRmpCa3pwa1JiTC9KN0tXU0xBRmxaV2N5Wk02ZkU5dHR2djUwK2ZmcVUrcHgyN2RxVjJKYVVsTVNERHo1SWNuSXlBUGZkZHg4V2k2WFlCNDdUNmVURER6LzAzbi8wMFVkeHU5MHNYNzRjZ09lZWV3NkF2L3psTDdScTFZb0ZDeFpnR0FiOSt2Vmo4K2JOL1BiYmJ3UUdCbDc4aXhVUjhiRm5uMzJXWjU5OXR0aTIwdHBJZ0tpb0tPKytxYW1wdlBubW03amRidjcrOTc5akdBWXZ2L3d5MWF0WDU2R0hIc0ptczFHOWVuWEEwMG1SbDVkSG56NTl1UC8rKzBsUFQvY2U4K1dYWHk1MmpxU2tKTy94Qnc0Y2lOUHB4REFNbGkxYnh1TEZpNzA5NFFDclY2OW15SkFoVEpvMGlhWk5tLzdldDBMRVN5SDdFdGt4ZGJwZnp0dHMrTjJYOVRxZlhVWStTUHVtelhuOWdZZk91Vjk4ZkR5ZmYvNTVpZTF1dDd0RWovSEJnd2NwS0Nnb2MwOXljSEF3d2NIQnZQVFNTNlNrcEhEampUY1NFaExDd0lFRHZlRjc1Y3FWSERseWhFY2VlWVQyN2RzRHAzdGl2dnJxSzZLaW9oZ3paZ3pQUC85OHNaRDl5RnR2ekZxMy9SZWFEYis3VExXSWlQeGVSZHZWcUtnb2hnMGJWdXArdTNmdnhtNjNFeGNYQjBDelpzMEFDQTBONWFhYmJtTDM3dDM4L2U5L3grVnkwYkZqUnpwMTZnUkErL2J0V2JkdUhjdVhMK2VGRjE3d2h1d3Z2L3dTZ0J0dXVJRXJyN3lTL2Z2Mzg5UlRUOUdxVmF0U2U4QUJhdGFzeWJQUFBrdEVSQVJSVVZHOC92cnJBRHo1NUpPRWhJUmd0VnJadDI4Zjc3enpEbzBiTndiVXJvcnZLR1RMWmFlMDNwVzllL2NXMjE2dlhqM216cDJMeFdJcEViNEx3M0Zwb1J6Z3pUZmZaT3pZc1h6MjJXZE1tVEtGeU1oSUFFYU9IRWxTVWhLMzNISUxRTEhucjF1M0RvRFhYbnNOT1AzenFNdmx3dUZ3RUJvYUNuZ21Cd0hxeVJhUkNtSG56cDFNbXphTk45NTRnMmJObW5IOTlkZHp4eDEzOE5oamo5R25UeC95OHZMbzBxVUxBRGs1T1J3NGNJQ0FnQUErK09BRFpzK2VUVUZCQVFBLy92aGppU0VrcTFldlpzQ0FBUXdlUEpnK2ZmcXdhdFVxd0JQU04yN2N5SysvL2dwQVFFQkFpZkhleWNuSkRCMDZsTVdMRjJPeFdNakl5Q0E5UFoya3BDVHNkanMvLy94enNmMzc5ZXZIMHFWTHVlR0dHOHJsZlpMTGswSzJYSmJDd3NLOFlmZE1SWWR5REJ3NHNNVGpCdzhlUE90amYvbkxYK2pidDYvMy9wNDllN2orK3V1TDdkTzVjK2RpOXlkTW1FQ2JObTA0ZVBBZ0sxZXVwRk9uVHZUdTNadHg0OFo1eDRrZlAzNmNzV1BIZWo4WWdvS0N5dkl5UlVUSzFVTVBQVlRzVDRDUFAvNllIVHQyY1B6NGNRRCsvZTkvZXg5NzRZVVg2Tnk1TTdtNXViejk5dHZjZDk5OTV6eisvZmZmVDBoSUNOT21UY1B0ZG51M0Y1MUFucFNVNUIwZVVzaGlzVEIwNkZCR2p4NWQ0cGo1K2ZtbGJnY1Vzc1duRkxMTGlXa0NCaGorTGtSS0ZSNGU3cDF3ZUthaUlmdGNFeHhMZXl3akk0UHAwNmQ3Ry93eFk4WXdiTmd3MXExYlIzSnlNb01HRFNJME5KUjU4K2FSbHBiRzNYZmZ6UlZYWEVGMGREUU5HalJnNWNxVmRPalFnUUVEQnRDaFF3ZnZoMHBxYWlxZmZmWVpBRGFicmRqRVNSRVJmK25ldlRzclY2NmtlL2Z1UkVSRU1HL2VQSm8yYmNxdnYvNUtTRWdJenp6ekRFZVBIaVUyTnBZbm4zeVMyclZyRXhFUndaZ3hZN3pIR0Q1OE9QZmZmMytKWXh1R2djVml3ZUZ3OE54enoyRVlobmNzOWZMbHkrblRwdzlSVVZITW1ER2p4SFBEd3NLQTB3SDgyV2VmNWNpUkkvem5QLzhoTGk2T2VmUG1jZVdWVnpKaHdnVEN3c0lZTVdKRWlRNFJxUnI4T1dhMjBtYkFNOGNhTjcyM1lvMmRPbk1NOXFXcTc4enpibjl2ZXFYOU8vWUYwelNqOFZ5SzEzdWxzTE5OeGltcWNMaElhUXFIaTV6WmMxTG91dXV1SXkwdERZQTc3N3lUaHg5K21BRURCaEFXRnNiTW1UTkpUMCtuVDU4K3RHalJndmZlZXcrQWYvM3JYOTd4aHVENUVyQnMyVEtHRFJ2R2xpMWIrT2FiYjRpSWlHRDQ4T0hzM0xtVGxTdFhGdTQ2R1BqV01JeGo1MzFSSWlJK1VMUmQvZjc3NzNub29ZZm8yN2N2a1pHUmZQamhoOTVmODY2ODhrb09IRGpBSjU5OHdoTlBQTUg4K2ZPWk9uVXFOdHZwL3IxenRjZTFhOWYydG90MzNYVVhNVEV4ckZpeGdxU2tKRFp0Mm5UT1h2Q2twQ1JTVWxJWU4yNGMzMy8vUFFCMTY5YkY3WFp6NU1nUk9uZnV6SDMzM1VkYVdocXZ2dm9xKy9idEl5d3NqQlVyVm9EYTFVcnZ6SXpvcnl5a25teTU3Snh2aldzb1BoeWpYYnQyWjUwWUNTVkQ5MU5QUGNYQ2hRdFpzV0lGdzRZTjQ2dXZ2dUx3NGNNWWhzR1NKVXRJU2tyQzRYQXdaTWdRN3pIKzhJYy9FQlFVeE96WnM3bjY2cXU5RTRDeXNyS0EwNzB5ZVhsNUdvOHRJaFZPMGZXbUl5SWkrUHZmL3c3QWd3OCtDRUNOR2pXWVB0M1RDWFRreUJIV3JsM3IzYjlyMTY3ODRROS9LUFc0OCtmUEIrREZGMTlrMnJScDN1M3g4ZkU4Ly96ekdNYnA3RFJseWhUMjdObkQxVmRmRFhnbVBlN1lzWU5ycjcyV25qMTdzblRwVWpwMTZrUnNiQ3kvL1BJTFk4YU1JU01qZ3hrelpqQm56aHp2OEJZUlgxSElsc3ZLMXExYldiNThPWTgvL2pncEtTbXNXTEdDY2VQR3NYSGpSaVpPbk1qVXFWTjU1WlZYbUQ5L1BuZmNjUWNSRVJFWGZJNWV2WG9WK3dDNStlYWJxVjY5T20rOTlSWlBQZlVVQUMxYnRpdzI5cTlIang3RXhjVXhlL1pzMnJadFMyeHNMQURaMmRrRUJRVmh0Vm9CVDhqV2VHd1JxV2lLVG53c2xKS1M0dTE4ZVBmZGQrblpzeWRXcTVVZE8zWVVXKzd2dSsrKzQ3dnZ2anZuOGMvODVkQTBUZDU4ODAwNmRPakF3SUVEV2J4NE1YdjI3Q0V4TVpGWFhua0Y4S3pzOU9tbm43Sm16Um8yYnR4SVZsWVdFeWRPSkNjbmh5Wk5takJnd0FEYXRXdkhwNTkrU3FOR2pieGZDRVI4UlNGYkxpdFRwa3doSlNXRldyVnFzV1hMRnRhdVhjdWlSWXRvMnJRcHUzYnRZc21TSlRSdTNKZ3Z2dmlDLy8zdmZ6enp6RE1BWkdabU1udjJiTzl0b01UOVFpNlh5OXNEYlJnR0RvY0RsOHRWTEJ3bkp5Zno1Sk5QOHNBREQzaVhBaXljWmYvdXUrOWlzOWxJU2tyeURqc1pPM1lzQU1lT0hjTmlzZkRTU3kveCtPT1BsOHQ3SkNKeW9lYk5tMGZObWpXOTkvZnUzY3Vqano2S3krVmkyTEJoVEpzMmpiRmp4L0wwMDAvVHJWczNrcEtTV0xkdUhlUEhqK2ZvMGFNOCtPQ0REQjQ4R0tmVHlaUXBVNWc4ZVRLOWUvZm1pU2Vlb0VhTkdpWE9kK1RJRWVMajQxbXdZSUYzU0VsRVJBUXZ2dmhpc2JZMlBEd2NpOFhDdG0zYmFOR2lCZjM3OXljME5KVDkrL2V6Y3VWS0prNmNpTjF1WjlDZ1FlWC9Kc2xsUnlGYkxodkp5Y21zV0xHQ1hyMTYwYlJwVTRLRGc1azhlVExMbHk5bnlKQWh4TVRFa0p5Y3pHT1BQY2FrU1pPWU8zZXVkLzNYMU5SVVhuenh4V0xITy9OK29WdHZ2WldVbEJUc2Rqc3BLU21NR0RFQ2g4T0J4V0pod0lBQjNIWFhYYno5OXR0OC9mWFhyRjY5MnZ2aFZMaHFTZlBtelhucXFhZTQ1NTU3dk1jc25QUlk2SXN2dmxESUZwRUtZK25TcGQ3YjI3ZHZaK2pRb1RpZFRwNSsrbWtHREJoQVNrb0tjK2JNb1VlUEhuVHIxbzIwdERRZWZ2aGhIQTRIUVVGQi9POS8vK08vLy8xdnNSVkVsaTVkeXZyMTY1a3hZd1l4TVRIRnp0ZWlSUXZlZXVzdDl1M2J4K3paczVrN2R5NXBhV2tNR1RLRXVYUG5lb2ZZYmQyNmxhMWJ0eEliRzh1bVRadVlNMmVPOThJMExWdTJaT1RJa2ZUdjMvK2lmclVVT1IrRmJMbHN0R2pSZ2pGanhwQ1FrQUJBWEZ3Y00yZk9wR0hEaGhpR3dTZWZmT0p0bU1lTkcwZXRXcldvVjY4ZUV5ZE9QT2R4WDN2dE5ZNGRPejAvWnRDZ1FlemZ2NSt1WGJ2U3FsVXJycnZ1T2hvMGFFQy9mdjJvWGJzMkFPUEhqMmZac21Wa1ptWjZlMzk2OXV6SjJMRmo2ZDI3TnhhTDVhd1RLMFZFS29ySXlFaDY5T2pCaUJFanZCZWJBWmc4ZVRKdDJyU2hRNGNPZ09kS3R1M2J0NmRidDI3QTZWN256TXhNd3NMQ0NBME5KU1FreEh2eHJ1RGdZSnhPSnhzMmJQQUc3QVlOR25qSFd4ZTY0b29yR0RWcUZQZmZmei96NXMwakx5L1AyNDZENStxU3MyYk5JaW9xaXZqNGVMcDE2MGJMbGkxSlNFaFFzSlp5VjJsWG50RHFJbVU3cjFZWE1TT0JMc0E4ZjlkU1RtNEd2amNNNDRTL0N4R1J5ME5sYTFkTjB5dzJRYklNMUs1V2NoVmxkUkV0dGl0Vm5RT295c3N3SGNQekdrVkVMcFZLMWE1ZVlNQUd0YXZpSXhvdUlsVmRQbkFBNkF4RUErV3kvdDBUVHp3eHErajk4ZVBIRHk2UDh4U1JqK2VENE1DcDJ5SWlsNHJhVlpFeVVNaVdxcTRBVDZPWkFkZ3BwMTl2U2hrLy9XMTVuS2NJTjU3WGxuL3FUeEdSUzBYdHFrZ1pLR1JMbFdZWWhvbW53U3pYWG9uRXhNUXp6MXRwZmtvVkVia1FhbGRGeWtaan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HhTeVJVUkVSRVI4VENGYlJFUkVSTVRIRkxKRlJFUkVSSHhNSVZ0RVJFUkV4TWNVc2tWRVJFUkVmRXdoVzBSRVJFVEV4eFN5UlVSRVJFUjhUQ0ZiUkVSRVJNVEhGTEpGUkVSRVJIeE1JVnRFUkVSRXhNY1Vza1ZFUkVSRWZFd2hXMFJFUkVURXh4U3lSVVJFUkVSOFRDRmJSRVJFUk1USEZMSkZSRVJFUkh4TUlWdEVSRVJFeE1jVXNrVkVSRVJFZkV3aFcwUkVSRVRFeDJ6K0xrQXViMDJIMzlNVjNCOGJHUFg4WGN2dmtaZVZYZXgrczdZdFRUK1Y0aXVIblU3MzhGMGZ6RmpvNzBKRXBKSWJQTmphT0R5Z05rN3FZVkRQaWhIdHhvZzBER3BoVXN1QWFEQ2pUYWlHWVFTQUdZUnBCT1JsWlJlQWFjUEVoWUdqYWRzcmoyRWErUmhtdm9HUmcya2VOdzJPWWxxT2d1c1lKc2NOaTNIY2FYTEFkRmtPN042Mzd5QXJWamo5L2ZMbDhxV1FMWDVtZmxUWkF6YUFLN1NhdjB2d3RWaXIxVElOaVBGM0lTSlNPVFFiZm5OWUFlSE5iRzVYQzhOaWFZVnB0RGFoc1dHWThiZ05XOUhmenIwM2pkTTN2RGN4d0FCWG1MZGR0UUUyQTBJOE81M2EwemoxSE1QMEhQSFVacHNCMkV5YU5vaHowZkR1Zlpqc3hEQzNZSm8vbVZoK2NXWGwvYko3MXF4MDM3OERJc1VwWkl0ZkdSRG43eHFrZElaQkxYL1hJQ0lWMUlnUjlzWUZPYTJzME5FMGpPNllkQUFhMnNIQVl2WHNZeFRtWHVQc3h5bEhob0VWYUlCQkF6QjZGNFp5UzFpUTJlemV1L2Rpc000MHpaV1k1bzg3anFUK3hNS0YrWDRwVktvc2hXd1JFUkU1dDhHRHJVMnIyOXVacHVWYUM4WjFPSE83WVJnaFFMSE81VXJDd0tBK1VOOHdqTUVZQmsxclIrVXgvSzdWbU1ZM2h0dTljdnZlbEI4MTFFUitMNFZzcVZDYTNudTN2MHU0ck8yWU90M2ZKWWhJQlJIOXdPRFFpT3pBYXkxV296OXdHeWJSRjVPbERhc1ZXMGd3dHBBUWJDRWhXSU9Ec0FZRllRME13Qm9ZaERVb0VFdGdJQmE3RFl2RmltRzFnTldDeFdJRml3WGNia3kzRzlQbHhuUzVNTjB1M0U0bnJyeDhYUG41UmY3TXc1V1hoek1uRjJkT0RzNmNYRXhuMlhLeUFVRmdYSWZCZFZndE5Hc1lkNUlHZDM4QnhyeDhNK1BiUGRQbXBGM0VTNWZMbkVLMmlJaUllQXdlSE5Da2VtQnZpOG05NUhJVFZpT2dyRSsxQmdjVEVCNkd2WG80Z1RVaUNLcFpFM3Q0ZFd4QmdXRDhqcTV1cXhYRGFnWDdCVDdQTkhIbTUxT1FrVW4raVZUeVUwL2l5TWpBa1pHSkt5Zm5mTSt1Z2NGd01JY0hHbUVGemU2OWU1RnBNZDl6dUE0czJqTnRSZDVGdmhLNXpDaGtWd0N1MUpPNE1yTUlpS3NMRmdzRmg0K1E5YzFLUXJ0M3dSNVgxOS9saVloSUZkZHcyQi8vZjN2M0hTWmxkZmNOL0h2dTZiTzlzU0JsV2NvdVRXQXBJajVxVUlvaVlMQWJBUU5JWXFJK0dNMzdQSG5VR1BLOGFxcEdJeHBmRzhVRlNTaEtreUlnQ0VvUkZwQytCVVRZM25mS1RyL1ArOGZBc01NdUJIWGdubDIrbit2YXk3blBYZVkzTTE0elA4NTl6dTljcTFmRUpBRThBaWxTQVZ4MENJalE2MkZPU1lZcEpRWFc5dTFnU1UrSHpteTZRdEZlSWlHZ041dWhONXRoYVpjV3Rpdmc5Y0pkVVluR3NncTRhMnJncWFtRjZ2TmQ2RW9HQ0V3UVVrd3dLcDNyczZaTm5xc0NDNHJtTHRoNzJWOER0V3BNc3FPQS9iT3RjRzdiQVdPM3JraWUraEM4MzN5THhxL3lFTERaNER0ZEVuYXN1VjhmSkQxMHIwYVJFaEZSbTNIZmZicWVzY2F4Q3NRekVPS0dpeDRyQk15cEtiQmUwd0d4blR2QmxKSU1vYlRlcFRaMFJpTmlPbmRDVE9kZ2NTc3BKVHkxZFhDY0xvYXJ0QXl1cW1wQVZadWRKNEJFQ1BHVURuZ3FlOXJrdmFvVUx4VTYzU3V3WkVuZ1NyOEdpbjVNc3FPRkVQQ2VPSW5xTjkrRkxpa1J3bWlFc1ZOSGVJNFZ3dEN4QXdJMk8xUzdBMHFzVmV0SWlZaW9GZXM2ZFlUWnFPdDhIMVE4S3dSNlhlZzR4YUNIdFdOSHhKNUpSbldtU3g0NTB1b0lJV0JPU1lZNUpSa1kyQjhCbncvTzB5VnduajROWjNFcFZLKzNwWk1HS1FMTHN1TE0zMkRhNUQ4NHFocytMRjIxNnQrT1E2R3JCNVBzS0tGTFNrVDh1REdvVzdBWS9vb3FXSWNPQXZUQmp5ZjE4Um13YjlnQ3grWnRpQjg3UnVOSWlZaW9WUm94UXQrelcrZkpDdkFIU0hSb2NUaUlvc0RhUGgzeDNic2hOak1EaWs1M3hjT01CanFEQWZIZHVpSytXMWZJUUFDT2IwL0RkdndFbktWbHpYcTRCWkFKSWQ2TlMwdjhZL2EweWIvTFAzRDBQZVRsWFhEc0NWMDltR1JyelBYMUlhaG5WZ3UwRHNtQmEvYyt1SThWd0h4dEgvaEt5eldPam9pSTJvSWUwNmI4U0ZIa2EwSmlZRXY3OVRFeFNNanVpWVRzck9CRVJRb1JPaDNpdW5WRlhMZXVDSGk4c0JVV29mNVlBWHgyKy9tSHBrS0lmMlQzN3pNek1LRFhrMFZ6Rm42cVJid1VQWmhrYTh5eGNRdThwNHFoUzB5QWZmMG11SThWQUFEY1h4K0NMaTFWNCtpSWlLZzF5M3pvb1F5aldmY0tnSHNnbTNkZG0xS1NrZFNuTitLNlowTDhrQW9nVndtZHlZaWtmbjJRMkxjM0hDZFBvZTd3VWJpcnFzSVBFdWlsZzdJK2Evcmt0WXBmK2RXeER6NG8wQ1phMGxycm5iWFFSc1NPdUFtNmhIZ0U2aHRnVzdNQmxnSDlZQjAyR0s2RFJ3Qi84RzVUOWV4MzBMZzdPSW5adG1xdGx1RVNFVkVyMGVPbms1RGRWOTRBQUNBQVNVUkJWQ2NaemJxREFPNDVmNThwTlFXZGJoK05qRHZISWI1SE55YlkzNUVRQW5HWkdlZ3kvblowSG5jN0xPbk5GOGdWRUdPbFh1N0xtanJsWnhxRVNGR0FQZGthc3d3ZUFIUGZYcWhidEJTdS9RY2hWUlhXL24zUnVDc1AzdE1sVU9KaUVYQTRBU0dneE1WQ2RiTThKeEVSWFZpWGh4NUtNcHVVTjRVUVB6bC9uejQyRnFtREJpSytXOWNmVnJ1YVFpenQwdEI1N0JqWVR4V2pPbTh2ZkEyMnBydXRRc0U3MmRPbVRQRDdNZU40Ym02bFZuSFNsY2NrT3dvSXN3bVdBZjNnUHBJUDY2QUJNSndwS1dUcTNnMnBqODNRT0RvaUltb3RzaDU1K0RwSWRabUE2TlMwWGVoMFNCN1lIOG45K3JUcTBudFJTd2pFWlhSR2JPZU9xRCthaitwOSt5RjlUVmFiRkppZzArTmc5K2tQUFhoOHpvZWJ0UXVVcmlRbTJScnpIQ3RFd09HQWErOEJTSzhYQVljVHRsWHJBQURlVThWbzNMTXY3SGhkWWdKTVBicHBFU29SRVVXeG5sTW5QU1NrbkF1RXI5Sm9Ta2xHaDV0dmhERXhRYXZRcmhwQ1VaRFV0emRpdTNSRzJkWXY0YTQ4MTNFdEJOcnBvVnVmTlgzS0V3VnpjdC9STUV5NlFwaGthOHkyZmlPOEo3NE5iVGNzV3hsNjdENTBCTzVEUjhLT04vZnR4U1NiaUlqQ1pFMmY4bXNCdkJ6V3FDaEl2cll2VW5JR2NNejFGV2FJaTBYbk84YWc3dEFSMU96ZEQzbXU3SjlCQUcvM25EcTVVK0c4QmIvVE1rYTYvSmhrYXl6eG5oOURkYnZoM0w0THJyeXZFVHZpUnJpUEZzQmZVUW5GWW9iMWhtRXc5OGtPSGE5WXVSZ05FUkdka3pWdHl1OEU4TDlOMnhTakFSMUczSXlZanRkb0ZkWlZUd2lCNUd2N3dwTGVEcVdiTmlQZzlvVDJLWXA0UG12YWxOaUN1YmxQYXhnaVhXWk1zalZtNkJUOEF2UlhWQ0ZRVjQrNDBiY2c0YTd4Y0IvSmgrT3pyUWpVMUFLcUNsTldENDBqSlNLaWFKTTFiY3BUUW9RbjJQcVlHSFFjZlN0TVNZbGFoVVZOV05xbG9mUDRzU2o1ZEJOOHRuTzF0WVhBVXoyblQzWVV6bUdQZGx2RkpEc0tlRStlZ2pHekMyTCtZeGdBd0ZkYUJ1ZjJYVWlhOGdCMENmRUFBRTlCRVdSQWhibDNscGFoRWhGUmxNaWVQdmwrQUg5cjJtWk1Ua0tuTWFPZ3Q1ZzFpb3BhWW95TFE1ZnhZMUd5Y1RQY2xlZnFhaXNRei9kOFpISko0ZnNMM3RZd1BMcE1PTVU0Q2pSOHRBcU9UVnZSbUxjZmRSOHVnV3Azd24zd0NCcDM3a0h0dkE4QkFJMTUrMUh6OWx6NFRwZG9IQzBSRVdtdDU5U0hCZ0xpZzZadHhzUUVkTDU5TkJQc0tLVXptZEJwOUVpWVUxUEMyaFVwWHMrYU92a21qY0tpeTRoSmRoVHhsMWZDZlNRL3RPMDZjQWl1ZlFmZyt2b1FYSHUvaGk0aEhvYU9IVFNNa0lpSXRKWTkvYzQ0b2VpV0FBaXRmNjYzV3REcDl0SFFtYmdrZWpSVGpBWjBIRE1TaHJpNHBzMUdLUGl3NjlTcEhOL1R4akRKam1LSjkvd1l1dmc0MU0xZkJPbjFJZTYya1FEcm14SVJYZDNVaEw4SUlEUlJSK2gwdUdia0xkQmJMRnBHUlpkSVp6S2g0NmhiSVBUblJ1d0tpRTRtSmNDeWZtME1NN1lvcHNSWVllN2JHeklRZ0tsbmQ4UU1INnAxU0VSRXBLR2UwNllNZzRKZk5HMUxIVEtvMlJBRWltN0d4QVNrM3pEcy9PYjdla3lmTkVhTGVPanlZSkt0TWRmK2cxQWRUdmlyYStBckxZUDArZURPTHdBQTFDOWREdWVPcjJEb2RBMTg1UldvZVQ5WDQyaUppRWhEaWlMa0cwMGJMTzNiSTZsMzlvV09weWdXM3kwVHNSbWR3OXAwVUY0RGM3TTJneCtreGhwV3JJRy9waGJlazZmZ1BuUVUwdTJCWTlOV0FJQ244QVJpaGc5RjJwTy9nQ0c5SFR4SEN5QjlQbzBqSmlJaUxmUjhaUEpZUUF3NXV5MTBTckEzbEF2TnRFNUNJTzI2b1JBNlhkUFczbG5USmszUktpU0tMQ2JaR29zZk53YTZsR1FZTXpyRDNDY2J3bXhDN0kvK0F3QWdURVpZaHVSQWRYdGd6TXlBOVB2aFBYRlMyNENKaUVnVFFvcm5tMjdIZCs4TzQ1a3lyOVE2R1dKamtOU3Z6M210eW45cEVneEZIT3RrYTh3NkpBZk9yZHVoVDB1Rkxqa0ozdE1sTVBmdERjZm5YMEo2dktpZUhUNFB3bjBrSDZic25ocEZTMFEvbEpSU0FEQWlXQm5DZ0xiVDJhRUM4QUh3QVBBS0lhVEc4YlFwV2RNbkR4REF1VUc4aW9LVW5QNGFSa1NSa3RTbkYrb09IWUVNQkFBQVFxQnYxdlNIYnl5WTg4RVhHb2RHUHhDVDdDaVc4T003MExCaURTQWxMQU92aGIrcUdzYk1ESzNESXFJZnhnQWdEVUNuTS84MWFodE94SGdCVkFFb0JsQjVacHNpUkFDVG1tN0hkdTRJdmRXcVZUZ1VRVHF6R2ZFOXVxRWh2ekRVSnFUNktBQW0yYTBjayt3b1p1N1RDd0c3QTQ1Tm4wT2Ztb3prYVpQKy9VbEVGTzFNQ0NiWU83UU81RElaRHFBQlRMSWpTUUM0djJsRGZFL2UwV3hMNHJ1SEo5bUFHSVhnNTg0N1FxMVlXN2xOMlNib1UxTmc2cDRaMWhZL2RoUjB5VWx3YlA0Qy9zcHFqU0pybTFTbkV3R2IvWHVkSzcyY2dFcmZteEhCSHV5MnFpMzF6a2VGbmxPbTlBSkU2RGFtWWpRZ2hndVRCYW1xMWhGRWhEa3ROWHdoSVlIMldWTW5EYm53R2RRYU1NbU9BZ24zL2hpeG8wZkFPbXd3a3FkTmdoSVhBL08xZlNETUpnaURBZkhqYjRObGFBNmtuNGxkSkZXOTl2OVEvdnhMLy9hNGtpZi9CM1dMbG9XMlBmbEZLUDNOTE5nLy9leUM1M2lPRmNKOTZNaDMrZ0h3bFpTaDZwVTM0RDMrVGRoNUZTKzlncEluLytlU3IwTlJUMEdVSmFGcVpCTVZFL2piRWpKbzBLQUZPVGs1citUazVOeU03M3YzV0tmbU5OMjB0R3NIMFlvWEpndlUxcUhtdlZ4NHYvazIxS1k2bktqNjI1dG8rSGcxQW5YMTV3NVdWVGcrL3hKcVl5TXEvL2dxcXY3MkpsU25FNDVOV3lFREFkUjl1QlNsLy9XNzhITUFlQXFQbzNIMzN1QWxYRzc0SzZvdStCY05WYnVFb3NEYXVXTjRvNkxjckUwMEZDa2NMaElGakYwNmhXMGJydW1BbEJrUGg3YURGVVVFRE5ldzUrTDdhbGorQ1J5YnQ3VzRyNlVFdHVQZi85VHloYVJFdzZxMWdLckNYMU1MeDJkYlE3dk1BL3BCbjVJYy9PSmYvREdrMTR2MFozOE54V3E1WUpMYzlIbGNCdzdEZTZvWXFzZUx1a1hMNER0ZGpKVEhabnlIVjBtdDNlREJnNUdSa1lHUFB2cW94ZTN2S3hBSVlQSGl4UmczYmh4bXpKZ0JpOFdDdi8vOTcxaTVjaVYrOHBPZjRNVVhYOFNtVFp1d2RPbFN0Ry9mUG5UZW5qMTdVRjVlanZIang4UGhjS0M2K3NKMzB6cDA2QUFUbC9SdVJrclpYZ2d4Q2NEVGd3WU5xZ2J3THlubHgxNnZkOXZodzRjdmFVaU5FQ0tzUjlPVW1udzVRdjNPS2w1NjVaS1BUWC9tcWRDS3hjSmlnZTkwTVJxV2Y0SzBweDREVkJXMTh4ZkIrKzFwNkJMaW9jU2ZXM0k4WUhmQXRtb2RmS2VLUTIzMVMxYkFmZmdvTEVNR3dsTlFCRjFjTEhSSjRTdVNOMzYxRis2aitiQU9IUVQzZ2NPbyszREpCV05MZS9JWE1IYnJlc212NVhLeHRFdUR2ZWhFMHliMlpMZHlUTEtqUlBYc2Q2QjZQTTNhNCs4WWMyYVJHcjhHVWJVZGx2NzlvRTlKQ211enJmOE1xdDJCeEh2dmJQRWMxLzZEY0I4OEFnRHdGcDFBdzdLVjBDVW13bmU2QkFEUXVITlAyUEg2OURUb1U1TGgzTFlEZ1pwYUpFK2JCT2svOTdrSnN3bVdNNldhWEllT1FMckRQMjlYM241QUNCZ3pNMEs5T2JyWW1CLzJ3aW1xdmY3NjYxaThlSEZZMjZsVHAzRGpqVGRlY052bGNyVjRyZkhqeCtQa3laUE4ydWZQbjQvYTJsck1uajBiUjQ0Y0NiWC82VTkvd3JadDJ6QjI3RmpzMnJVTHljbkpZUWsyQUt4YXRRcmJ0Mi9IK1BIanNYbnpadnorOTcrLzRHdDUvLzMzTVhEZ3dJdTlYQUpTQVR3dWhIamNaREkxNU9Ua0xKTlNmbFJaV2JtNXRMUzA4WUpuQ2ZSdXVtbE9qbzRrMjE5WjlaM1BhZHJoRUtodmFOWUI0VHB3R0s2bm40TytYUnJTbi9zMWhORUF5NEIrTUdYM2dQZmIwNERmRDJObUJoU3JCWUc2ZWdRYWJHSFgxU1hFd3pwc0NMd25Ua0s2M2FoYnVBU21IdDBBQU8zKzV5a1lPcVNmZTY3OUIxRTdkK0YzZmcyWGl6RWhJV3hiQUt4MDBNb3h5ZGFZdjZZV2lzVU1YMGtwcEpRUWlnTFY3WUV1UGc2QitnYW9qUmYrM3FWTFo4am9CRjlKeVNVZGE4b0tUaWp5bFpTaGNjOCtBSUMvdWdiT0hWOUJCb0szMWEzWEQwSFNnL2ZBdGZjQWFuUC9DWDFxQ296ZE11R3Zxb1p0emFldzVQU0hZakdqL0hkL2dDbTdCd0JBRngrUHBFbjNBUUM4ZjN3VmZ2ZTVIeWp2aVcvaHI2cUdQalVGMHVjTC9YaVZQUFZzNkppelB5S1duUDVJbnZyUUQzazdLRXIwNmRNSGQ5eHhSMmg3MmJKbGlJMk54Wmd4WTFyY0JvQmR1M2FodUxnWXQ5OStPM3crSHpadDJvU3VYYnVpcnE0T2h3NGRRa0pDQXF4V0srcnI2K0YydXdFQVpyTVp0OTU2SzRZTkc0WkRodzVCcDlOaHdJQUJTRWhJUUhsNU9hcXFndisvRFI0OEdBRFFybDA3VEpnd0FmdjM3NGZENGNDc1diTXdaRWl3VTIzeDRzWG8zcjE3S0o2Tkd6ZmlONy81emVWOW85cW1CQ0hFZENIRTlQYnQyemVtcDZjdlYxVjFxZFBwM0ZSVVZHUnJlcUFBdWpmZE5zUkhSMjNzOCsvNHFVNG55cDU5b2NWOVRTbXhNWWk5NVNZQWdHUHpOcWdPSitJbjNCN2FiMXUxTHZUWXRmY0FHdmZzQzMwWEEwRERSNnVDRDg0c3doTnp3M1dRUGo4YWQrK0ZxV2QzdUE4Y2hyKzZCZ0RRK0ZWZUtNbXUvTk9yMy9lbFhoSDZtUEJxTVRJNFFacGFNU2JaR25OKy9pWGN4d29oL1FIRS91Z0dLSEZ4Y0c3YmdkVC8vRG5LWi8xUjYvRGFEbjhBOVV0WHRyanIvUGFraCs2RFBqME44ZVBHd05Takc2ci84UjZzMXc5Ri9OaFJzSzFjQzBPbmE5Q3dZZzE4cDByZ0t5dUhvVU02VWg2ZEJzVmlodU96clpBZUwxejdEOEsxN3dBZ0JPSnV2Um1lWTRYd1YxYUZKYzFOT2I3WUhueWdLUEFjT1FZQU1HWm1RSitTSE9yMXRnNEpEc3MwZHUwU29UZmwzeHMwYUJCbnRrZllxRkdqTUdqUUlQemxMMy9CeUpFamNmRGdRWGk5WHN5Y09STkhqeDdGeUpFak1YWHFWQUJBVFUwTmV2ZnVqUzVkdWlBakl3UFoyZG1ZTldzV2lvdUxrWkNRQUs4M09Ocmd1dXV1dzVRcFV6Qmh3Z1E4OHNnam1EUnBFaDU3N0RGOCsyMXd6T3Y2OWV1eGR1MWFyRjI3TmhUSHl5Ky9IQmJYM1hmZkRZL0hnMDgrK1FTREJ3L0dsaTFiVUZ3Y3ZFVy9ldlhxVUpKOS8vMWhSUzZhK2MxdmZyTWtMeThQZ3dZTmlzajdkWld3Q2lFZTB1bDBEOFhGeFhseWNuSldDeUdXK0h5K1R3OGVQRmdIaUpTbUIrc3RGcTNpakFoaE1zRnliVjhBZ0hQN1Y0RERHZG9Hd3BOczYvVkRBRVhBdG1vZFZHY2o5TzFTWWI2Mkw2elhEVUxWMzk0RUFNU05IUTFmYVJrYWQrK0Y5Zm9oTVBYc2pycUZTK0ErbW84T0wvNFdqYnZ5QUFBcFAvc3A5R21wcVBqREs3RGs5RWY4Mk5FQUFGMXkrRkFUcmVqT0gyNGxrZER5a2RSYU1NbU9BdjZLU3ExRGFQTzhKMDhoOWJ6eHpYVWZMa0dndnFGWk93QUViSGJvNHVOQ3ZTZmVFOThnVUZNTGM3L2VjQjgrQnFIVHdWZGFCZ0FRUmlPY08zYkQxQzBEMWlFNUVEb0ZycThQd1ZkYWp0Z1JONFlXRDFJc0ZsaUdCRytudS9ic2gzcm10bitncGhhdWZRZER6OTI0TjVpY0owOTVBTHFVWkhoZmVnVitkeFdTcGp3UStUZUdOQ1dFZ0tJb1dMeDRNVFp1M0lqYTJscGtaMmZEZjJhWTBaWXRXMkF5bWJCejUwNGNPWElFNzcvL2Z1amNmLzNyWDJIWFNrdExnNklvT0hYcUZBQWdQejhmZmZzR0U1ZUpFeWRDcDlOaDl1elphR2hvUUVaR0JrYU1HSUZ4NDhhRkV2cGYvT0lYS0Nnb3dDZWZmSUtKRXlkaXlKQWhtRFZyRnJadjM0NE5HelpnMWFwZzcrR3JyNzZLTGwyNjRKNTc3c0dZTVdQdzZLT1BBZ2lPeWFZZlRnaGhBbkFQZ0hzTUJvTi8wS0JCNnowMTlmR0JoRmhJZmZBbld4aGE5MDkzb0tZV0ZYOElIODk5L3ZaWkRjdFd3cm45SzhUZlBoS3VmUWVodXQzd0hDMEl6b2VSd1Q0QVgya1ovQ1hsQUFCOXUvRENQYXJkQWFtZVdlUkZydys5ZDBKUlFvL1ZSaGQwQ1liSXZjRHZTZEdGZjY1Q29IWC9hNHFZWkdzdDRlNEpNSGJyaXRyNWkrQXJMb013MTBKMXUwUEpuYWZnT0ZTYkF6SVFnUFBMWGRDbEpNSGNLMHZqcUZ1ZjZuKzg5NTMySlQxMEgweTllZ2JIU1FQd1YxYWo2dlczQVFTVFpldDFnMkVabWdQUDBRSTA3dGtIKzdxTjhBL29oK1RwazJISzZnbmJ1azB3Wm5RT3V3V3F4TVVpOGQ0ZkF3aFdLRG1iWkxzT0h3dXJKcEl3OFE2NER4K0RMaVU2eGwzUzVXT3oyVUtWUFdwcmEvSExYLzRTZHJzZHMyZlBEaVhheDQ4Zng4Q0JBNUdmbngvcW1RYUNDYmpkYnNlRUNSTUFBQWFEQVYyNmRNSEJnd2VSbjUrUCt2cjYwQmpwdi83MXIvam9vNC93czUvOURCczNib1RENGNEMjdkdVJtNXNiZXY2Q2dnSVVGZ2JyOUdaa2hBOEZyYTJ0RGNWak5CcGhOQWFMb3lpS0VucHNzOW1RbHRhV0t4TnFRMHFaS0FKK0FiWHQzRlRTcDZZZzlUOS9EaUE0SDhsZlhZUDIvL3RNYUgvVHU3Z3hOd3lEOWJyQnNHL1lBbjl0TFZKK1BoV203cG53bFpUQjlmVWhPSGZ1aHVkb0FYeGw1ZEFsSmtDWEVBLzdwNS9CZStJa1ZMc0RaYjk5RVFsM2pnMCsxMXZuL3BIYW1MY2ZqV2UrM3czdDA5SHVtYWV1eEV1L09IRitnMnpXUXEwTGsrd29ZQmw0TFpSL0xvUDdXRUdvN2V6dHNzWmQ1eWJYMVMvK0dPWnIrekRKL2g3U24vMDFBRUJLRmJZVmErQStrZzloTmtHNlBVaTQ4dzZZKy9XR3I2UVVEY3MvUWRLaysyRG8waG1PelZzaHpHWklweE9tck80d1pmV0FKNzhJK3JRVVFLY0xEZ2NCWU83WEcvNnlDc1RkTmhLQjJqclV6bHNJU0FsRGw4NW8rUGdUeEF3UDNtWlg3ZlpRS1VEVmZxNCt0NkZET2l3NS9VUFhxM24zQXdScTYyQmJ2VDdzTlRTZElIU3g4WTdVZXV6ZXZSc0xGaXpBOE9IRHNXUEhEcFNWbFdINTh1Vmh4eFFWRmFHb3FBZ0FzR1BIdWZWcjNucnJyZEJ3a2JNR0RCaUFsU3RYWXY3OCtRQ0E0Y09IQXdnT0JSazNiaHptelp1SGtwSVMvUDN2ZjhlZ1FZT1FuNStQeno3N0RNdVhMOGVPSFR0UVZGU0U5UFIwcEtXbDRmMzMzOGZYWDMrTjJ0cGFqQjQ5R2pObnpnUUFQUDc0NDZIblc3ZHVIZGF0QzM1WGRlL2V2ZGtrVHZydXBKUmVJY1NYcXFxdVVGVjEwWUVEQnlxemN5YlhBaUkwYzF2Ni9ZQk9wMldZUDRpL3VxYlpjTWdMRFk5czNMTXZyREpVOVJ2dkFnQ01HWjJSOXZUakNOUTNvSEZYSGxTM0d6RTNYZzhBY0c3YkFiWFJCV0UwSXZIZU8wTnpYRHE4K0ZzSXN4bWwvK2UzaUJrK0ZBbjNCRHM5b0VSSExxdjZ3d3NjU0NrNEthdVZZNUlkQmM1V3F6RDN5WWF3bU9FcE9JNjRVU1BROFBGcXhOeHdIVHlGSnlBREFjVGZQcXBabVNLNk5QcjBOUGhyYXRHdzhDTjRqbjhESlRZR2FVOC9qcXBYM29CdC9TWUU2dXZoL0hJWEFNQmZYUXRUZGsvbzR1TVFjOVAxc0svYkJGMXlNdUpHMzRMR3IvYkNVM2k4eGVjd2RPd0FYMGxaYUxhNzg0c2RVS3hXeE40VVRIUlVseHVOTzNjM1A2L1ROVWk0YTN3b3liYjA3d3ZWNFF6dFAzOU05cFcwZCsvZTZQajFhVU9rbEdrQWJnYXdkT1RJa1ZpOGVIRW9PVDE4K0REeThvTGpSNWN2WDQ0WFhuZ0JpcUpnelpvMW9WN2lXYk5tQVdnK1hBUUFicnJwSnF4WXNRTHIxNjlIbHk1ZDBMdDNzQ2pGbWpWcnNHREJndEJ4WjRkNDlPdlhEL1BuejBkbFpTVldybHdKcDlPSmUrKzlOM1I5dTkwT2k4V0MvLzd2L3c3MW9tL1lzQUd4c2JFWVBudzRKazZjR0pyMEtNNU1RdnZ6bi85OEg0RFBoUkRmdmZSRUc1U1RrN05SQ0RIeTN4em1CdkM1bEhLNTMrLy9WM0FjOWpsU2lsb2hFRXF5L1M1MzgvRzdyY1Q1dzk1c0s5WWdZTE0zYTFmTVpnQkEzS2dSOEo0NENYOVZOVkwvODFGNHZ6Mk4rbjh1Q3czRGl4aytORlFQTythR1lRQ0FkczgrallhUFZnZEwrQTBiZ3BxMzUwS1lUQ2o3N1l1aDZ6dDM3SVp6Ui9EN09GbzZMVlJQczRxTzMyKzFOSW9hVExJMTV0anlCUnBXckFFQUdLNXBEeVV1RHI1dmkyRVplQzBhUGw0TlkvZE0rTW9ySUgxK1dJY04xamphMWtuNi9MQ3QvUlRPcmR0RHBSQVZxeFg2bEdRa1B6SUZOZjk0SDQ2dDI2RkxTa1RxRXorRFBqVTR4OGpZclN2MHljbXdyOXZVN0pwTnY1UXJYbm9sMUZOaTZOZ0JhVE1maFM0eEFjSmlodXBvaE81TTZjQ3pKYW5PUDBleFdJQW1FNWtTN2hvZjlsd2NrOTEyMWRYVllmYnMyZGkyYlJ1c1ZpdEtTMHNCQUZKS0xGMjZGUEh4OGJEWmJGaTBhRkdvSi9tc3BzTkYzRzQzS2lvcWNOTk5OeUVwS1FsMWRYVjQ4TUVIUThkT25Ub1YrL2J0dytuVHAvSHV1Ky9pMEtGRGVPR0ZGekJzV0RBcG1UaHhJbGF2WGcwQXVPZWVld0FFSzV1OC9QTEwyTDU5Tys2ODgwN01uRGtUVnFzVm8wZVBEbDEzK2ZMbG9aNzNzLzg0b0VzanBYUUlJYmFvcXJyTTVYSXR5OC9QdjJCQ0pZUThEb2hRaFJHZnpRWlRZdXViRXhlcUN0TEUyVEtuVGV0Z2h3akEyRFVEd21pRTJ1aEN6ZHR6SWIwK0dEcWtJMjdNcmNHRmFyYWR1N3ZqUG5naytEdmE1UHRVZXIzd0ZKMkFvWE1uZUk5L0EwdE9mMWo2QitjcXVBNGNEblZ1UkFPLzB4bmVJTkRDbTBLdENaTnNqUVZzTmhnNnBIK3ZlcU4wYVlST2dXdjNQaWhXS3hMdW5vRGF1UXNoM1c0MHJGd0w5NkdqMEhkSWgycDNJRkJYaitvMzNvVjFTQTZzdzRkZWRQR2YrcVVyUW85VnV5UDAyTEYxZTdCT3RzMFdxb050eWVrUElQaFoxeTFjRW5vTUFIVUxsNFRLK3RIVlo5T21UZGkyYlJ1bVRadUdtcHFhVUtJN2YvNThIRDE2RkRObXpNQ2VQWHZ3NFljZll2VG8wY2pNekF3dENQUHl5eStISmptdVhMa1NEb2NENDhhTlEwTkRBd0RnMkxGam9lZFJGQVVXaXdVMm13MHpaODZFeStWQzkrN2RNV1BHak5CQ05XZHQyYklGUFhyMFFGemN1UVZCWEM0WDh2THkwTHQzYit6YnR3K2pSNC9HTGJmY0FnRFl2SGt6Tm16WWNIbmZxTGFqWGtxNVVWWFZKUTBORFN0UG5qenB2clRUeERFQW9UcU9udG82eEhicGZKbEN2RFR1UTBkREhVUWg1NjFVZTc2TC9jNDVQdit5V1pzdzZLRllyREQxN0E1L2RVMW9WVWZWNVVKZDdqL2hyNm1EcjdnRSt2UjJVQjBPMk5aOGlrQmRIUklmdkFmeXpGQ3F4bDE1a0Y0ZlREMjd3WHY4RytqaTQyRG9lQTJBNElUNGFPSzEyY0licFB5MjVTT3B0V0NTcmJHNFVTTVFQM1lNeXA5L0VZNnRPd0FoSUgwK1ZQNzFkYTFEYXpzVUJVbVQ3b2N4TXlQMEpSK3cyZUhZOURrVWl3V3hJMjlHekkzRFlWKzNFYzR2ZDZGeDk5NVFEZGNMY1RicFBRbDdLcXNGaXRrRVkrZmUwTGRMaFF5b29lWFhwZHVEeHEvQ2Uvc2F2OHBqa24wVnUvdnV1MkV5bVVKVk9veEdJNVl2WDQ0MzNuZ0RGb3NGRHp6d0FHNjQ0UVk4OHNnam1EbHpKbWJObW9XZE8zY0NDSmJWVTg2c29KZVptUW1uMDRsbm5ua0dxcW9pSVNFQksxZXVSRnhjSEg3MXExL2g1TW1UR0RwMEtJcUxpMUZlSHF6Q1lMZmI4ZHh6ejZHMHRCVEhqaDFEWm1ZbWFtdHI4ZFpiYjZHc3JBelBQLzk4cU03MnFsV3I0SGE3TVdUSUVPemJ0dytwcWFuSXpzNEdBQnc4ZUxDRlYwWm5TU2xyQUh3b3BWeXMwK25XN04yNzl6dXY0UzNWd0I2aG5CdUQ3VDVUQTFwTHF0dDkwYVM1cFgwdERjczRlMWZ2UWtNMm5GL3VnbTNOcDlDbnQwUGlBM2ZEMUNNVDluV2JZT2pZQWE0RGgySE02SXlVbjArRnY2WVdOZS9NZzdsdkwxVDk3YzNnNnBISlNjRkVXZ2hZaCtUQXZtNFRISjkvMldKQ0h3MWM1NzFuUXNGZWpVS2hDR0dTclRIRkdpdytiK3phcGZtS2orMVNvWXVOMVNDcXRzZlVLemgrejlDNUkySnVIQTU5Y2lKTTJUMWg2TmdodEtCQndsM2pFWGZiU0tnT0o1UW1pd0xFVDdnOTFLc2ROK3BIVUoyTmlMMzE1dEQreHQxN29UcUQ4MU9zUTNLYWpaMk9IemNHbHlMdTlsSFF4VnFidGNmY2VIM1lHRzFxT3hSRndjcVZLME1yS2ZidDJ4ZHZ2LzAycEpSNDRva25rSnljak9Ua1pFeWRPaFZ6NTg3RnNXUEg4TmhqajZGcjE2N28xcTBiZERvZDdycnJMZ3dlUEJpSER4K0cxK3ZGWFhmZGhVbVRKdUduUC8wcEZpNWNpTnR1dXcyRmhZVjQ2NjIza0ptWmllZWVldzZEQncvR08rKzhnNnlzTEd6ZXZCbjkrdlhEYTYrOWh0TFNVano1NUpPNDZhYWI4UERERCtQdzRjUG8wS0VERGh3NEFDRUU3cmpqRHJ6NzdydFl0R2dSRmkxYXBPMmIxMHJzMzcvL0I0L3pDdWgwKy9STmlvdTRLaXNoVlFtaDRZUzlscjdydmc5TC83NEkyQzQ4OU5nNk5BZW1udDNDU3ZNbFBSd2NDbVhJNkF4VHQ2NkFvc0FZRzRQMFo1K0dFaE1EYjNFWnBOY0w2L1ZERVhQRE1CaXU2UUI5V2lxQTRDcktjYmZkQ2dDd3IvOE10aldmL3VEWEVBbFNsWEFXbDRhMUJYektWbzNDb1FoaGtoMGxVbjR4L1lMN0RBY1BRL29EVnpDYXRpM3h2aDlmY0o5aXRVQ3hocGNtalJzMUl2VFlPbXhJczNPc1F5T3o2RWI4MkZFdHRzZis2RDhpY24yS1RuZmRkUmQ2OWVxRjlQUjBUSnc0RVE2SEE4dVhMdzhiVS8zNDQ0OGpMUzBOOTk5L2YyaUNJUUNVbDVjak5qWVdWcXNWZi83em4vSE9PKy9nbVdlZWdVNm53OXR2djQwVksxYWdiOSsrNk5hdEc0WU9IUnBXbXUrbGwxNENFSno4bUpPVEEwVlJrSlNVaEtWTGx5SXhNUkg1K2Zsd3U5MllPSEVpN3I3N2JtUmxaYUZMbCtCQ1NMLzg1Uzh4WTBhd3Z2eDc3NzJIdDk1NjYwcThWVmV0NCsvbkhzNmVQcmtVRU5jQXdRbHlqZVhsaUxuSWtMYldvbW1aMDVZSW83Rlo3ZXV6enE3a2VKWVNFeE84NXRoUllkK25zU09EblNMbjk1YkgzWFpyS09IV21xZW1Cb0V6WlYyRFpIWFJCN2s3TlF1SUlxTFZWZzdJbmo0bHJHaG8xclFwV29YU29vSzV1V0hiRjR0UEJnS0FsQkQ2Qy8rYnAySGxXdmdycTVEeXlKUlF6K3VsUEcvK25OeW8vb3lqL1hPODJyUzIvMzlhSXlsbENvQWJBTFM4QkducmR5ZUE3VUlJN2NjMHRDSFoweWEvQmlHZVBMc2RtNW1CYTBiY2ZMRlRxQldwM0xrYjlVZlB6YU9RRXY4cW1Kdjc0RVZPb1lzNFA3ZlE2cmRNMGVKSktWemxILzZHOGlhbGhWcmlMVG9COThFam9SV3VpS2pWOGdKb3l6T2RxeEI4alJSQlVzcUZUYmVkcDRvUmNGL2l2RW1LYWdHdkZ3MkZSZUdOcXZxdU50RlFKSEc0Q0JIUmxlVUJVQXhnT0lBMEFLMno0SEZ6SGdRVDdPSXpqeW1DQ3VZdDNKMzF5T1Q5UW9xQlFQQU9hTTMrZzJoMy9WQ3RRNk1mcVA1b2ZxaVVJUUJBeXNLQytRdWIxNDZsVm9kSk5oSFJsZVZETUJtMUFUQ2c3ZHhSVkJGOGJaNHovNlVJa3dIeGdsQ3c3T3gyUTBFaGt2cjFnU0UyUnN1dzZBZndON3BRZS9CUVdKc0tOSzkvU0swU2syd2lvaXRJQ0NFUlRFVFoyMHZmU2VHODNPVlowNlljRmdKOWdXQnZkc1dPbmVnMDZ0YUx6dFdoS0NVbHF2YmtoUlpKTzlONG90RGhlVSt6bUNpaW1HUkhDZW56dy9iSmhVc0pCZW9icm1BMFJFUVVoVlJWeWlkMFFtdysyOUJZWElxR291Tkk2TmxEeTdqb2UzQ2NPZzM3OFcvQzJpVGsvOEdTSlN3bjFrWXd5WTRTMHU4UExWcENSRVRVa3FKNUM3WmtUWitTSzRCUUthYktuYnRoU1V1RHNSVXV0WDYxOHRrZEtQOGlmRkV6Q2ZsSndaeUZIMnNVRWwwR1RMS2poTkRwRUhQajlSZmM3OXAzNEtJRis0bUk2T3JnVlhVempZci9GZ0hSQ1FoMjBwUnMvQXhkSnR3Qm5hbXR6S050dXdKZUwwbzJiWWJxUFZlRVIwcFVxdkJNMHpBc3VneVlaRWNKWVRRZzRlNEpGOXp2UFhtS1NUWVJFZUhrdkhuMXZhWk5ma0FLYkFaZ0JJSTlvOFdmYmtMbjIwWkRNUm8wanBBdVJQWDdVZmJaNS9EVzFUZHQ5a0ZpV3RHOEpXMjV0T2RWcWEzTWFpY2lJcnBxSEp1N1lEdUUrR1hUTms5MURZbzNiRUxBd3ptMTBVajErbEQ2MmVkb0xDc1BiNGQ4cm1CZTdocU53cUxMN1VmTW93QUFDU3RKUkVGVWlFazJFUkZSSzVULy9nZHpKT1QvTm0xelYxYmgxT3AxOE5wNTV6T2ErSnlOT0wxMlBScExTc04zU0x4ZU9HZkJYN1dKaWk0M0p0blJRRkdDZjBSRVJOOUJ3WndGdjVjU3J6WnQ4OWxzT0wxNkxWeFZISDBRRFR5MWRUaTllaTA4dFhYaE95VG01TS9OZlZLYnFPaEs0SmpzS0pEKzNLLy83VEdtckI3UUpTYXdGaW9SRVlVcG1KdjdkUGEwS1kwUWVPNXNXOER0UWZHYVQ1RTZkREFTZTJkRDhMZmppcE5Td2xaNEhKVTd2NElNaEZmbGs4RHNncm01TXpVS2phNFFkcCsyRXZIamIwUHk5TWxNc29tSXFKbjh1Ym0vbGNBVGFMTGFwbFJWVk8zYWplSjFHK0N6T3pTTTd1cmpiMnhFNmNZdHFQaHl4M2tKdHZSTGlXY0w1akRCdmhvd3lTWWlJbW9EQ3Via3Zpa1J1RU5LVkRadGQ1Vlg0T1R5Vldnb0tJUlVWYTNDdXlwSXFjSjIvQnVjL0hnVm5NWEY1Kyt1bFpEM0Y4ek4vYU1Xc2RHVnh5U2JpSWlvalNpWTgrSEdnQi9YUW1KOTAzYnA5NlBpeTUzNGR2bHFPRXRLQVNtMUNyRnRraEtOWlJVNHRXb3R5cmQrRVZZREd3QWs1TmFBb2c3Z1lqTlhGNDdKSmlJaWFrT081K1pXQXJpOTU3UXBNeFdCUHdLd250M25iV2hBeWFlYllPblFIbWxEQnNHY21xSmRvRzJFcDY0ZTFYbjc0RHpkck9jYUVuQkQ0djhXekYzQTN1dXJFSHV5aVlpSTJxREN1Ym12QTNJUWdNM243M09WbGVQVXFqVTR2WFlESE1VbGtPelovazZrbEhDV2xxSGswMDM0ZHZtcUZoTnNBRHRVSVc3ZzhKQ3JGM3V5aVlpSTJxajhPUXZ5QWR5YU5YWHlSS0dJUHdQSWFycmZWVjRPVjNrNURQSHhTTDYyTDJJenVrQm5NbW9UYkN1ZytueHduRHFOMm9PSHoxKzFzYWx2VlNtZktaeTdZTkdWakkyaUQ1TnNJaUtpTnE1ZzNvTGxHRHo0ayt6K2ZaNkN3SDhCU0cyNjMyZXpvZUxMSGFqY3NRdXhYYnNndm5zM1dEdTBoOURwTklvNGVraFZSV041QmV6SHY0SDltNVBOeXZHRmpnUHFvY3JYQ3B5ZVAyTEpFbStMQjlGVmhVazJFUkhSMVNBdno1ZWZsL2VYYXlaTWVDT21YY0pqaWlvZWgwRFhwb2RJVllYOXhFbllUNXlFWWpRaXZuc21ySjA2d3ByZURvckJvRkhnVjU3cTk4TlZVUVZuU1Fuc3gwOGc0TDdZVXZXeVZKWGlyWHFMKzdXcWZ5eGhyVVFLWVpKTlJFUjBGU2xkdGFvUndNdTQ3NzVYZThhWnB3amdLUUgwUC84NDFldEYvZEY4MUIvTkJ4UUYxZzd0RWR1bE15enQyOEdZa05DbUZyaVJVc0puczhOVlVRSEhxZUpnQlpaL1UrNVFRdVpMaU5jS3Z6NzZQdkx5ZkJjOW1LNUtUTEtKaUlpdVJrdVdCQXFCZVFEbTlaaitrK0dLMUQwS0lYNHNnTVJteDZvcUdrdEswVmhTQ2dBUUJnT3M3ZE5oYVo4T2Myb0tUTWxKMEJsYnoxaHUxZWVEcDdZTzd1b2F1Q29xMEZoVzBhenMzZ1hZSWJFcUlPVzdSZk1XYkxuTVlWSXJ4eVNiaUlqb0tsYzBaOUVPQUR1NlRoMWhOaWlkSDFTQWh3SGNDS0RGTVNMUzU0UHpkSEZZVlExOWJBeE15Y2t3SnlmRG1KZ0FRMEljRERFeHdlUmJpMTV2S1JId2V1RjNOc0pyczhOYjN3QlBiUzA4dGJYZmNRVk02UWZFVGxYS0JVNURRMjdwTzZzYUwxdk0xS1l3eVNZaUlpSUF3TWw1Vzl3NDA3dmRkZXJFUklNU04xRkllYWNRWWdTQXBJdWQ2M2M0NFhjNDRUeDFPcXhkNlBVd3hNWENFQnNMUTN3c0RERXhVSXhHS0VZamRBYkRtY2NHS0RvOW9GTWdGQVZDS0lCT1FBZ0ZVcXBBUUVKS05iaGlaVUNGR2doQTlmbWdlcjFRdlY0RXZNSEhmcWNUUHJzRFhyc0RQcnNkMHUvL2ZtK0VoQjNBRmluVVZYQ3BIeGNzV2xUOS9TNUVWek1tMlJSVkN1Ym1haDBDRVJFQk9EbHZlVDNPSk53WU1VTGZzMGVuVzVTQUhDOGhyb01RQXdWZ3ZwVHJTTDhmM3JyNmk1Vzhpd1llS2VVQkNQR1ZGSEp0b2Q3NktkNTVoK09zNlFkaGtrMUVSRVFYdDJXTHYzQUxOZ0RZQUFDNDd6NWpqeGpURFRxZEdDVlZYQWVCM2dMb0NLQTF6SWFVQU1xbGxFY2hzQnRRTjNwVjR4Y241ODF6YXgwWXRTMU1za2xURXJKQ1FLUnJIUWUxcUZickFJZ29TaTFaNGkwQ3RpRDRCd0RvT25WcW9sSDZCZ3NoaGdDNFZncDBoeENkSU5GQkNGenhndHNTQ0FDeUFoREZrUEk0SkE2cGl0eWo5K3Z5am4zd1FjMlZqb2V1UGt5eVNWTUJ2NXltMDRsNVFxQ2QxckZRbUZwVnlpZTBEb0tJV28rVDgrYlZBOWgwNXUrY0VTUDAzVHQxNmdvOWV1Z0Vla0NLamhBeVdRZ2tTU21TaEVDaWxFaENjUGlKQVlCUkNCZ2dZUUNrQVVMNEFQaWtoQStBRjRBUFFub0VSSjBFNm9TVTlWS0lPa0RVU2lsTGhVU1JvbnFMOHMwSjMzRElCMm1KU1RacDZ2Z0hDOWNDWUU4MkVWRmJ0V1dML3poUWhPQWYwVlZEMFRvQUlpSWlJcUsyaGtrMkVSRVJFVkdFTWNrbUlpSWlJb293SnRsRVJFUkVSQkhHSkp1SWlJaUlLTUtZWkJNUkVSRVJSUmlUYkNJaUlpS2lDR09TVFVSRVJFUVVZVXl5aVlpSWlJZ2lqRWsyRVJFUkVWR0VNY2ttSWlJaUlvb3dKdGxFUkVSRVJCSEdKSnVJaUlpSUtNS1laQk1SRVJFUlJSaVRiQ0lpSWlLaUNHT1NUVVJFUkVRVVlVeXlpWWlJaUlnaWpFazJFUkVSRVZHRU1ja21JaUlpSW9vd0p0bEVSRVJFUkJIR0pKdUlpSWlJS01LWVpCTVJFUkVSUlJpVGJDSWlJaUtpQ0dPU1RVUkVSRVFVWVV5eWlZaUlpSWdpakVrMkVSRVJFVkdFTWNrbUlpSWlJb293SnRsRVJFUkVSQkhHSkp1SWlJaUlLTUtZWkJNUkVSRVJSUmlUYkNJaUlpS2lDR09TVFVSRVJFUVVZVXl5aVlpSWlJZ2lqRWsyRVJFUkVWR0VNY2ttSWlJaUlvb3dKdGxFUkVSRVJCSEdKSnVJaUlpSUtNS1laQk1SRVJFUlJSaVRiQ0lpSWlLaUNHT1NUVVJFUkVRVVlVeXlpWWlJaUlnaWpFazJFUkVSRVZHRU1ja21JaUlpSW9vd0p0bEVSRVJFUkJIR0pKdUlpSWlJS01LWVpCTVJFUkVSUlJpVGJDSWlJaUtpQ0dPU1RVUkVSRVFVWVV5eWlZaUlpSWdpakVrMkVSRVJFVkdFTWNrbUlpSWlJb293SnRsRVJFUkVSQkhHSkp1SWlJaUlLTUtZWkJNUkVSRVJSWmpRT29EdkszdjZGS2wxREVSRVJFUVUzZkxuNUdxUzc3SW5tNGlJaUlnb3dscHprdTNST2dBaUlpSWlpbUpTYWpieW9kVW0yYW9xcHNzb1RyU2xCRGllaFlpSWlFZ2pVc29BOEtiV1lS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IUnBmci9pNEVjLzJnU0lrVUFBQUFBU1VWT1JLNUNZSUk9IiwKCSJUaGVtZSIgOiAiIiwKCSJUeXBlIiA6ICJmbG93IiwKCSJWZXJzaW9uIiA6ICI0OSIKfQo="/>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2238</Words>
  <Application>WPS 演示</Application>
  <PresentationFormat>全屏显示(16:9)</PresentationFormat>
  <Paragraphs>228</Paragraphs>
  <Slides>19</Slides>
  <Notes>59</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19</vt:i4>
      </vt:variant>
    </vt:vector>
  </HeadingPairs>
  <TitlesOfParts>
    <vt:vector size="43" baseType="lpstr">
      <vt:lpstr>Arial</vt:lpstr>
      <vt:lpstr>宋体</vt:lpstr>
      <vt:lpstr>Wingdings</vt:lpstr>
      <vt:lpstr>Arial</vt:lpstr>
      <vt:lpstr>Epilogue</vt:lpstr>
      <vt:lpstr>Segoe Print</vt:lpstr>
      <vt:lpstr>Cabin</vt:lpstr>
      <vt:lpstr>Proxima Nova Semibold</vt:lpstr>
      <vt:lpstr>Proxima Nova</vt:lpstr>
      <vt:lpstr>微软雅黑</vt:lpstr>
      <vt:lpstr>微软雅黑 Light</vt:lpstr>
      <vt:lpstr>Arial Unicode MS</vt:lpstr>
      <vt:lpstr>Calibri</vt:lpstr>
      <vt:lpstr>Amatic SC</vt:lpstr>
      <vt:lpstr>Roboto Medium</vt:lpstr>
      <vt:lpstr>华文仿宋</vt:lpstr>
      <vt:lpstr>Amatic SC</vt:lpstr>
      <vt:lpstr>Cabin</vt:lpstr>
      <vt:lpstr>Calibri</vt:lpstr>
      <vt:lpstr>Epilogue</vt:lpstr>
      <vt:lpstr>Proxima Nova</vt:lpstr>
      <vt:lpstr>Proxima Nova Semibold</vt:lpstr>
      <vt:lpstr>Roboto Medium</vt:lpstr>
      <vt:lpstr>Software Development Agency by Slidesgo</vt:lpstr>
      <vt:lpstr>基于React的 实验设备维修管理 系统前端开发</vt:lpstr>
      <vt:lpstr>内容目录</vt:lpstr>
      <vt:lpstr>项目背景</vt:lpstr>
      <vt:lpstr>维护困难</vt:lpstr>
      <vt:lpstr>项目意义 / 优势</vt:lpstr>
      <vt:lpstr>技术选型</vt:lpstr>
      <vt:lpstr>React</vt:lpstr>
      <vt:lpstr>Umi / Ant Design of React</vt:lpstr>
      <vt:lpstr>Umi Max</vt:lpstr>
      <vt:lpstr>开发成果</vt:lpstr>
      <vt:lpstr>用户管理模块</vt:lpstr>
      <vt:lpstr>模块简介</vt:lpstr>
      <vt:lpstr>系统展示</vt:lpstr>
      <vt:lpstr>重点难点</vt:lpstr>
      <vt:lpstr>持续集成 / 持续部署</vt:lpstr>
      <vt:lpstr>the concept</vt:lpstr>
      <vt:lpstr>持续集成 / 持续部署</vt:lpstr>
      <vt:lpstr>Neptune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基于React的 实验设备维修管理 系统前端开发</dc:title>
  <dc:creator/>
  <cp:lastModifiedBy>Longstick</cp:lastModifiedBy>
  <cp:revision>7</cp:revision>
  <dcterms:created xsi:type="dcterms:W3CDTF">2022-12-06T01:03:27Z</dcterms:created>
  <dcterms:modified xsi:type="dcterms:W3CDTF">2022-12-06T03:13:00Z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C3855A2CD5C84FEDBC9E08125A89C81F</vt:lpwstr>
  </property>
  <property fmtid="{D5CDD505-2E9C-101B-9397-08002B2CF9AE}" pid="3" name="KSOProductBuildVer">
    <vt:lpwstr>2052-11.1.0.12763</vt:lpwstr>
  </property>
</Properties>
</file>