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6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02F07-747A-AC9F-C508-4D99C593FB76}" v="30" dt="2020-07-18T14:15:34.450"/>
    <p1510:client id="{342B78AF-A58C-FADA-07AC-6213267F2C79}" v="975" dt="2020-07-19T03:49:22.336"/>
    <p1510:client id="{7802532F-A8F0-43A2-F898-011EE2C4C2A3}" v="13" dt="2020-07-19T00:16:36.245"/>
    <p1510:client id="{9A526389-077E-1F77-1204-C14F84E9F020}" v="82" dt="2020-07-19T03:26:21.187"/>
    <p1510:client id="{AF5E7FAA-48B4-8249-ED1B-3DACDF26223C}" v="52" dt="2020-07-18T14:05:27.448"/>
    <p1510:client id="{C54078C5-51BA-B080-DDB2-BBD052331710}" v="7" dt="2020-07-18T23:11:21.375"/>
    <p1510:client id="{CE304D39-DED4-ECC8-1E33-4660A23E82FF}" v="53" dt="2020-07-19T16:06:36.739"/>
    <p1510:client id="{D27C5C70-150E-4046-AE1F-378746D70FB0}" v="16" dt="2020-07-19T00:22:35.558"/>
    <p1510:client id="{EAC63024-E1F2-3688-063A-E1E75B3E765D}" v="387" dt="2020-07-19T15:52:5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svg"/><Relationship Id="rId1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20FD2-5194-4A03-8189-C41A42F35E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E12830-B315-4EA0-B764-FEDD5577F5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dirty="0"/>
            <a:t>Math Game</a:t>
          </a:r>
          <a:endParaRPr lang="en-US" dirty="0"/>
        </a:p>
      </dgm:t>
    </dgm:pt>
    <dgm:pt modelId="{3A0599DE-0D12-42E6-A0B5-68F5F00EB610}" type="parTrans" cxnId="{F22A1F5B-1A69-4A03-8081-843D195CA40C}">
      <dgm:prSet/>
      <dgm:spPr/>
      <dgm:t>
        <a:bodyPr/>
        <a:lstStyle/>
        <a:p>
          <a:endParaRPr lang="en-US"/>
        </a:p>
      </dgm:t>
    </dgm:pt>
    <dgm:pt modelId="{528910A6-B1C8-4C68-944D-3F6F03CF8590}" type="sibTrans" cxnId="{F22A1F5B-1A69-4A03-8081-843D195CA40C}">
      <dgm:prSet/>
      <dgm:spPr/>
      <dgm:t>
        <a:bodyPr/>
        <a:lstStyle/>
        <a:p>
          <a:endParaRPr lang="en-US"/>
        </a:p>
      </dgm:t>
    </dgm:pt>
    <dgm:pt modelId="{576835EB-29A6-4CB4-9B87-8137A047A3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dirty="0"/>
            <a:t>In the game you have </a:t>
          </a:r>
          <a:br>
            <a:rPr lang="en-US" altLang="zh-CN" dirty="0"/>
          </a:br>
          <a:r>
            <a:rPr lang="en-US" altLang="zh-CN" dirty="0"/>
            <a:t>moving</a:t>
          </a:r>
          <a:r>
            <a:rPr lang="zh-CN" dirty="0"/>
            <a:t> </a:t>
          </a:r>
          <a:br>
            <a:rPr lang="en-US" altLang="zh-CN" dirty="0"/>
          </a:br>
          <a:r>
            <a:rPr lang="zh-CN" dirty="0"/>
            <a:t>images with numbers</a:t>
          </a:r>
          <a:endParaRPr lang="en-US" dirty="0"/>
        </a:p>
      </dgm:t>
    </dgm:pt>
    <dgm:pt modelId="{9BC21DDC-B63D-4442-AA8C-6A338F5F8096}" type="parTrans" cxnId="{FBAED848-63BD-4EE2-A93B-6F19390BABBC}">
      <dgm:prSet/>
      <dgm:spPr/>
      <dgm:t>
        <a:bodyPr/>
        <a:lstStyle/>
        <a:p>
          <a:endParaRPr lang="en-US"/>
        </a:p>
      </dgm:t>
    </dgm:pt>
    <dgm:pt modelId="{7552B019-85D7-4F6C-B5E2-BA3BF67F5CBB}" type="sibTrans" cxnId="{FBAED848-63BD-4EE2-A93B-6F19390BABBC}">
      <dgm:prSet/>
      <dgm:spPr/>
      <dgm:t>
        <a:bodyPr/>
        <a:lstStyle/>
        <a:p>
          <a:endParaRPr lang="en-US"/>
        </a:p>
      </dgm:t>
    </dgm:pt>
    <dgm:pt modelId="{CE8F1FF0-4B13-45BE-91C3-D4038C0D46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dirty="0"/>
            <a:t>Your goal </a:t>
          </a:r>
          <a:r>
            <a:rPr lang="en-US" dirty="0"/>
            <a:t>is </a:t>
          </a:r>
          <a:r>
            <a:rPr lang="zh-CN" dirty="0"/>
            <a:t>clicking on them collect in total 40 points</a:t>
          </a:r>
          <a:endParaRPr lang="en-US" dirty="0"/>
        </a:p>
      </dgm:t>
    </dgm:pt>
    <dgm:pt modelId="{FE904D2A-2755-4EAA-8B07-344ABB0043D6}" type="parTrans" cxnId="{88DF6821-3AAC-411A-B6BC-ABD0DB7DA5FC}">
      <dgm:prSet/>
      <dgm:spPr/>
      <dgm:t>
        <a:bodyPr/>
        <a:lstStyle/>
        <a:p>
          <a:endParaRPr lang="en-US"/>
        </a:p>
      </dgm:t>
    </dgm:pt>
    <dgm:pt modelId="{F282EB0C-FFAB-49A7-AF78-F24FE86CB783}" type="sibTrans" cxnId="{88DF6821-3AAC-411A-B6BC-ABD0DB7DA5FC}">
      <dgm:prSet/>
      <dgm:spPr/>
      <dgm:t>
        <a:bodyPr/>
        <a:lstStyle/>
        <a:p>
          <a:endParaRPr lang="en-US"/>
        </a:p>
      </dgm:t>
    </dgm:pt>
    <dgm:pt modelId="{FEB0B9B8-E884-490F-9121-031656DA9C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dirty="0"/>
            <a:t>Time: 30s duration</a:t>
          </a:r>
          <a:endParaRPr lang="en-US" dirty="0"/>
        </a:p>
      </dgm:t>
    </dgm:pt>
    <dgm:pt modelId="{D219015B-E6D0-4E37-9210-10F514B454FA}" type="parTrans" cxnId="{1511737A-D9A6-4686-8CDC-D77A81284CEE}">
      <dgm:prSet/>
      <dgm:spPr/>
      <dgm:t>
        <a:bodyPr/>
        <a:lstStyle/>
        <a:p>
          <a:endParaRPr lang="en-US"/>
        </a:p>
      </dgm:t>
    </dgm:pt>
    <dgm:pt modelId="{607A506F-4CC7-4EC6-A878-630969B222A2}" type="sibTrans" cxnId="{1511737A-D9A6-4686-8CDC-D77A81284CEE}">
      <dgm:prSet/>
      <dgm:spPr/>
      <dgm:t>
        <a:bodyPr/>
        <a:lstStyle/>
        <a:p>
          <a:endParaRPr lang="en-US"/>
        </a:p>
      </dgm:t>
    </dgm:pt>
    <dgm:pt modelId="{B3714774-015E-4E8E-9A00-F758AD933260}" type="pres">
      <dgm:prSet presAssocID="{30620FD2-5194-4A03-8189-C41A42F35E1A}" presName="root" presStyleCnt="0">
        <dgm:presLayoutVars>
          <dgm:dir/>
          <dgm:resizeHandles val="exact"/>
        </dgm:presLayoutVars>
      </dgm:prSet>
      <dgm:spPr/>
    </dgm:pt>
    <dgm:pt modelId="{538BD05C-1CEF-4849-8659-8896584F5515}" type="pres">
      <dgm:prSet presAssocID="{C1E12830-B315-4EA0-B764-FEDD5577F550}" presName="compNode" presStyleCnt="0"/>
      <dgm:spPr/>
    </dgm:pt>
    <dgm:pt modelId="{CFFC3968-B697-4AD1-A4CA-6C510296D5EC}" type="pres">
      <dgm:prSet presAssocID="{C1E12830-B315-4EA0-B764-FEDD5577F550}" presName="iconBgRect" presStyleLbl="bgShp" presStyleIdx="0" presStyleCnt="4"/>
      <dgm:spPr/>
    </dgm:pt>
    <dgm:pt modelId="{5BE176E4-3812-4CA2-A1B0-AD8981F045EC}" type="pres">
      <dgm:prSet presAssocID="{C1E12830-B315-4EA0-B764-FEDD5577F5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计算器"/>
        </a:ext>
      </dgm:extLst>
    </dgm:pt>
    <dgm:pt modelId="{38E74507-7A7A-4C09-A287-286A561782C9}" type="pres">
      <dgm:prSet presAssocID="{C1E12830-B315-4EA0-B764-FEDD5577F550}" presName="spaceRect" presStyleCnt="0"/>
      <dgm:spPr/>
    </dgm:pt>
    <dgm:pt modelId="{839B219D-9C77-4697-9B6A-0726B5F04FB2}" type="pres">
      <dgm:prSet presAssocID="{C1E12830-B315-4EA0-B764-FEDD5577F550}" presName="textRect" presStyleLbl="revTx" presStyleIdx="0" presStyleCnt="4">
        <dgm:presLayoutVars>
          <dgm:chMax val="1"/>
          <dgm:chPref val="1"/>
        </dgm:presLayoutVars>
      </dgm:prSet>
      <dgm:spPr/>
    </dgm:pt>
    <dgm:pt modelId="{05E5C242-A713-4D0B-AEF3-8B4993DAB6E1}" type="pres">
      <dgm:prSet presAssocID="{528910A6-B1C8-4C68-944D-3F6F03CF8590}" presName="sibTrans" presStyleCnt="0"/>
      <dgm:spPr/>
    </dgm:pt>
    <dgm:pt modelId="{42C1466C-F032-4DDE-A558-015869BA1250}" type="pres">
      <dgm:prSet presAssocID="{576835EB-29A6-4CB4-9B87-8137A047A338}" presName="compNode" presStyleCnt="0"/>
      <dgm:spPr/>
    </dgm:pt>
    <dgm:pt modelId="{1F8281E6-9ADD-4006-BADE-1EF553BF7D20}" type="pres">
      <dgm:prSet presAssocID="{576835EB-29A6-4CB4-9B87-8137A047A338}" presName="iconBgRect" presStyleLbl="bgShp" presStyleIdx="1" presStyleCnt="4"/>
      <dgm:spPr/>
    </dgm:pt>
    <dgm:pt modelId="{31691E13-677E-4D46-B293-1742380D19DB}" type="pres">
      <dgm:prSet presAssocID="{576835EB-29A6-4CB4-9B87-8137A047A3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71AEE1A6-F91B-4093-811C-3AA8D3BD9ACD}" type="pres">
      <dgm:prSet presAssocID="{576835EB-29A6-4CB4-9B87-8137A047A338}" presName="spaceRect" presStyleCnt="0"/>
      <dgm:spPr/>
    </dgm:pt>
    <dgm:pt modelId="{E85787A4-C0ED-4746-BAAC-D2B6A38132F3}" type="pres">
      <dgm:prSet presAssocID="{576835EB-29A6-4CB4-9B87-8137A047A338}" presName="textRect" presStyleLbl="revTx" presStyleIdx="1" presStyleCnt="4">
        <dgm:presLayoutVars>
          <dgm:chMax val="1"/>
          <dgm:chPref val="1"/>
        </dgm:presLayoutVars>
      </dgm:prSet>
      <dgm:spPr/>
    </dgm:pt>
    <dgm:pt modelId="{CEF33B87-A936-4163-82C8-88050464F6D2}" type="pres">
      <dgm:prSet presAssocID="{7552B019-85D7-4F6C-B5E2-BA3BF67F5CBB}" presName="sibTrans" presStyleCnt="0"/>
      <dgm:spPr/>
    </dgm:pt>
    <dgm:pt modelId="{5AC8C9B7-4F3A-4332-B2FF-69CB92BCE5C7}" type="pres">
      <dgm:prSet presAssocID="{CE8F1FF0-4B13-45BE-91C3-D4038C0D464C}" presName="compNode" presStyleCnt="0"/>
      <dgm:spPr/>
    </dgm:pt>
    <dgm:pt modelId="{B213C64C-054D-4078-841A-94F853CCB9E9}" type="pres">
      <dgm:prSet presAssocID="{CE8F1FF0-4B13-45BE-91C3-D4038C0D464C}" presName="iconBgRect" presStyleLbl="bgShp" presStyleIdx="2" presStyleCnt="4"/>
      <dgm:spPr/>
    </dgm:pt>
    <dgm:pt modelId="{4EBBBF02-52AC-4C52-884C-E486A6575BCA}" type="pres">
      <dgm:prSet presAssocID="{CE8F1FF0-4B13-45BE-91C3-D4038C0D46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2BBC7ED9-6D22-4618-BB26-4EFB0314D642}" type="pres">
      <dgm:prSet presAssocID="{CE8F1FF0-4B13-45BE-91C3-D4038C0D464C}" presName="spaceRect" presStyleCnt="0"/>
      <dgm:spPr/>
    </dgm:pt>
    <dgm:pt modelId="{8356D0CD-64F5-4155-A2AF-90C0295F6773}" type="pres">
      <dgm:prSet presAssocID="{CE8F1FF0-4B13-45BE-91C3-D4038C0D464C}" presName="textRect" presStyleLbl="revTx" presStyleIdx="2" presStyleCnt="4">
        <dgm:presLayoutVars>
          <dgm:chMax val="1"/>
          <dgm:chPref val="1"/>
        </dgm:presLayoutVars>
      </dgm:prSet>
      <dgm:spPr/>
    </dgm:pt>
    <dgm:pt modelId="{FC0B953A-28A1-4941-93C1-26AA0993D765}" type="pres">
      <dgm:prSet presAssocID="{F282EB0C-FFAB-49A7-AF78-F24FE86CB783}" presName="sibTrans" presStyleCnt="0"/>
      <dgm:spPr/>
    </dgm:pt>
    <dgm:pt modelId="{CC46ACCB-E12E-40FA-BCAD-B1F9D286C2FE}" type="pres">
      <dgm:prSet presAssocID="{FEB0B9B8-E884-490F-9121-031656DA9C65}" presName="compNode" presStyleCnt="0"/>
      <dgm:spPr/>
    </dgm:pt>
    <dgm:pt modelId="{A0515378-2C00-4600-AC73-5ED7E00C75BB}" type="pres">
      <dgm:prSet presAssocID="{FEB0B9B8-E884-490F-9121-031656DA9C65}" presName="iconBgRect" presStyleLbl="bgShp" presStyleIdx="3" presStyleCnt="4"/>
      <dgm:spPr/>
    </dgm:pt>
    <dgm:pt modelId="{768690EE-5A87-4300-9B1C-E0EC5B58E5B2}" type="pres">
      <dgm:prSet presAssocID="{FEB0B9B8-E884-490F-9121-031656DA9C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秒表"/>
        </a:ext>
      </dgm:extLst>
    </dgm:pt>
    <dgm:pt modelId="{8EB53C3B-01DF-4E70-B192-C3F83686B340}" type="pres">
      <dgm:prSet presAssocID="{FEB0B9B8-E884-490F-9121-031656DA9C65}" presName="spaceRect" presStyleCnt="0"/>
      <dgm:spPr/>
    </dgm:pt>
    <dgm:pt modelId="{81FF08B5-DF5C-4996-94F6-CF912987E729}" type="pres">
      <dgm:prSet presAssocID="{FEB0B9B8-E884-490F-9121-031656DA9C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DF6821-3AAC-411A-B6BC-ABD0DB7DA5FC}" srcId="{30620FD2-5194-4A03-8189-C41A42F35E1A}" destId="{CE8F1FF0-4B13-45BE-91C3-D4038C0D464C}" srcOrd="2" destOrd="0" parTransId="{FE904D2A-2755-4EAA-8B07-344ABB0043D6}" sibTransId="{F282EB0C-FFAB-49A7-AF78-F24FE86CB783}"/>
    <dgm:cxn modelId="{F22A1F5B-1A69-4A03-8081-843D195CA40C}" srcId="{30620FD2-5194-4A03-8189-C41A42F35E1A}" destId="{C1E12830-B315-4EA0-B764-FEDD5577F550}" srcOrd="0" destOrd="0" parTransId="{3A0599DE-0D12-42E6-A0B5-68F5F00EB610}" sibTransId="{528910A6-B1C8-4C68-944D-3F6F03CF8590}"/>
    <dgm:cxn modelId="{FBAED848-63BD-4EE2-A93B-6F19390BABBC}" srcId="{30620FD2-5194-4A03-8189-C41A42F35E1A}" destId="{576835EB-29A6-4CB4-9B87-8137A047A338}" srcOrd="1" destOrd="0" parTransId="{9BC21DDC-B63D-4442-AA8C-6A338F5F8096}" sibTransId="{7552B019-85D7-4F6C-B5E2-BA3BF67F5CBB}"/>
    <dgm:cxn modelId="{E365794F-FCF8-4A5D-BD45-B6A2C72BDD61}" type="presOf" srcId="{C1E12830-B315-4EA0-B764-FEDD5577F550}" destId="{839B219D-9C77-4697-9B6A-0726B5F04FB2}" srcOrd="0" destOrd="0" presId="urn:microsoft.com/office/officeart/2018/5/layout/IconCircleLabelList"/>
    <dgm:cxn modelId="{E422F054-D5C9-4201-9069-585C8D4CEB38}" type="presOf" srcId="{CE8F1FF0-4B13-45BE-91C3-D4038C0D464C}" destId="{8356D0CD-64F5-4155-A2AF-90C0295F6773}" srcOrd="0" destOrd="0" presId="urn:microsoft.com/office/officeart/2018/5/layout/IconCircleLabelList"/>
    <dgm:cxn modelId="{4DFD0D7A-2DEC-45BF-80E3-76F78D974E5F}" type="presOf" srcId="{576835EB-29A6-4CB4-9B87-8137A047A338}" destId="{E85787A4-C0ED-4746-BAAC-D2B6A38132F3}" srcOrd="0" destOrd="0" presId="urn:microsoft.com/office/officeart/2018/5/layout/IconCircleLabelList"/>
    <dgm:cxn modelId="{1511737A-D9A6-4686-8CDC-D77A81284CEE}" srcId="{30620FD2-5194-4A03-8189-C41A42F35E1A}" destId="{FEB0B9B8-E884-490F-9121-031656DA9C65}" srcOrd="3" destOrd="0" parTransId="{D219015B-E6D0-4E37-9210-10F514B454FA}" sibTransId="{607A506F-4CC7-4EC6-A878-630969B222A2}"/>
    <dgm:cxn modelId="{3EF660BB-6707-423C-B084-8C6062B4320C}" type="presOf" srcId="{30620FD2-5194-4A03-8189-C41A42F35E1A}" destId="{B3714774-015E-4E8E-9A00-F758AD933260}" srcOrd="0" destOrd="0" presId="urn:microsoft.com/office/officeart/2018/5/layout/IconCircleLabelList"/>
    <dgm:cxn modelId="{88268DFA-DACE-48EB-8325-72C7F5931D73}" type="presOf" srcId="{FEB0B9B8-E884-490F-9121-031656DA9C65}" destId="{81FF08B5-DF5C-4996-94F6-CF912987E729}" srcOrd="0" destOrd="0" presId="urn:microsoft.com/office/officeart/2018/5/layout/IconCircleLabelList"/>
    <dgm:cxn modelId="{4263ACCC-102B-420A-9E53-0BCE50A71274}" type="presParOf" srcId="{B3714774-015E-4E8E-9A00-F758AD933260}" destId="{538BD05C-1CEF-4849-8659-8896584F5515}" srcOrd="0" destOrd="0" presId="urn:microsoft.com/office/officeart/2018/5/layout/IconCircleLabelList"/>
    <dgm:cxn modelId="{3EA83BCD-F584-4AAF-ADB8-B3F1F8DF6FF3}" type="presParOf" srcId="{538BD05C-1CEF-4849-8659-8896584F5515}" destId="{CFFC3968-B697-4AD1-A4CA-6C510296D5EC}" srcOrd="0" destOrd="0" presId="urn:microsoft.com/office/officeart/2018/5/layout/IconCircleLabelList"/>
    <dgm:cxn modelId="{4142472D-33F8-4AD6-8467-31D1079D37F4}" type="presParOf" srcId="{538BD05C-1CEF-4849-8659-8896584F5515}" destId="{5BE176E4-3812-4CA2-A1B0-AD8981F045EC}" srcOrd="1" destOrd="0" presId="urn:microsoft.com/office/officeart/2018/5/layout/IconCircleLabelList"/>
    <dgm:cxn modelId="{E687EEAC-12A8-4A38-8907-52034C3A4D91}" type="presParOf" srcId="{538BD05C-1CEF-4849-8659-8896584F5515}" destId="{38E74507-7A7A-4C09-A287-286A561782C9}" srcOrd="2" destOrd="0" presId="urn:microsoft.com/office/officeart/2018/5/layout/IconCircleLabelList"/>
    <dgm:cxn modelId="{D939829A-1C94-4300-8172-A4F437184E00}" type="presParOf" srcId="{538BD05C-1CEF-4849-8659-8896584F5515}" destId="{839B219D-9C77-4697-9B6A-0726B5F04FB2}" srcOrd="3" destOrd="0" presId="urn:microsoft.com/office/officeart/2018/5/layout/IconCircleLabelList"/>
    <dgm:cxn modelId="{49404332-A583-47E1-ACE1-E2B9CFDDB60A}" type="presParOf" srcId="{B3714774-015E-4E8E-9A00-F758AD933260}" destId="{05E5C242-A713-4D0B-AEF3-8B4993DAB6E1}" srcOrd="1" destOrd="0" presId="urn:microsoft.com/office/officeart/2018/5/layout/IconCircleLabelList"/>
    <dgm:cxn modelId="{001EBE42-95DF-4CA0-8C94-104D4DA370A0}" type="presParOf" srcId="{B3714774-015E-4E8E-9A00-F758AD933260}" destId="{42C1466C-F032-4DDE-A558-015869BA1250}" srcOrd="2" destOrd="0" presId="urn:microsoft.com/office/officeart/2018/5/layout/IconCircleLabelList"/>
    <dgm:cxn modelId="{8C05343B-663E-4E8D-B4CC-40F2E6A40C6D}" type="presParOf" srcId="{42C1466C-F032-4DDE-A558-015869BA1250}" destId="{1F8281E6-9ADD-4006-BADE-1EF553BF7D20}" srcOrd="0" destOrd="0" presId="urn:microsoft.com/office/officeart/2018/5/layout/IconCircleLabelList"/>
    <dgm:cxn modelId="{8A067FEC-A622-4B19-A47E-EA7DD91D7907}" type="presParOf" srcId="{42C1466C-F032-4DDE-A558-015869BA1250}" destId="{31691E13-677E-4D46-B293-1742380D19DB}" srcOrd="1" destOrd="0" presId="urn:microsoft.com/office/officeart/2018/5/layout/IconCircleLabelList"/>
    <dgm:cxn modelId="{EBF5D9AE-1370-4950-B99A-BBC8A8F78555}" type="presParOf" srcId="{42C1466C-F032-4DDE-A558-015869BA1250}" destId="{71AEE1A6-F91B-4093-811C-3AA8D3BD9ACD}" srcOrd="2" destOrd="0" presId="urn:microsoft.com/office/officeart/2018/5/layout/IconCircleLabelList"/>
    <dgm:cxn modelId="{A4961AA7-131C-4D0D-A96B-047F96640CA3}" type="presParOf" srcId="{42C1466C-F032-4DDE-A558-015869BA1250}" destId="{E85787A4-C0ED-4746-BAAC-D2B6A38132F3}" srcOrd="3" destOrd="0" presId="urn:microsoft.com/office/officeart/2018/5/layout/IconCircleLabelList"/>
    <dgm:cxn modelId="{C53C94D8-8780-4C0F-8DBE-F2689637524E}" type="presParOf" srcId="{B3714774-015E-4E8E-9A00-F758AD933260}" destId="{CEF33B87-A936-4163-82C8-88050464F6D2}" srcOrd="3" destOrd="0" presId="urn:microsoft.com/office/officeart/2018/5/layout/IconCircleLabelList"/>
    <dgm:cxn modelId="{91B9DAEC-0A48-4DB6-8654-C5FD06AE7E3C}" type="presParOf" srcId="{B3714774-015E-4E8E-9A00-F758AD933260}" destId="{5AC8C9B7-4F3A-4332-B2FF-69CB92BCE5C7}" srcOrd="4" destOrd="0" presId="urn:microsoft.com/office/officeart/2018/5/layout/IconCircleLabelList"/>
    <dgm:cxn modelId="{F508F424-B8CC-4241-987C-79FA4F68D2D1}" type="presParOf" srcId="{5AC8C9B7-4F3A-4332-B2FF-69CB92BCE5C7}" destId="{B213C64C-054D-4078-841A-94F853CCB9E9}" srcOrd="0" destOrd="0" presId="urn:microsoft.com/office/officeart/2018/5/layout/IconCircleLabelList"/>
    <dgm:cxn modelId="{2457EA42-5BC6-4EFA-A8FB-E902FCFE7EF1}" type="presParOf" srcId="{5AC8C9B7-4F3A-4332-B2FF-69CB92BCE5C7}" destId="{4EBBBF02-52AC-4C52-884C-E486A6575BCA}" srcOrd="1" destOrd="0" presId="urn:microsoft.com/office/officeart/2018/5/layout/IconCircleLabelList"/>
    <dgm:cxn modelId="{B8E74A7C-9F64-41D0-BBC4-4B2ABB134DF9}" type="presParOf" srcId="{5AC8C9B7-4F3A-4332-B2FF-69CB92BCE5C7}" destId="{2BBC7ED9-6D22-4618-BB26-4EFB0314D642}" srcOrd="2" destOrd="0" presId="urn:microsoft.com/office/officeart/2018/5/layout/IconCircleLabelList"/>
    <dgm:cxn modelId="{E3F8055D-1432-4530-9DEC-7F97EEA589F4}" type="presParOf" srcId="{5AC8C9B7-4F3A-4332-B2FF-69CB92BCE5C7}" destId="{8356D0CD-64F5-4155-A2AF-90C0295F6773}" srcOrd="3" destOrd="0" presId="urn:microsoft.com/office/officeart/2018/5/layout/IconCircleLabelList"/>
    <dgm:cxn modelId="{A15B59F8-710E-410C-9BE3-9D6AC1998C0A}" type="presParOf" srcId="{B3714774-015E-4E8E-9A00-F758AD933260}" destId="{FC0B953A-28A1-4941-93C1-26AA0993D765}" srcOrd="5" destOrd="0" presId="urn:microsoft.com/office/officeart/2018/5/layout/IconCircleLabelList"/>
    <dgm:cxn modelId="{3D697F91-E55E-41FB-AC14-52CD261902C1}" type="presParOf" srcId="{B3714774-015E-4E8E-9A00-F758AD933260}" destId="{CC46ACCB-E12E-40FA-BCAD-B1F9D286C2FE}" srcOrd="6" destOrd="0" presId="urn:microsoft.com/office/officeart/2018/5/layout/IconCircleLabelList"/>
    <dgm:cxn modelId="{76AF313B-1F2F-4C4C-9603-8DBC0CEE8C31}" type="presParOf" srcId="{CC46ACCB-E12E-40FA-BCAD-B1F9D286C2FE}" destId="{A0515378-2C00-4600-AC73-5ED7E00C75BB}" srcOrd="0" destOrd="0" presId="urn:microsoft.com/office/officeart/2018/5/layout/IconCircleLabelList"/>
    <dgm:cxn modelId="{5CAD6E90-DD86-4474-8FFE-7DA1650FD65D}" type="presParOf" srcId="{CC46ACCB-E12E-40FA-BCAD-B1F9D286C2FE}" destId="{768690EE-5A87-4300-9B1C-E0EC5B58E5B2}" srcOrd="1" destOrd="0" presId="urn:microsoft.com/office/officeart/2018/5/layout/IconCircleLabelList"/>
    <dgm:cxn modelId="{4F66FD31-EF52-493B-A0F1-B6DB5AD94A0E}" type="presParOf" srcId="{CC46ACCB-E12E-40FA-BCAD-B1F9D286C2FE}" destId="{8EB53C3B-01DF-4E70-B192-C3F83686B340}" srcOrd="2" destOrd="0" presId="urn:microsoft.com/office/officeart/2018/5/layout/IconCircleLabelList"/>
    <dgm:cxn modelId="{0CC757F3-FBF8-4FB9-B223-4CD2B9308BD0}" type="presParOf" srcId="{CC46ACCB-E12E-40FA-BCAD-B1F9D286C2FE}" destId="{81FF08B5-DF5C-4996-94F6-CF912987E7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889C5-5F3D-4F93-91A5-38FF895A688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A9B2FC6-A50C-4F42-8EF8-7AA231D119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Tra</a:t>
          </a:r>
          <a:r>
            <a:rPr lang="zh-CN"/>
            <a:t>n</a:t>
          </a:r>
          <a:r>
            <a:rPr lang="en-US"/>
            <a:t>s</a:t>
          </a:r>
          <a:r>
            <a:rPr lang="zh-CN"/>
            <a:t>ition</a:t>
          </a:r>
          <a:endParaRPr lang="en-US"/>
        </a:p>
      </dgm:t>
    </dgm:pt>
    <dgm:pt modelId="{E88690C2-8629-4E78-9C21-3C2AA33F0139}" type="parTrans" cxnId="{E5CE9CA3-3CE7-4B77-9144-84CD88FB00DE}">
      <dgm:prSet/>
      <dgm:spPr/>
      <dgm:t>
        <a:bodyPr/>
        <a:lstStyle/>
        <a:p>
          <a:endParaRPr lang="en-US"/>
        </a:p>
      </dgm:t>
    </dgm:pt>
    <dgm:pt modelId="{C66E0184-3BD7-4812-A842-44F8C6F1B3B8}" type="sibTrans" cxnId="{E5CE9CA3-3CE7-4B77-9144-84CD88FB00DE}">
      <dgm:prSet/>
      <dgm:spPr/>
      <dgm:t>
        <a:bodyPr/>
        <a:lstStyle/>
        <a:p>
          <a:endParaRPr lang="en-US"/>
        </a:p>
      </dgm:t>
    </dgm:pt>
    <dgm:pt modelId="{BB2D4E2F-FE07-48F8-9B61-CB5F58F81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show</a:t>
          </a:r>
          <a:r>
            <a:rPr lang="zh-CN"/>
            <a:t> </a:t>
          </a:r>
          <a:r>
            <a:rPr lang="en-US"/>
            <a:t>col</a:t>
          </a:r>
          <a:r>
            <a:rPr lang="zh-CN"/>
            <a:t>o</a:t>
          </a:r>
          <a:r>
            <a:rPr lang="en-US"/>
            <a:t>r</a:t>
          </a:r>
          <a:r>
            <a:rPr lang="zh-CN"/>
            <a:t> </a:t>
          </a:r>
          <a:r>
            <a:rPr lang="en-US" altLang="zh-CN">
              <a:latin typeface="Sitka Subheading"/>
            </a:rPr>
            <a:t>effect</a:t>
          </a:r>
          <a:r>
            <a:rPr lang="zh-CN"/>
            <a:t> on </a:t>
          </a:r>
          <a:r>
            <a:rPr lang="en-US"/>
            <a:t>t</a:t>
          </a:r>
          <a:r>
            <a:rPr lang="zh-CN"/>
            <a:t>e</a:t>
          </a:r>
          <a:r>
            <a:rPr lang="en-US"/>
            <a:t>xt;</a:t>
          </a:r>
        </a:p>
      </dgm:t>
    </dgm:pt>
    <dgm:pt modelId="{98594364-C64D-42D2-812B-12962CF6E7FA}" type="parTrans" cxnId="{08A85356-9595-4D8B-99BE-8C1F44D60976}">
      <dgm:prSet/>
      <dgm:spPr/>
      <dgm:t>
        <a:bodyPr/>
        <a:lstStyle/>
        <a:p>
          <a:endParaRPr lang="en-US"/>
        </a:p>
      </dgm:t>
    </dgm:pt>
    <dgm:pt modelId="{8CA924CE-2B11-4264-83E0-55815C07D7F2}" type="sibTrans" cxnId="{08A85356-9595-4D8B-99BE-8C1F44D60976}">
      <dgm:prSet/>
      <dgm:spPr/>
      <dgm:t>
        <a:bodyPr/>
        <a:lstStyle/>
        <a:p>
          <a:endParaRPr lang="en-US"/>
        </a:p>
      </dgm:t>
    </dgm:pt>
    <dgm:pt modelId="{E9A8FBD0-FD4E-4852-AAA1-9B36CB90E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Instructions size changing;</a:t>
          </a:r>
        </a:p>
      </dgm:t>
    </dgm:pt>
    <dgm:pt modelId="{1322185A-B68C-46CF-8644-5B6E2E634C26}" type="parTrans" cxnId="{BC1EEA0F-775A-44DE-ACF7-3613EF5601C7}">
      <dgm:prSet/>
      <dgm:spPr/>
      <dgm:t>
        <a:bodyPr/>
        <a:lstStyle/>
        <a:p>
          <a:endParaRPr lang="en-US"/>
        </a:p>
      </dgm:t>
    </dgm:pt>
    <dgm:pt modelId="{30A903C3-F635-4C75-AE29-05EEAF06F058}" type="sibTrans" cxnId="{BC1EEA0F-775A-44DE-ACF7-3613EF5601C7}">
      <dgm:prSet/>
      <dgm:spPr/>
      <dgm:t>
        <a:bodyPr/>
        <a:lstStyle/>
        <a:p>
          <a:endParaRPr lang="en-US"/>
        </a:p>
      </dgm:t>
    </dgm:pt>
    <dgm:pt modelId="{89D01EE5-6339-4205-AA9A-F1E8BE78FD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Transform</a:t>
          </a:r>
        </a:p>
      </dgm:t>
    </dgm:pt>
    <dgm:pt modelId="{4A935EEC-A935-4C35-8E29-CB8D31C223C8}" type="parTrans" cxnId="{5EFA2472-94D0-4B80-ABE5-ABAE5BA5F842}">
      <dgm:prSet/>
      <dgm:spPr/>
      <dgm:t>
        <a:bodyPr/>
        <a:lstStyle/>
        <a:p>
          <a:endParaRPr lang="en-US"/>
        </a:p>
      </dgm:t>
    </dgm:pt>
    <dgm:pt modelId="{89CEDDF2-0389-4EA0-BDED-8CA30B6511CA}" type="sibTrans" cxnId="{5EFA2472-94D0-4B80-ABE5-ABAE5BA5F842}">
      <dgm:prSet/>
      <dgm:spPr/>
      <dgm:t>
        <a:bodyPr/>
        <a:lstStyle/>
        <a:p>
          <a:endParaRPr lang="en-US"/>
        </a:p>
      </dgm:t>
    </dgm:pt>
    <dgm:pt modelId="{0E46317F-DCF2-42D5-8A37-D1462A259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</a:t>
          </a:r>
          <a:r>
            <a:rPr lang="zh-CN"/>
            <a:t> </a:t>
          </a:r>
          <a:r>
            <a:rPr lang="en-US"/>
            <a:t>rotate,  scale, translate</a:t>
          </a:r>
          <a:r>
            <a:rPr lang="zh-CN"/>
            <a:t> </a:t>
          </a:r>
          <a:r>
            <a:rPr lang="en-US"/>
            <a:t>to</a:t>
          </a:r>
          <a:r>
            <a:rPr lang="zh-CN"/>
            <a:t> </a:t>
          </a:r>
          <a:r>
            <a:rPr lang="en-US"/>
            <a:t>show</a:t>
          </a:r>
          <a:r>
            <a:rPr lang="zh-CN"/>
            <a:t> n</a:t>
          </a:r>
          <a:r>
            <a:rPr lang="en-US"/>
            <a:t>umber</a:t>
          </a:r>
          <a:r>
            <a:rPr lang="zh-CN"/>
            <a:t>s </a:t>
          </a:r>
          <a:r>
            <a:rPr lang="en-US"/>
            <a:t>i</a:t>
          </a:r>
          <a:r>
            <a:rPr lang="zh-CN"/>
            <a:t>m</a:t>
          </a:r>
          <a:r>
            <a:rPr lang="en-US"/>
            <a:t>ages;</a:t>
          </a:r>
          <a:r>
            <a:rPr lang="zh-CN"/>
            <a:t> </a:t>
          </a:r>
          <a:endParaRPr lang="en-US"/>
        </a:p>
      </dgm:t>
    </dgm:pt>
    <dgm:pt modelId="{F43D84AC-50B3-4444-BBF5-F4457D8C0CD5}" type="parTrans" cxnId="{91FB81A1-C586-4683-AC6D-4BAF11575ADF}">
      <dgm:prSet/>
      <dgm:spPr/>
      <dgm:t>
        <a:bodyPr/>
        <a:lstStyle/>
        <a:p>
          <a:endParaRPr lang="en-US"/>
        </a:p>
      </dgm:t>
    </dgm:pt>
    <dgm:pt modelId="{ADF45D62-0E07-4594-94ED-F4DAE197E814}" type="sibTrans" cxnId="{91FB81A1-C586-4683-AC6D-4BAF11575ADF}">
      <dgm:prSet/>
      <dgm:spPr/>
      <dgm:t>
        <a:bodyPr/>
        <a:lstStyle/>
        <a:p>
          <a:endParaRPr lang="en-US"/>
        </a:p>
      </dgm:t>
    </dgm:pt>
    <dgm:pt modelId="{67FC39E8-3D03-4174-8A87-D46B877B02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Instructions rotate effect on hover;</a:t>
          </a:r>
          <a:br>
            <a:rPr lang="zh-CN"/>
          </a:br>
          <a:endParaRPr lang="en-US"/>
        </a:p>
      </dgm:t>
    </dgm:pt>
    <dgm:pt modelId="{3DDCEA02-F33E-4C98-9D80-DDA98137598D}" type="parTrans" cxnId="{9E088194-BB3D-49DB-94C8-68D9DD6F5188}">
      <dgm:prSet/>
      <dgm:spPr/>
      <dgm:t>
        <a:bodyPr/>
        <a:lstStyle/>
        <a:p>
          <a:endParaRPr lang="en-US"/>
        </a:p>
      </dgm:t>
    </dgm:pt>
    <dgm:pt modelId="{4C9049F6-8670-4548-A2A8-8EB02836495E}" type="sibTrans" cxnId="{9E088194-BB3D-49DB-94C8-68D9DD6F5188}">
      <dgm:prSet/>
      <dgm:spPr/>
      <dgm:t>
        <a:bodyPr/>
        <a:lstStyle/>
        <a:p>
          <a:endParaRPr lang="en-US"/>
        </a:p>
      </dgm:t>
    </dgm:pt>
    <dgm:pt modelId="{7913384A-A225-489B-91A8-8E85797B8882}" type="pres">
      <dgm:prSet presAssocID="{BB2889C5-5F3D-4F93-91A5-38FF895A688B}" presName="root" presStyleCnt="0">
        <dgm:presLayoutVars>
          <dgm:dir/>
          <dgm:resizeHandles val="exact"/>
        </dgm:presLayoutVars>
      </dgm:prSet>
      <dgm:spPr/>
    </dgm:pt>
    <dgm:pt modelId="{F687C472-A28E-4CB9-802A-CA49A529FBDE}" type="pres">
      <dgm:prSet presAssocID="{DA9B2FC6-A50C-4F42-8EF8-7AA231D119D7}" presName="compNode" presStyleCnt="0"/>
      <dgm:spPr/>
    </dgm:pt>
    <dgm:pt modelId="{6241C9B9-2846-4793-B09D-DD3DCD6CBD62}" type="pres">
      <dgm:prSet presAssocID="{DA9B2FC6-A50C-4F42-8EF8-7AA231D119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7145C5B7-6932-42CB-A375-E9D292CF4592}" type="pres">
      <dgm:prSet presAssocID="{DA9B2FC6-A50C-4F42-8EF8-7AA231D119D7}" presName="iconSpace" presStyleCnt="0"/>
      <dgm:spPr/>
    </dgm:pt>
    <dgm:pt modelId="{09AC8F4B-09F8-4EFD-B518-DA2B80611187}" type="pres">
      <dgm:prSet presAssocID="{DA9B2FC6-A50C-4F42-8EF8-7AA231D119D7}" presName="parTx" presStyleLbl="revTx" presStyleIdx="0" presStyleCnt="4">
        <dgm:presLayoutVars>
          <dgm:chMax val="0"/>
          <dgm:chPref val="0"/>
        </dgm:presLayoutVars>
      </dgm:prSet>
      <dgm:spPr/>
    </dgm:pt>
    <dgm:pt modelId="{3C91EC0B-DAFE-47E5-A969-A375EAC890C1}" type="pres">
      <dgm:prSet presAssocID="{DA9B2FC6-A50C-4F42-8EF8-7AA231D119D7}" presName="txSpace" presStyleCnt="0"/>
      <dgm:spPr/>
    </dgm:pt>
    <dgm:pt modelId="{9C458802-0013-47CF-A45E-047D2FE9EFC1}" type="pres">
      <dgm:prSet presAssocID="{DA9B2FC6-A50C-4F42-8EF8-7AA231D119D7}" presName="desTx" presStyleLbl="revTx" presStyleIdx="1" presStyleCnt="4">
        <dgm:presLayoutVars/>
      </dgm:prSet>
      <dgm:spPr/>
    </dgm:pt>
    <dgm:pt modelId="{10788BFE-2F25-45D9-B21D-2D27715E069B}" type="pres">
      <dgm:prSet presAssocID="{C66E0184-3BD7-4812-A842-44F8C6F1B3B8}" presName="sibTrans" presStyleCnt="0"/>
      <dgm:spPr/>
    </dgm:pt>
    <dgm:pt modelId="{6D3634FB-4571-4C7D-B33F-EE8806A87F07}" type="pres">
      <dgm:prSet presAssocID="{89D01EE5-6339-4205-AA9A-F1E8BE78FDBB}" presName="compNode" presStyleCnt="0"/>
      <dgm:spPr/>
    </dgm:pt>
    <dgm:pt modelId="{92BE5F07-459C-4D18-BC4D-FF221A33F6F1}" type="pres">
      <dgm:prSet presAssocID="{89D01EE5-6339-4205-AA9A-F1E8BE78FD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C273748B-F9D3-4593-94AC-90A691897411}" type="pres">
      <dgm:prSet presAssocID="{89D01EE5-6339-4205-AA9A-F1E8BE78FDBB}" presName="iconSpace" presStyleCnt="0"/>
      <dgm:spPr/>
    </dgm:pt>
    <dgm:pt modelId="{6D15DB88-9ACE-4911-AE63-893FAB46123A}" type="pres">
      <dgm:prSet presAssocID="{89D01EE5-6339-4205-AA9A-F1E8BE78FDBB}" presName="parTx" presStyleLbl="revTx" presStyleIdx="2" presStyleCnt="4">
        <dgm:presLayoutVars>
          <dgm:chMax val="0"/>
          <dgm:chPref val="0"/>
        </dgm:presLayoutVars>
      </dgm:prSet>
      <dgm:spPr/>
    </dgm:pt>
    <dgm:pt modelId="{9830AFAE-FE01-4270-9A5E-77D4CC3A6834}" type="pres">
      <dgm:prSet presAssocID="{89D01EE5-6339-4205-AA9A-F1E8BE78FDBB}" presName="txSpace" presStyleCnt="0"/>
      <dgm:spPr/>
    </dgm:pt>
    <dgm:pt modelId="{A33DC54E-7437-486F-BBCE-04B6B30DE233}" type="pres">
      <dgm:prSet presAssocID="{89D01EE5-6339-4205-AA9A-F1E8BE78FDBB}" presName="desTx" presStyleLbl="revTx" presStyleIdx="3" presStyleCnt="4">
        <dgm:presLayoutVars/>
      </dgm:prSet>
      <dgm:spPr/>
    </dgm:pt>
  </dgm:ptLst>
  <dgm:cxnLst>
    <dgm:cxn modelId="{BC1EEA0F-775A-44DE-ACF7-3613EF5601C7}" srcId="{DA9B2FC6-A50C-4F42-8EF8-7AA231D119D7}" destId="{E9A8FBD0-FD4E-4852-AAA1-9B36CB90E01A}" srcOrd="1" destOrd="0" parTransId="{1322185A-B68C-46CF-8644-5B6E2E634C26}" sibTransId="{30A903C3-F635-4C75-AE29-05EEAF06F058}"/>
    <dgm:cxn modelId="{3FDA6223-DA01-40C1-B979-B039334001DB}" type="presOf" srcId="{0E46317F-DCF2-42D5-8A37-D1462A259696}" destId="{A33DC54E-7437-486F-BBCE-04B6B30DE233}" srcOrd="0" destOrd="0" presId="urn:microsoft.com/office/officeart/2018/2/layout/IconLabelDescriptionList"/>
    <dgm:cxn modelId="{C9219524-9555-45CB-ACC8-A484AE14CABB}" type="presOf" srcId="{89D01EE5-6339-4205-AA9A-F1E8BE78FDBB}" destId="{6D15DB88-9ACE-4911-AE63-893FAB46123A}" srcOrd="0" destOrd="0" presId="urn:microsoft.com/office/officeart/2018/2/layout/IconLabelDescriptionList"/>
    <dgm:cxn modelId="{64D12135-A5A4-436F-8A04-2213BBC628F7}" type="presOf" srcId="{BB2889C5-5F3D-4F93-91A5-38FF895A688B}" destId="{7913384A-A225-489B-91A8-8E85797B8882}" srcOrd="0" destOrd="0" presId="urn:microsoft.com/office/officeart/2018/2/layout/IconLabelDescriptionList"/>
    <dgm:cxn modelId="{5EFA2472-94D0-4B80-ABE5-ABAE5BA5F842}" srcId="{BB2889C5-5F3D-4F93-91A5-38FF895A688B}" destId="{89D01EE5-6339-4205-AA9A-F1E8BE78FDBB}" srcOrd="1" destOrd="0" parTransId="{4A935EEC-A935-4C35-8E29-CB8D31C223C8}" sibTransId="{89CEDDF2-0389-4EA0-BDED-8CA30B6511CA}"/>
    <dgm:cxn modelId="{08A85356-9595-4D8B-99BE-8C1F44D60976}" srcId="{DA9B2FC6-A50C-4F42-8EF8-7AA231D119D7}" destId="{BB2D4E2F-FE07-48F8-9B61-CB5F58F819B6}" srcOrd="0" destOrd="0" parTransId="{98594364-C64D-42D2-812B-12962CF6E7FA}" sibTransId="{8CA924CE-2B11-4264-83E0-55815C07D7F2}"/>
    <dgm:cxn modelId="{E1FC9679-A353-482E-9EEC-B77785144904}" type="presOf" srcId="{E9A8FBD0-FD4E-4852-AAA1-9B36CB90E01A}" destId="{9C458802-0013-47CF-A45E-047D2FE9EFC1}" srcOrd="0" destOrd="1" presId="urn:microsoft.com/office/officeart/2018/2/layout/IconLabelDescriptionList"/>
    <dgm:cxn modelId="{F9ADB388-7EE6-4BC5-B6DA-69866C189975}" type="presOf" srcId="{BB2D4E2F-FE07-48F8-9B61-CB5F58F819B6}" destId="{9C458802-0013-47CF-A45E-047D2FE9EFC1}" srcOrd="0" destOrd="0" presId="urn:microsoft.com/office/officeart/2018/2/layout/IconLabelDescriptionList"/>
    <dgm:cxn modelId="{9E088194-BB3D-49DB-94C8-68D9DD6F5188}" srcId="{89D01EE5-6339-4205-AA9A-F1E8BE78FDBB}" destId="{67FC39E8-3D03-4174-8A87-D46B877B02DD}" srcOrd="1" destOrd="0" parTransId="{3DDCEA02-F33E-4C98-9D80-DDA98137598D}" sibTransId="{4C9049F6-8670-4548-A2A8-8EB02836495E}"/>
    <dgm:cxn modelId="{91FB81A1-C586-4683-AC6D-4BAF11575ADF}" srcId="{89D01EE5-6339-4205-AA9A-F1E8BE78FDBB}" destId="{0E46317F-DCF2-42D5-8A37-D1462A259696}" srcOrd="0" destOrd="0" parTransId="{F43D84AC-50B3-4444-BBF5-F4457D8C0CD5}" sibTransId="{ADF45D62-0E07-4594-94ED-F4DAE197E814}"/>
    <dgm:cxn modelId="{E5CE9CA3-3CE7-4B77-9144-84CD88FB00DE}" srcId="{BB2889C5-5F3D-4F93-91A5-38FF895A688B}" destId="{DA9B2FC6-A50C-4F42-8EF8-7AA231D119D7}" srcOrd="0" destOrd="0" parTransId="{E88690C2-8629-4E78-9C21-3C2AA33F0139}" sibTransId="{C66E0184-3BD7-4812-A842-44F8C6F1B3B8}"/>
    <dgm:cxn modelId="{EC3AEAD0-6CD3-4484-A292-21B34561B40D}" type="presOf" srcId="{67FC39E8-3D03-4174-8A87-D46B877B02DD}" destId="{A33DC54E-7437-486F-BBCE-04B6B30DE233}" srcOrd="0" destOrd="1" presId="urn:microsoft.com/office/officeart/2018/2/layout/IconLabelDescriptionList"/>
    <dgm:cxn modelId="{B34D5BED-5B88-4D14-B90A-47B152A61153}" type="presOf" srcId="{DA9B2FC6-A50C-4F42-8EF8-7AA231D119D7}" destId="{09AC8F4B-09F8-4EFD-B518-DA2B80611187}" srcOrd="0" destOrd="0" presId="urn:microsoft.com/office/officeart/2018/2/layout/IconLabelDescriptionList"/>
    <dgm:cxn modelId="{386399AF-8568-4894-944D-0AA881C5D57E}" type="presParOf" srcId="{7913384A-A225-489B-91A8-8E85797B8882}" destId="{F687C472-A28E-4CB9-802A-CA49A529FBDE}" srcOrd="0" destOrd="0" presId="urn:microsoft.com/office/officeart/2018/2/layout/IconLabelDescriptionList"/>
    <dgm:cxn modelId="{004F4E00-C72F-4628-A0F7-A48AF6835646}" type="presParOf" srcId="{F687C472-A28E-4CB9-802A-CA49A529FBDE}" destId="{6241C9B9-2846-4793-B09D-DD3DCD6CBD62}" srcOrd="0" destOrd="0" presId="urn:microsoft.com/office/officeart/2018/2/layout/IconLabelDescriptionList"/>
    <dgm:cxn modelId="{EB1D50F4-B676-4536-8CE4-E1ED9EC02CAE}" type="presParOf" srcId="{F687C472-A28E-4CB9-802A-CA49A529FBDE}" destId="{7145C5B7-6932-42CB-A375-E9D292CF4592}" srcOrd="1" destOrd="0" presId="urn:microsoft.com/office/officeart/2018/2/layout/IconLabelDescriptionList"/>
    <dgm:cxn modelId="{F9EDC8F9-0EE5-421E-A1B3-E79AC478A297}" type="presParOf" srcId="{F687C472-A28E-4CB9-802A-CA49A529FBDE}" destId="{09AC8F4B-09F8-4EFD-B518-DA2B80611187}" srcOrd="2" destOrd="0" presId="urn:microsoft.com/office/officeart/2018/2/layout/IconLabelDescriptionList"/>
    <dgm:cxn modelId="{F2FDB21E-746A-4156-A9B6-298591004994}" type="presParOf" srcId="{F687C472-A28E-4CB9-802A-CA49A529FBDE}" destId="{3C91EC0B-DAFE-47E5-A969-A375EAC890C1}" srcOrd="3" destOrd="0" presId="urn:microsoft.com/office/officeart/2018/2/layout/IconLabelDescriptionList"/>
    <dgm:cxn modelId="{8F046B41-4F6D-4C0E-A5F8-FD0D29E8013D}" type="presParOf" srcId="{F687C472-A28E-4CB9-802A-CA49A529FBDE}" destId="{9C458802-0013-47CF-A45E-047D2FE9EFC1}" srcOrd="4" destOrd="0" presId="urn:microsoft.com/office/officeart/2018/2/layout/IconLabelDescriptionList"/>
    <dgm:cxn modelId="{E9670B94-45DF-4CF7-9481-E6BA262F688C}" type="presParOf" srcId="{7913384A-A225-489B-91A8-8E85797B8882}" destId="{10788BFE-2F25-45D9-B21D-2D27715E069B}" srcOrd="1" destOrd="0" presId="urn:microsoft.com/office/officeart/2018/2/layout/IconLabelDescriptionList"/>
    <dgm:cxn modelId="{C0459125-7876-43DF-969A-1C85645829C0}" type="presParOf" srcId="{7913384A-A225-489B-91A8-8E85797B8882}" destId="{6D3634FB-4571-4C7D-B33F-EE8806A87F07}" srcOrd="2" destOrd="0" presId="urn:microsoft.com/office/officeart/2018/2/layout/IconLabelDescriptionList"/>
    <dgm:cxn modelId="{FB835006-3143-462F-B730-DD8F07FA3066}" type="presParOf" srcId="{6D3634FB-4571-4C7D-B33F-EE8806A87F07}" destId="{92BE5F07-459C-4D18-BC4D-FF221A33F6F1}" srcOrd="0" destOrd="0" presId="urn:microsoft.com/office/officeart/2018/2/layout/IconLabelDescriptionList"/>
    <dgm:cxn modelId="{2FF076D8-7F2A-4161-A9D2-CE55C1D02A9E}" type="presParOf" srcId="{6D3634FB-4571-4C7D-B33F-EE8806A87F07}" destId="{C273748B-F9D3-4593-94AC-90A691897411}" srcOrd="1" destOrd="0" presId="urn:microsoft.com/office/officeart/2018/2/layout/IconLabelDescriptionList"/>
    <dgm:cxn modelId="{4CDDA789-593F-43B9-9FDC-3F29278F8D7B}" type="presParOf" srcId="{6D3634FB-4571-4C7D-B33F-EE8806A87F07}" destId="{6D15DB88-9ACE-4911-AE63-893FAB46123A}" srcOrd="2" destOrd="0" presId="urn:microsoft.com/office/officeart/2018/2/layout/IconLabelDescriptionList"/>
    <dgm:cxn modelId="{D31B2729-7DBC-483C-B858-6E0A4FDE42C6}" type="presParOf" srcId="{6D3634FB-4571-4C7D-B33F-EE8806A87F07}" destId="{9830AFAE-FE01-4270-9A5E-77D4CC3A6834}" srcOrd="3" destOrd="0" presId="urn:microsoft.com/office/officeart/2018/2/layout/IconLabelDescriptionList"/>
    <dgm:cxn modelId="{406AE0E2-631B-4996-9D6E-8B5085AC8259}" type="presParOf" srcId="{6D3634FB-4571-4C7D-B33F-EE8806A87F07}" destId="{A33DC54E-7437-486F-BBCE-04B6B30DE23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3968-B697-4AD1-A4CA-6C510296D5EC}">
      <dsp:nvSpPr>
        <dsp:cNvPr id="0" name=""/>
        <dsp:cNvSpPr/>
      </dsp:nvSpPr>
      <dsp:spPr>
        <a:xfrm>
          <a:off x="1201863" y="33637"/>
          <a:ext cx="1261785" cy="126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176E4-3812-4CA2-A1B0-AD8981F045EC}">
      <dsp:nvSpPr>
        <dsp:cNvPr id="0" name=""/>
        <dsp:cNvSpPr/>
      </dsp:nvSpPr>
      <dsp:spPr>
        <a:xfrm>
          <a:off x="1470768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B219D-9C77-4697-9B6A-0726B5F04FB2}">
      <dsp:nvSpPr>
        <dsp:cNvPr id="0" name=""/>
        <dsp:cNvSpPr/>
      </dsp:nvSpPr>
      <dsp:spPr>
        <a:xfrm>
          <a:off x="798506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100" kern="1200" dirty="0"/>
            <a:t>Math Game</a:t>
          </a:r>
          <a:endParaRPr lang="en-US" sz="1100" kern="1200" dirty="0"/>
        </a:p>
      </dsp:txBody>
      <dsp:txXfrm>
        <a:off x="798506" y="1688437"/>
        <a:ext cx="2068500" cy="720000"/>
      </dsp:txXfrm>
    </dsp:sp>
    <dsp:sp modelId="{1F8281E6-9ADD-4006-BADE-1EF553BF7D20}">
      <dsp:nvSpPr>
        <dsp:cNvPr id="0" name=""/>
        <dsp:cNvSpPr/>
      </dsp:nvSpPr>
      <dsp:spPr>
        <a:xfrm>
          <a:off x="3632351" y="33637"/>
          <a:ext cx="1261785" cy="12617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91E13-677E-4D46-B293-1742380D19DB}">
      <dsp:nvSpPr>
        <dsp:cNvPr id="0" name=""/>
        <dsp:cNvSpPr/>
      </dsp:nvSpPr>
      <dsp:spPr>
        <a:xfrm>
          <a:off x="3901256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787A4-C0ED-4746-BAAC-D2B6A38132F3}">
      <dsp:nvSpPr>
        <dsp:cNvPr id="0" name=""/>
        <dsp:cNvSpPr/>
      </dsp:nvSpPr>
      <dsp:spPr>
        <a:xfrm>
          <a:off x="3228993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100" kern="1200" dirty="0"/>
            <a:t>In the game you have </a:t>
          </a:r>
          <a:br>
            <a:rPr lang="en-US" altLang="zh-CN" sz="1100" kern="1200" dirty="0"/>
          </a:br>
          <a:r>
            <a:rPr lang="en-US" altLang="zh-CN" sz="1100" kern="1200" dirty="0"/>
            <a:t>moving</a:t>
          </a:r>
          <a:r>
            <a:rPr lang="zh-CN" sz="1100" kern="1200" dirty="0"/>
            <a:t> </a:t>
          </a:r>
          <a:br>
            <a:rPr lang="en-US" altLang="zh-CN" sz="1100" kern="1200" dirty="0"/>
          </a:br>
          <a:r>
            <a:rPr lang="zh-CN" sz="1100" kern="1200" dirty="0"/>
            <a:t>images with numbers</a:t>
          </a:r>
          <a:endParaRPr lang="en-US" sz="1100" kern="1200" dirty="0"/>
        </a:p>
      </dsp:txBody>
      <dsp:txXfrm>
        <a:off x="3228993" y="1688437"/>
        <a:ext cx="2068500" cy="720000"/>
      </dsp:txXfrm>
    </dsp:sp>
    <dsp:sp modelId="{B213C64C-054D-4078-841A-94F853CCB9E9}">
      <dsp:nvSpPr>
        <dsp:cNvPr id="0" name=""/>
        <dsp:cNvSpPr/>
      </dsp:nvSpPr>
      <dsp:spPr>
        <a:xfrm>
          <a:off x="1201863" y="2925562"/>
          <a:ext cx="1261785" cy="12617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BBF02-52AC-4C52-884C-E486A6575BCA}">
      <dsp:nvSpPr>
        <dsp:cNvPr id="0" name=""/>
        <dsp:cNvSpPr/>
      </dsp:nvSpPr>
      <dsp:spPr>
        <a:xfrm>
          <a:off x="1470768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6D0CD-64F5-4155-A2AF-90C0295F6773}">
      <dsp:nvSpPr>
        <dsp:cNvPr id="0" name=""/>
        <dsp:cNvSpPr/>
      </dsp:nvSpPr>
      <dsp:spPr>
        <a:xfrm>
          <a:off x="798506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100" kern="1200" dirty="0"/>
            <a:t>Your goal </a:t>
          </a:r>
          <a:r>
            <a:rPr lang="en-US" sz="1100" kern="1200" dirty="0"/>
            <a:t>is </a:t>
          </a:r>
          <a:r>
            <a:rPr lang="zh-CN" sz="1100" kern="1200" dirty="0"/>
            <a:t>clicking on them collect in total 40 points</a:t>
          </a:r>
          <a:endParaRPr lang="en-US" sz="1100" kern="1200" dirty="0"/>
        </a:p>
      </dsp:txBody>
      <dsp:txXfrm>
        <a:off x="798506" y="4580362"/>
        <a:ext cx="2068500" cy="720000"/>
      </dsp:txXfrm>
    </dsp:sp>
    <dsp:sp modelId="{A0515378-2C00-4600-AC73-5ED7E00C75BB}">
      <dsp:nvSpPr>
        <dsp:cNvPr id="0" name=""/>
        <dsp:cNvSpPr/>
      </dsp:nvSpPr>
      <dsp:spPr>
        <a:xfrm>
          <a:off x="3632351" y="2925562"/>
          <a:ext cx="1261785" cy="12617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690EE-5A87-4300-9B1C-E0EC5B58E5B2}">
      <dsp:nvSpPr>
        <dsp:cNvPr id="0" name=""/>
        <dsp:cNvSpPr/>
      </dsp:nvSpPr>
      <dsp:spPr>
        <a:xfrm>
          <a:off x="3901256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F08B5-DF5C-4996-94F6-CF912987E729}">
      <dsp:nvSpPr>
        <dsp:cNvPr id="0" name=""/>
        <dsp:cNvSpPr/>
      </dsp:nvSpPr>
      <dsp:spPr>
        <a:xfrm>
          <a:off x="3228993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100" kern="1200" dirty="0"/>
            <a:t>Time: 30s duration</a:t>
          </a:r>
          <a:endParaRPr lang="en-US" sz="1100" kern="1200" dirty="0"/>
        </a:p>
      </dsp:txBody>
      <dsp:txXfrm>
        <a:off x="3228993" y="4580362"/>
        <a:ext cx="2068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1C9B9-2846-4793-B09D-DD3DCD6CBD62}">
      <dsp:nvSpPr>
        <dsp:cNvPr id="0" name=""/>
        <dsp:cNvSpPr/>
      </dsp:nvSpPr>
      <dsp:spPr>
        <a:xfrm>
          <a:off x="1640" y="1169156"/>
          <a:ext cx="980437" cy="980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C8F4B-09F8-4EFD-B518-DA2B80611187}">
      <dsp:nvSpPr>
        <dsp:cNvPr id="0" name=""/>
        <dsp:cNvSpPr/>
      </dsp:nvSpPr>
      <dsp:spPr>
        <a:xfrm>
          <a:off x="1640" y="2278408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Tra</a:t>
          </a:r>
          <a:r>
            <a:rPr lang="zh-CN" sz="2700" kern="1200"/>
            <a:t>n</a:t>
          </a:r>
          <a:r>
            <a:rPr lang="en-US" sz="2700" kern="1200"/>
            <a:t>s</a:t>
          </a:r>
          <a:r>
            <a:rPr lang="zh-CN" sz="2700" kern="1200"/>
            <a:t>ition</a:t>
          </a:r>
          <a:endParaRPr lang="en-US" sz="2700" kern="1200"/>
        </a:p>
      </dsp:txBody>
      <dsp:txXfrm>
        <a:off x="1640" y="2278408"/>
        <a:ext cx="2801250" cy="420187"/>
      </dsp:txXfrm>
    </dsp:sp>
    <dsp:sp modelId="{9C458802-0013-47CF-A45E-047D2FE9EFC1}">
      <dsp:nvSpPr>
        <dsp:cNvPr id="0" name=""/>
        <dsp:cNvSpPr/>
      </dsp:nvSpPr>
      <dsp:spPr>
        <a:xfrm>
          <a:off x="1640" y="2758509"/>
          <a:ext cx="2801250" cy="140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show</a:t>
          </a:r>
          <a:r>
            <a:rPr lang="zh-CN" sz="1700" kern="1200"/>
            <a:t> </a:t>
          </a:r>
          <a:r>
            <a:rPr lang="en-US" sz="1700" kern="1200"/>
            <a:t>col</a:t>
          </a:r>
          <a:r>
            <a:rPr lang="zh-CN" sz="1700" kern="1200"/>
            <a:t>o</a:t>
          </a:r>
          <a:r>
            <a:rPr lang="en-US" sz="1700" kern="1200"/>
            <a:t>r</a:t>
          </a:r>
          <a:r>
            <a:rPr lang="zh-CN" sz="1700" kern="1200"/>
            <a:t> </a:t>
          </a:r>
          <a:r>
            <a:rPr lang="en-US" altLang="zh-CN" sz="1700" kern="1200">
              <a:latin typeface="Sitka Subheading"/>
            </a:rPr>
            <a:t>effect</a:t>
          </a:r>
          <a:r>
            <a:rPr lang="zh-CN" sz="1700" kern="1200"/>
            <a:t> on </a:t>
          </a:r>
          <a:r>
            <a:rPr lang="en-US" sz="1700" kern="1200"/>
            <a:t>t</a:t>
          </a:r>
          <a:r>
            <a:rPr lang="zh-CN" sz="1700" kern="1200"/>
            <a:t>e</a:t>
          </a:r>
          <a:r>
            <a:rPr lang="en-US" sz="1700" kern="1200"/>
            <a:t>xt;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Instructions size changing;</a:t>
          </a:r>
        </a:p>
      </dsp:txBody>
      <dsp:txXfrm>
        <a:off x="1640" y="2758509"/>
        <a:ext cx="2801250" cy="1406333"/>
      </dsp:txXfrm>
    </dsp:sp>
    <dsp:sp modelId="{92BE5F07-459C-4D18-BC4D-FF221A33F6F1}">
      <dsp:nvSpPr>
        <dsp:cNvPr id="0" name=""/>
        <dsp:cNvSpPr/>
      </dsp:nvSpPr>
      <dsp:spPr>
        <a:xfrm>
          <a:off x="3293109" y="1169156"/>
          <a:ext cx="980437" cy="980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5DB88-9ACE-4911-AE63-893FAB46123A}">
      <dsp:nvSpPr>
        <dsp:cNvPr id="0" name=""/>
        <dsp:cNvSpPr/>
      </dsp:nvSpPr>
      <dsp:spPr>
        <a:xfrm>
          <a:off x="3293109" y="2278408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Transform</a:t>
          </a:r>
        </a:p>
      </dsp:txBody>
      <dsp:txXfrm>
        <a:off x="3293109" y="2278408"/>
        <a:ext cx="2801250" cy="420187"/>
      </dsp:txXfrm>
    </dsp:sp>
    <dsp:sp modelId="{A33DC54E-7437-486F-BBCE-04B6B30DE233}">
      <dsp:nvSpPr>
        <dsp:cNvPr id="0" name=""/>
        <dsp:cNvSpPr/>
      </dsp:nvSpPr>
      <dsp:spPr>
        <a:xfrm>
          <a:off x="3293109" y="2758509"/>
          <a:ext cx="2801250" cy="140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</a:t>
          </a:r>
          <a:r>
            <a:rPr lang="zh-CN" sz="1700" kern="1200"/>
            <a:t> </a:t>
          </a:r>
          <a:r>
            <a:rPr lang="en-US" sz="1700" kern="1200"/>
            <a:t>rotate,  scale, translate</a:t>
          </a:r>
          <a:r>
            <a:rPr lang="zh-CN" sz="1700" kern="1200"/>
            <a:t> </a:t>
          </a:r>
          <a:r>
            <a:rPr lang="en-US" sz="1700" kern="1200"/>
            <a:t>to</a:t>
          </a:r>
          <a:r>
            <a:rPr lang="zh-CN" sz="1700" kern="1200"/>
            <a:t> </a:t>
          </a:r>
          <a:r>
            <a:rPr lang="en-US" sz="1700" kern="1200"/>
            <a:t>show</a:t>
          </a:r>
          <a:r>
            <a:rPr lang="zh-CN" sz="1700" kern="1200"/>
            <a:t> n</a:t>
          </a:r>
          <a:r>
            <a:rPr lang="en-US" sz="1700" kern="1200"/>
            <a:t>umber</a:t>
          </a:r>
          <a:r>
            <a:rPr lang="zh-CN" sz="1700" kern="1200"/>
            <a:t>s </a:t>
          </a:r>
          <a:r>
            <a:rPr lang="en-US" sz="1700" kern="1200"/>
            <a:t>i</a:t>
          </a:r>
          <a:r>
            <a:rPr lang="zh-CN" sz="1700" kern="1200"/>
            <a:t>m</a:t>
          </a:r>
          <a:r>
            <a:rPr lang="en-US" sz="1700" kern="1200"/>
            <a:t>ages;</a:t>
          </a:r>
          <a:r>
            <a:rPr lang="zh-CN" sz="1700" kern="1200"/>
            <a:t> 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Instructions rotate effect on hover;</a:t>
          </a:r>
          <a:br>
            <a:rPr lang="zh-CN" sz="1700" kern="1200"/>
          </a:br>
          <a:endParaRPr lang="en-US" sz="1700" kern="1200"/>
        </a:p>
      </dsp:txBody>
      <dsp:txXfrm>
        <a:off x="3293109" y="2758509"/>
        <a:ext cx="2801250" cy="1406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elad2412/pen/hBaq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>
                <a:ea typeface="宋体"/>
                <a:cs typeface="Calibri Light"/>
              </a:rPr>
              <a:t>CSS </a:t>
            </a:r>
            <a:br>
              <a:rPr lang="zh-CN" altLang="en-US" sz="4400">
                <a:ea typeface="宋体"/>
                <a:cs typeface="Calibri Light"/>
              </a:rPr>
            </a:br>
            <a:r>
              <a:rPr lang="zh-CN" altLang="en-US" sz="4400">
                <a:ea typeface="宋体"/>
                <a:cs typeface="Calibri Light"/>
              </a:rPr>
              <a:t>Game Project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1500" u="sng" cap="all">
                <a:ea typeface="+mn-lt"/>
                <a:cs typeface="+mn-lt"/>
              </a:rPr>
              <a:t>By Group 6:</a:t>
            </a:r>
            <a:endParaRPr lang="zh-CN" altLang="en-US" sz="1500">
              <a:ea typeface="+mn-lt"/>
              <a:cs typeface="+mn-lt"/>
            </a:endParaRPr>
          </a:p>
          <a:p>
            <a:pPr marL="342900" indent="-342900" algn="l">
              <a:lnSpc>
                <a:spcPct val="115000"/>
              </a:lnSpc>
              <a:buChar char="•"/>
            </a:pPr>
            <a:r>
              <a:rPr lang="en-US" sz="1500" cap="all">
                <a:ea typeface="+mn-lt"/>
                <a:cs typeface="+mn-lt"/>
              </a:rPr>
              <a:t>VLADIMIR TOCARI </a:t>
            </a:r>
            <a:r>
              <a:rPr lang="en-US" altLang="zh-CN" sz="1500" cap="all">
                <a:ea typeface="+mn-lt"/>
                <a:cs typeface="+mn-lt"/>
              </a:rPr>
              <a:t> </a:t>
            </a:r>
            <a:endParaRPr lang="zh-CN" altLang="en-US" sz="1500">
              <a:ea typeface="+mn-lt"/>
              <a:cs typeface="+mn-lt"/>
            </a:endParaRPr>
          </a:p>
          <a:p>
            <a:pPr marL="342900" indent="-342900" algn="l">
              <a:lnSpc>
                <a:spcPct val="115000"/>
              </a:lnSpc>
              <a:buChar char="•"/>
            </a:pPr>
            <a:r>
              <a:rPr lang="en-US" sz="1500" cap="all">
                <a:ea typeface="+mn-lt"/>
                <a:cs typeface="+mn-lt"/>
              </a:rPr>
              <a:t>DAVOOD ARZAGHI-HARIS</a:t>
            </a:r>
            <a:endParaRPr lang="zh-CN" altLang="en-US" sz="1500">
              <a:ea typeface="+mn-lt"/>
              <a:cs typeface="+mn-lt"/>
            </a:endParaRPr>
          </a:p>
          <a:p>
            <a:pPr marL="342900" indent="-342900" algn="l">
              <a:lnSpc>
                <a:spcPct val="115000"/>
              </a:lnSpc>
              <a:buChar char="•"/>
            </a:pPr>
            <a:r>
              <a:rPr lang="en-US" sz="1500" cap="all">
                <a:ea typeface="+mn-lt"/>
                <a:cs typeface="+mn-lt"/>
              </a:rPr>
              <a:t>TINGTING SONG</a:t>
            </a:r>
          </a:p>
          <a:p>
            <a:pPr algn="l">
              <a:lnSpc>
                <a:spcPct val="115000"/>
              </a:lnSpc>
            </a:pPr>
            <a:endParaRPr lang="en-US" sz="1500" cap="all">
              <a:ea typeface="+mn-lt"/>
              <a:cs typeface="+mn-lt"/>
            </a:endParaRPr>
          </a:p>
        </p:txBody>
      </p:sp>
      <p:sp>
        <p:nvSpPr>
          <p:cNvPr id="32" name="Freeform: Shape 3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04054A5-5660-481C-BA6B-6C4B85B1B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-1" b="23043"/>
          <a:stretch/>
        </p:blipFill>
        <p:spPr>
          <a:xfrm>
            <a:off x="761999" y="2724984"/>
            <a:ext cx="3810001" cy="29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06C668-0C0B-47CF-A8BA-E9568B76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altLang="zh-CN" sz="2500" dirty="0">
                <a:solidFill>
                  <a:srgbClr val="FFFFFF"/>
                </a:solidFill>
              </a:rPr>
              <a:t>About the game:</a:t>
            </a:r>
            <a:br>
              <a:rPr lang="en-US" altLang="zh-CN" sz="2500" dirty="0">
                <a:solidFill>
                  <a:srgbClr val="FFFFFF"/>
                </a:solidFill>
              </a:rPr>
            </a:br>
            <a:r>
              <a:rPr lang="zh-CN" altLang="en-US" sz="2500" dirty="0">
                <a:solidFill>
                  <a:srgbClr val="FFFFFF"/>
                </a:solidFill>
              </a:rPr>
              <a:t> </a:t>
            </a:r>
            <a:r>
              <a:rPr lang="zh-CN" sz="2500" dirty="0">
                <a:solidFill>
                  <a:srgbClr val="FFFFFF"/>
                </a:solidFill>
                <a:ea typeface="+mj-lt"/>
                <a:cs typeface="+mj-lt"/>
              </a:rPr>
              <a:t>Boost your Brain</a:t>
            </a:r>
            <a:endParaRPr lang="en-US" altLang="zh-CN" sz="2500" dirty="0">
              <a:solidFill>
                <a:srgbClr val="FFFFFF"/>
              </a:solidFill>
            </a:endParaRPr>
          </a:p>
          <a:p>
            <a:endParaRPr lang="zh-CN" altLang="en-US" sz="25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ECA4844-4D8E-4261-B4BB-3CC93AAE7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7971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5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4" descr="图片包含 游戏机, 截图&#10;&#10;已自动生成说明">
            <a:extLst>
              <a:ext uri="{FF2B5EF4-FFF2-40B4-BE49-F238E27FC236}">
                <a16:creationId xmlns:a16="http://schemas.microsoft.com/office/drawing/2014/main" id="{147C1FDD-2CDA-4E2A-8FF6-52A4B3D25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710" b="9092"/>
          <a:stretch/>
        </p:blipFill>
        <p:spPr>
          <a:xfrm>
            <a:off x="-1" y="527804"/>
            <a:ext cx="8047461" cy="4501413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D212B4-D859-4C3C-A877-53624937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823537"/>
            <a:ext cx="3810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 Page:</a:t>
            </a:r>
            <a:b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dirty="0"/>
              <a:t> </a:t>
            </a:r>
            <a:r>
              <a:rPr lang="en-US" sz="2800" dirty="0"/>
              <a:t>-CSS transform Property</a:t>
            </a:r>
            <a:br>
              <a:rPr lang="en-US" sz="2800" dirty="0"/>
            </a:br>
            <a:r>
              <a:rPr lang="en-US" sz="2800" dirty="0"/>
              <a:t>- CSS Transitions</a:t>
            </a:r>
            <a:br>
              <a:rPr lang="en-US" sz="2800" dirty="0"/>
            </a:br>
            <a:r>
              <a:rPr lang="en-US" sz="2800" dirty="0"/>
              <a:t>- CSS Animations </a:t>
            </a:r>
            <a:br>
              <a:rPr lang="en-US" dirty="0"/>
            </a:br>
            <a:br>
              <a:rPr lang="en-US" dirty="0"/>
            </a:br>
            <a:endParaRPr lang="en-US" altLang="zh-CN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3425" y="3629025"/>
            <a:ext cx="38385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175" y="3676650"/>
            <a:ext cx="27241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372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: Shape 8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6" name="Freeform: Shape 8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7" name="Freeform: Shape 8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8" name="Rectangle 8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图片 5" descr="图片包含 游戏机, 截图&#10;&#10;已自动生成说明">
            <a:extLst>
              <a:ext uri="{FF2B5EF4-FFF2-40B4-BE49-F238E27FC236}">
                <a16:creationId xmlns:a16="http://schemas.microsoft.com/office/drawing/2014/main" id="{6FC34FF0-44B7-42FB-B89D-94FAC31C9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14" r="6855" b="-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59" name="Rectangle 91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E8DE5A-FEA7-4167-B3B4-A3AF57E3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00"/>
            <a:ext cx="3810000" cy="3048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Game:</a:t>
            </a:r>
            <a:b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dirty="0"/>
              <a:t>- CSS transform Property</a:t>
            </a:r>
            <a:br>
              <a:rPr lang="en-US" sz="2200" dirty="0"/>
            </a:br>
            <a:r>
              <a:rPr lang="en-US" sz="2200" dirty="0"/>
              <a:t>- CSS Transitions</a:t>
            </a:r>
            <a:br>
              <a:rPr lang="en-US" sz="2200" dirty="0"/>
            </a:br>
            <a:r>
              <a:rPr lang="en-US" sz="2200" dirty="0"/>
              <a:t>- CSS Animations </a:t>
            </a:r>
            <a:br>
              <a:rPr lang="en-US" sz="2200" dirty="0"/>
            </a:br>
            <a:r>
              <a:rPr lang="en-US" sz="2200" dirty="0"/>
              <a:t>- CSS cursor Property</a:t>
            </a:r>
            <a:br>
              <a:rPr lang="en-US" sz="2200" dirty="0"/>
            </a:br>
            <a:r>
              <a:rPr lang="en-US" sz="2200" dirty="0"/>
              <a:t>- CSS Selectors</a:t>
            </a:r>
            <a:br>
              <a:rPr lang="en-US" sz="2200" dirty="0"/>
            </a:br>
            <a:br>
              <a:rPr lang="en-US" sz="6000" dirty="0"/>
            </a:br>
            <a:endParaRPr lang="en-US" altLang="zh-CN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0" name="Freeform: Shape 93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61" name="Group 95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162" name="Freeform: Shape 96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3" name="Freeform: Shape 97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514350"/>
            <a:ext cx="32385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5263" y="3295650"/>
            <a:ext cx="6916737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400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8E20E9-C9B3-40FA-9F7E-00434202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zh-CN" altLang="en-US" sz="3200">
                <a:solidFill>
                  <a:srgbClr val="FFFFFF"/>
                </a:solidFill>
              </a:rPr>
              <a:t>CSS Techniques</a:t>
            </a: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C709E791-A884-46C7-B4EC-37FBEEF87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90665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33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1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3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0E9C5-3AAB-4A7D-8A07-EF408B56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/>
              <a:t>Animation: </a:t>
            </a:r>
            <a:endParaRPr lang="zh-CN" sz="2400"/>
          </a:p>
          <a:p>
            <a:pPr lvl="1">
              <a:buFont typeface="Wingdings" panose="020B0604020202020204" pitchFamily="34" charset="0"/>
              <a:buChar char="v"/>
            </a:pPr>
            <a:r>
              <a:rPr lang="zh-CN" altLang="en-US"/>
              <a:t>movement for all the numbers;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zh-CN" altLang="en-US"/>
              <a:t>Timer;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EFFA96-8AEE-41C3-A0B8-C23C38CF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zh-CN" sz="3200" dirty="0">
                <a:ea typeface="+mj-lt"/>
                <a:cs typeface="+mj-lt"/>
              </a:rPr>
              <a:t>CSS Techniques</a:t>
            </a:r>
          </a:p>
        </p:txBody>
      </p:sp>
    </p:spTree>
    <p:extLst>
      <p:ext uri="{BB962C8B-B14F-4D97-AF65-F5344CB8AC3E}">
        <p14:creationId xmlns:p14="http://schemas.microsoft.com/office/powerpoint/2010/main" val="241539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0E9C5-3AAB-4A7D-8A07-EF408B56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82" y="2302276"/>
            <a:ext cx="8553635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latin typeface="+mn-lt"/>
                <a:ea typeface="+mn-ea"/>
                <a:cs typeface="+mn-cs"/>
              </a:rPr>
              <a:t>Kill </a:t>
            </a:r>
            <a:r>
              <a:rPr lang="en-US" altLang="zh-CN" sz="2400" dirty="0"/>
              <a:t>The Birds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: </a:t>
            </a:r>
            <a:r>
              <a:rPr lang="en-US" altLang="zh-CN" sz="2400" b="1" kern="12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https://codepen.io/elad2412/pen/hBaqo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EFFA96-8AEE-41C3-A0B8-C23C38CF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893" y="1133372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altLang="zh-CN" sz="3200" dirty="0">
                <a:ea typeface="+mj-lt"/>
                <a:cs typeface="+mj-lt"/>
              </a:rPr>
              <a:t>Inspired From:</a:t>
            </a:r>
            <a:endParaRPr lang="zh-CN" sz="32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02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88E123-AC85-4AF9-B6E3-8BF5D17346D5}"/>
              </a:ext>
            </a:extLst>
          </p:cNvPr>
          <p:cNvSpPr txBox="1"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kern="1200" dirty="0">
                <a:latin typeface="+mj-lt"/>
                <a:ea typeface="+mj-ea"/>
                <a:cs typeface="+mj-cs"/>
              </a:rPr>
              <a:t>Thanks!</a:t>
            </a:r>
          </a:p>
        </p:txBody>
      </p:sp>
      <p:pic>
        <p:nvPicPr>
          <p:cNvPr id="14" name="Graphic 5">
            <a:extLst>
              <a:ext uri="{FF2B5EF4-FFF2-40B4-BE49-F238E27FC236}">
                <a16:creationId xmlns:a16="http://schemas.microsoft.com/office/drawing/2014/main" id="{4F3DAD98-28E7-4DED-881E-E5C0C6B3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40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43441"/>
      </a:dk2>
      <a:lt2>
        <a:srgbClr val="E6E8E2"/>
      </a:lt2>
      <a:accent1>
        <a:srgbClr val="704DC3"/>
      </a:accent1>
      <a:accent2>
        <a:srgbClr val="4A57B7"/>
      </a:accent2>
      <a:accent3>
        <a:srgbClr val="4D8CC3"/>
      </a:accent3>
      <a:accent4>
        <a:srgbClr val="3BACB1"/>
      </a:accent4>
      <a:accent5>
        <a:srgbClr val="47B58C"/>
      </a:accent5>
      <a:accent6>
        <a:srgbClr val="3BB154"/>
      </a:accent6>
      <a:hlink>
        <a:srgbClr val="728E2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Wingdings</vt:lpstr>
      <vt:lpstr>PebbleVTI</vt:lpstr>
      <vt:lpstr>CSS  Game Project</vt:lpstr>
      <vt:lpstr>About the game:  Boost your Brain </vt:lpstr>
      <vt:lpstr>Main Page:  -CSS transform Property - CSS Transitions - CSS Animations   </vt:lpstr>
      <vt:lpstr>Game: - CSS transform Property - CSS Transitions - CSS Animations  - CSS cursor Property - CSS Selectors  </vt:lpstr>
      <vt:lpstr>CSS Techniques</vt:lpstr>
      <vt:lpstr>CSS Techniques</vt:lpstr>
      <vt:lpstr>Inspired From: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Joey Chen</cp:lastModifiedBy>
  <cp:revision>178</cp:revision>
  <dcterms:created xsi:type="dcterms:W3CDTF">2020-07-18T14:02:08Z</dcterms:created>
  <dcterms:modified xsi:type="dcterms:W3CDTF">2020-07-20T14:34:44Z</dcterms:modified>
</cp:coreProperties>
</file>