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7299" autoAdjust="0"/>
  </p:normalViewPr>
  <p:slideViewPr>
    <p:cSldViewPr snapToGrid="0">
      <p:cViewPr>
        <p:scale>
          <a:sx n="80" d="100"/>
          <a:sy n="80" d="100"/>
        </p:scale>
        <p:origin x="-64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30D667D-1D90-CD4C-952D-B7178AB870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740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6643A8-0078-F84D-A5D8-44E73B8C14E8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b="1"/>
              <a:t>To insert this slide into your presentation</a:t>
            </a:r>
          </a:p>
          <a:p>
            <a:pPr marL="228600" indent="-228600"/>
            <a:r>
              <a:rPr lang="en-US" b="1"/>
              <a:t> </a:t>
            </a:r>
          </a:p>
          <a:p>
            <a:pPr marL="228600" indent="-228600">
              <a:buFontTx/>
              <a:buAutoNum type="arabicPeriod"/>
            </a:pPr>
            <a:r>
              <a:rPr lang="en-US"/>
              <a:t>Save this template as a presentation (.ppt file) on your computer. </a:t>
            </a:r>
          </a:p>
          <a:p>
            <a:pPr marL="228600" indent="-228600">
              <a:buFontTx/>
              <a:buAutoNum type="arabicPeriod"/>
            </a:pPr>
            <a:r>
              <a:rPr lang="en-US"/>
              <a:t>Open the presentation that will contain the image slide. </a:t>
            </a:r>
          </a:p>
          <a:p>
            <a:pPr marL="228600" indent="-228600">
              <a:buFontTx/>
              <a:buAutoNum type="arabicPeriod"/>
            </a:pPr>
            <a:r>
              <a:rPr lang="en-US"/>
              <a:t>On the </a:t>
            </a:r>
            <a:r>
              <a:rPr lang="en-US" b="1"/>
              <a:t>Slides</a:t>
            </a:r>
            <a:r>
              <a:rPr lang="en-US"/>
              <a:t> tab, place your insertion point after the slide that will precede the image slide. (Make sure you don't select a slide. Your insertion point should be between the slides.) </a:t>
            </a:r>
          </a:p>
          <a:p>
            <a:pPr marL="228600" indent="-228600">
              <a:buFontTx/>
              <a:buAutoNum type="arabicPeriod"/>
            </a:pPr>
            <a:r>
              <a:rPr lang="en-US"/>
              <a:t>On the </a:t>
            </a:r>
            <a:r>
              <a:rPr lang="en-US" b="1"/>
              <a:t>Insert</a:t>
            </a:r>
            <a:r>
              <a:rPr lang="en-US"/>
              <a:t> menu, click </a:t>
            </a:r>
            <a:r>
              <a:rPr lang="en-US" b="1"/>
              <a:t>Slides from Files</a:t>
            </a:r>
            <a:r>
              <a:rPr lang="en-US"/>
              <a:t>. </a:t>
            </a:r>
          </a:p>
          <a:p>
            <a:pPr marL="228600" indent="-228600">
              <a:buFontTx/>
              <a:buAutoNum type="arabicPeriod"/>
            </a:pPr>
            <a:r>
              <a:rPr lang="en-US"/>
              <a:t>In the </a:t>
            </a:r>
            <a:r>
              <a:rPr lang="en-US" b="1"/>
              <a:t>Slide Finder</a:t>
            </a:r>
            <a:r>
              <a:rPr lang="en-US"/>
              <a:t> dialog box, click the </a:t>
            </a:r>
            <a:r>
              <a:rPr lang="en-US" b="1"/>
              <a:t>Find Presentation</a:t>
            </a:r>
            <a:r>
              <a:rPr lang="en-US"/>
              <a:t> tab. </a:t>
            </a:r>
          </a:p>
          <a:p>
            <a:pPr marL="228600" indent="-228600">
              <a:buFontTx/>
              <a:buAutoNum type="arabicPeriod"/>
            </a:pPr>
            <a:r>
              <a:rPr lang="en-US"/>
              <a:t>Click </a:t>
            </a:r>
            <a:r>
              <a:rPr lang="en-US" b="1"/>
              <a:t>Browse</a:t>
            </a:r>
            <a:r>
              <a:rPr lang="en-US"/>
              <a:t>, locate and select the presentation that contains the image slide, and then click </a:t>
            </a:r>
            <a:r>
              <a:rPr lang="en-US" b="1"/>
              <a:t>Open</a:t>
            </a:r>
            <a:r>
              <a:rPr lang="en-US"/>
              <a:t>. </a:t>
            </a:r>
          </a:p>
          <a:p>
            <a:pPr marL="228600" indent="-228600">
              <a:buFontTx/>
              <a:buAutoNum type="arabicPeriod"/>
            </a:pPr>
            <a:r>
              <a:rPr lang="en-US"/>
              <a:t>In the </a:t>
            </a:r>
            <a:r>
              <a:rPr lang="en-US" b="1"/>
              <a:t>Slides from Files</a:t>
            </a:r>
            <a:r>
              <a:rPr lang="en-US"/>
              <a:t> dialog box, select the image slide. </a:t>
            </a:r>
          </a:p>
          <a:p>
            <a:pPr marL="228600" indent="-228600">
              <a:buFontTx/>
              <a:buAutoNum type="arabicPeriod"/>
            </a:pPr>
            <a:r>
              <a:rPr lang="en-US"/>
              <a:t>Select the </a:t>
            </a:r>
            <a:r>
              <a:rPr lang="en-US" b="1"/>
              <a:t>Keep source formatting</a:t>
            </a:r>
            <a:r>
              <a:rPr lang="en-US"/>
              <a:t> check box. If you do not select this check box, the copied slide will inherit the design of the slide that precedes it in the presentation. </a:t>
            </a:r>
          </a:p>
          <a:p>
            <a:pPr marL="228600" indent="-228600">
              <a:buFontTx/>
              <a:buAutoNum type="arabicPeriod"/>
            </a:pPr>
            <a:r>
              <a:rPr lang="en-US"/>
              <a:t>Click </a:t>
            </a:r>
            <a:r>
              <a:rPr lang="en-US" b="1"/>
              <a:t>Insert</a:t>
            </a:r>
            <a:r>
              <a:rPr lang="en-US"/>
              <a:t>. </a:t>
            </a:r>
          </a:p>
          <a:p>
            <a:pPr marL="228600" indent="-228600">
              <a:buFontTx/>
              <a:buAutoNum type="arabicPeriod"/>
            </a:pPr>
            <a:r>
              <a:rPr lang="en-US"/>
              <a:t>Click </a:t>
            </a:r>
            <a:r>
              <a:rPr lang="en-US" b="1"/>
              <a:t>Close</a:t>
            </a:r>
            <a:r>
              <a:rPr lang="en-US"/>
              <a:t>. </a:t>
            </a:r>
          </a:p>
          <a:p>
            <a:pPr marL="228600" indent="-228600"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181523-06FF-4B43-B58B-7FC8A64EEF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0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2EE389-205F-C741-A856-DCE9545B92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9398A9-F2B6-DB4F-8412-C02FD4F8D7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0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792130-4EDD-E240-84AF-31C70DF2D8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0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65EBF6-22D3-BE4D-9167-F3582C99C9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1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A801DA-9992-9A4D-81F2-BC3456EC61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1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C720-F268-C247-9806-7E8D451A77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45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D7082-B984-B242-BA84-F481816375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02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E5F5CF-61E2-BF43-AB27-2EA05831B6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7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650F4F-3B2E-254A-83D6-0AAB21F74C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2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F679ED-3170-1B49-A7D3-F820C0EEDF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8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B00A3A6-EC3E-A942-B34B-3205CFDAA3C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j04022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0"/>
            <a:ext cx="85455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M01180002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TM01180002</Template>
  <TotalTime>8</TotalTime>
  <Words>167</Words>
  <Application>Microsoft Macintosh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TM01180002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Jessica Chiartas</cp:lastModifiedBy>
  <cp:revision>15</cp:revision>
  <dcterms:created xsi:type="dcterms:W3CDTF">2005-02-07T22:24:53Z</dcterms:created>
  <dcterms:modified xsi:type="dcterms:W3CDTF">2015-03-01T22:11:40Z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TC011800021033</vt:lpwstr>
  </property>
</Properties>
</file>