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312" r:id="rId2"/>
  </p:sldIdLst>
  <p:sldSz cx="10837863" cy="8128000"/>
  <p:notesSz cx="6858000" cy="9144000"/>
  <p:custDataLst>
    <p:tags r:id="rId4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2" userDrawn="1">
          <p15:clr>
            <a:srgbClr val="A4A3A4"/>
          </p15:clr>
        </p15:guide>
        <p15:guide id="2" orient="horz" pos="1972" userDrawn="1">
          <p15:clr>
            <a:srgbClr val="A4A3A4"/>
          </p15:clr>
        </p15:guide>
        <p15:guide id="3" pos="138" userDrawn="1">
          <p15:clr>
            <a:srgbClr val="A4A3A4"/>
          </p15:clr>
        </p15:guide>
        <p15:guide id="4" pos="6714" userDrawn="1">
          <p15:clr>
            <a:srgbClr val="A4A3A4"/>
          </p15:clr>
        </p15:guide>
        <p15:guide id="5" pos="3042" userDrawn="1">
          <p15:clr>
            <a:srgbClr val="A4A3A4"/>
          </p15:clr>
        </p15:guide>
        <p15:guide id="6" pos="3422" userDrawn="1">
          <p15:clr>
            <a:srgbClr val="A4A3A4"/>
          </p15:clr>
        </p15:guide>
        <p15:guide id="7" pos="212" userDrawn="1">
          <p15:clr>
            <a:srgbClr val="A4A3A4"/>
          </p15:clr>
        </p15:guide>
        <p15:guide id="8" pos="3755" userDrawn="1">
          <p15:clr>
            <a:srgbClr val="A4A3A4"/>
          </p15:clr>
        </p15:guide>
        <p15:guide id="9" pos="743" userDrawn="1">
          <p15:clr>
            <a:srgbClr val="A4A3A4"/>
          </p15:clr>
        </p15:guide>
        <p15:guide id="10" pos="39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C00"/>
    <a:srgbClr val="004FF1"/>
    <a:srgbClr val="F1A302"/>
    <a:srgbClr val="0A3DFC"/>
    <a:srgbClr val="7A32B1"/>
    <a:srgbClr val="8746B9"/>
    <a:srgbClr val="D7F1F2"/>
    <a:srgbClr val="F8CECC"/>
    <a:srgbClr val="1F4E79"/>
    <a:srgbClr val="F4A4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/>
    <p:restoredTop sz="96408" autoAdjust="0"/>
  </p:normalViewPr>
  <p:slideViewPr>
    <p:cSldViewPr snapToGrid="0" showGuides="1">
      <p:cViewPr varScale="1">
        <p:scale>
          <a:sx n="70" d="100"/>
          <a:sy n="70" d="100"/>
        </p:scale>
        <p:origin x="1454" y="53"/>
      </p:cViewPr>
      <p:guideLst>
        <p:guide orient="horz" pos="1682"/>
        <p:guide orient="horz" pos="1972"/>
        <p:guide pos="138"/>
        <p:guide pos="6714"/>
        <p:guide pos="3042"/>
        <p:guide pos="3422"/>
        <p:guide pos="212"/>
        <p:guide pos="3755"/>
        <p:guide pos="743"/>
        <p:guide pos="3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B9ECF70-5027-457E-B5B2-7030C97BF5B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2024/8/23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indent="152400" algn="just">
              <a:spcBef>
                <a:spcPts val="0"/>
              </a:spcBef>
              <a:spcAft>
                <a:spcPts val="0"/>
              </a:spcAft>
            </a:pP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40" y="1330208"/>
            <a:ext cx="9212184" cy="2829748"/>
          </a:xfrm>
        </p:spPr>
        <p:txBody>
          <a:bodyPr anchor="b"/>
          <a:lstStyle>
            <a:lvl1pPr algn="ctr">
              <a:defRPr sz="71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4733" y="4269082"/>
            <a:ext cx="8128397" cy="1962385"/>
          </a:xfrm>
        </p:spPr>
        <p:txBody>
          <a:bodyPr/>
          <a:lstStyle>
            <a:lvl1pPr marL="0" indent="0" algn="ctr">
              <a:buNone/>
              <a:defRPr sz="2845"/>
            </a:lvl1pPr>
            <a:lvl2pPr marL="541655" indent="0" algn="ctr">
              <a:buNone/>
              <a:defRPr sz="2370"/>
            </a:lvl2pPr>
            <a:lvl3pPr marL="1083945" indent="0" algn="ctr">
              <a:buNone/>
              <a:defRPr sz="2135"/>
            </a:lvl3pPr>
            <a:lvl4pPr marL="1625600" indent="0" algn="ctr">
              <a:buNone/>
              <a:defRPr sz="1895"/>
            </a:lvl4pPr>
            <a:lvl5pPr marL="2167255" indent="0" algn="ctr">
              <a:buNone/>
              <a:defRPr sz="1895"/>
            </a:lvl5pPr>
            <a:lvl6pPr marL="2709545" indent="0" algn="ctr">
              <a:buNone/>
              <a:defRPr sz="1895"/>
            </a:lvl6pPr>
            <a:lvl7pPr marL="3251200" indent="0" algn="ctr">
              <a:buNone/>
              <a:defRPr sz="1895"/>
            </a:lvl7pPr>
            <a:lvl8pPr marL="3792855" indent="0" algn="ctr">
              <a:buNone/>
              <a:defRPr sz="1895"/>
            </a:lvl8pPr>
            <a:lvl9pPr marL="4335145" indent="0" algn="ctr">
              <a:buNone/>
              <a:defRPr sz="189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12800">
              <a:defRPr/>
            </a:pPr>
            <a:fld id="{4D3F2E48-63D2-4DE1-B6FE-23A15E0E8562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12800"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smtClean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12800">
              <a:defRPr/>
            </a:pPr>
            <a:fld id="{4D3F2E48-63D2-4DE1-B6FE-23A15E0E8562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12800"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smtClean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5846" y="432741"/>
            <a:ext cx="2336914" cy="68881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5104" y="432741"/>
            <a:ext cx="6875269" cy="688810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12800">
              <a:defRPr/>
            </a:pPr>
            <a:fld id="{4D3F2E48-63D2-4DE1-B6FE-23A15E0E8562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12800"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smtClean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12800">
              <a:defRPr/>
            </a:pPr>
            <a:fld id="{4D3F2E48-63D2-4DE1-B6FE-23A15E0E8562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12800"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smtClean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459" y="2026358"/>
            <a:ext cx="9347657" cy="3381022"/>
          </a:xfrm>
        </p:spPr>
        <p:txBody>
          <a:bodyPr anchor="b"/>
          <a:lstStyle>
            <a:lvl1pPr>
              <a:defRPr sz="71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459" y="5439366"/>
            <a:ext cx="9347657" cy="1777999"/>
          </a:xfrm>
        </p:spPr>
        <p:txBody>
          <a:bodyPr/>
          <a:lstStyle>
            <a:lvl1pPr marL="0" indent="0">
              <a:buNone/>
              <a:defRPr sz="2845">
                <a:solidFill>
                  <a:schemeClr val="tx1"/>
                </a:solidFill>
              </a:defRPr>
            </a:lvl1pPr>
            <a:lvl2pPr marL="541655" indent="0">
              <a:buNone/>
              <a:defRPr sz="2370">
                <a:solidFill>
                  <a:schemeClr val="tx1">
                    <a:tint val="75000"/>
                  </a:schemeClr>
                </a:solidFill>
              </a:defRPr>
            </a:lvl2pPr>
            <a:lvl3pPr marL="108394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625600" indent="0">
              <a:buNone/>
              <a:defRPr sz="1895">
                <a:solidFill>
                  <a:schemeClr val="tx1">
                    <a:tint val="75000"/>
                  </a:schemeClr>
                </a:solidFill>
              </a:defRPr>
            </a:lvl4pPr>
            <a:lvl5pPr marL="2167255" indent="0">
              <a:buNone/>
              <a:defRPr sz="1895">
                <a:solidFill>
                  <a:schemeClr val="tx1">
                    <a:tint val="75000"/>
                  </a:schemeClr>
                </a:solidFill>
              </a:defRPr>
            </a:lvl5pPr>
            <a:lvl6pPr marL="2709545" indent="0">
              <a:buNone/>
              <a:defRPr sz="1895">
                <a:solidFill>
                  <a:schemeClr val="tx1">
                    <a:tint val="75000"/>
                  </a:schemeClr>
                </a:solidFill>
              </a:defRPr>
            </a:lvl6pPr>
            <a:lvl7pPr marL="3251200" indent="0">
              <a:buNone/>
              <a:defRPr sz="1895">
                <a:solidFill>
                  <a:schemeClr val="tx1">
                    <a:tint val="75000"/>
                  </a:schemeClr>
                </a:solidFill>
              </a:defRPr>
            </a:lvl7pPr>
            <a:lvl8pPr marL="3792855" indent="0">
              <a:buNone/>
              <a:defRPr sz="1895">
                <a:solidFill>
                  <a:schemeClr val="tx1">
                    <a:tint val="75000"/>
                  </a:schemeClr>
                </a:solidFill>
              </a:defRPr>
            </a:lvl8pPr>
            <a:lvl9pPr marL="4335145" indent="0">
              <a:buNone/>
              <a:defRPr sz="18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12800">
              <a:defRPr/>
            </a:pPr>
            <a:fld id="{4D3F2E48-63D2-4DE1-B6FE-23A15E0E8562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12800"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smtClean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5103" y="2163704"/>
            <a:ext cx="4606092" cy="51571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668" y="2163704"/>
            <a:ext cx="4606092" cy="51571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12800">
              <a:defRPr/>
            </a:pPr>
            <a:fld id="{4D3F2E48-63D2-4DE1-B6FE-23A15E0E8562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12800"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smtClean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515" y="432742"/>
            <a:ext cx="9347657" cy="15710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516" y="1992490"/>
            <a:ext cx="4584923" cy="976488"/>
          </a:xfrm>
        </p:spPr>
        <p:txBody>
          <a:bodyPr anchor="b"/>
          <a:lstStyle>
            <a:lvl1pPr marL="0" indent="0">
              <a:buNone/>
              <a:defRPr sz="2845" b="1"/>
            </a:lvl1pPr>
            <a:lvl2pPr marL="541655" indent="0">
              <a:buNone/>
              <a:defRPr sz="2370" b="1"/>
            </a:lvl2pPr>
            <a:lvl3pPr marL="1083945" indent="0">
              <a:buNone/>
              <a:defRPr sz="2135" b="1"/>
            </a:lvl3pPr>
            <a:lvl4pPr marL="1625600" indent="0">
              <a:buNone/>
              <a:defRPr sz="1895" b="1"/>
            </a:lvl4pPr>
            <a:lvl5pPr marL="2167255" indent="0">
              <a:buNone/>
              <a:defRPr sz="1895" b="1"/>
            </a:lvl5pPr>
            <a:lvl6pPr marL="2709545" indent="0">
              <a:buNone/>
              <a:defRPr sz="1895" b="1"/>
            </a:lvl6pPr>
            <a:lvl7pPr marL="3251200" indent="0">
              <a:buNone/>
              <a:defRPr sz="1895" b="1"/>
            </a:lvl7pPr>
            <a:lvl8pPr marL="3792855" indent="0">
              <a:buNone/>
              <a:defRPr sz="1895" b="1"/>
            </a:lvl8pPr>
            <a:lvl9pPr marL="4335145" indent="0">
              <a:buNone/>
              <a:defRPr sz="18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6516" y="2968978"/>
            <a:ext cx="4584923" cy="43669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669" y="1992490"/>
            <a:ext cx="4607503" cy="976488"/>
          </a:xfrm>
        </p:spPr>
        <p:txBody>
          <a:bodyPr anchor="b"/>
          <a:lstStyle>
            <a:lvl1pPr marL="0" indent="0">
              <a:buNone/>
              <a:defRPr sz="2845" b="1"/>
            </a:lvl1pPr>
            <a:lvl2pPr marL="541655" indent="0">
              <a:buNone/>
              <a:defRPr sz="2370" b="1"/>
            </a:lvl2pPr>
            <a:lvl3pPr marL="1083945" indent="0">
              <a:buNone/>
              <a:defRPr sz="2135" b="1"/>
            </a:lvl3pPr>
            <a:lvl4pPr marL="1625600" indent="0">
              <a:buNone/>
              <a:defRPr sz="1895" b="1"/>
            </a:lvl4pPr>
            <a:lvl5pPr marL="2167255" indent="0">
              <a:buNone/>
              <a:defRPr sz="1895" b="1"/>
            </a:lvl5pPr>
            <a:lvl6pPr marL="2709545" indent="0">
              <a:buNone/>
              <a:defRPr sz="1895" b="1"/>
            </a:lvl6pPr>
            <a:lvl7pPr marL="3251200" indent="0">
              <a:buNone/>
              <a:defRPr sz="1895" b="1"/>
            </a:lvl7pPr>
            <a:lvl8pPr marL="3792855" indent="0">
              <a:buNone/>
              <a:defRPr sz="1895" b="1"/>
            </a:lvl8pPr>
            <a:lvl9pPr marL="4335145" indent="0">
              <a:buNone/>
              <a:defRPr sz="18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669" y="2968978"/>
            <a:ext cx="4607503" cy="43669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12800">
              <a:defRPr/>
            </a:pPr>
            <a:fld id="{4D3F2E48-63D2-4DE1-B6FE-23A15E0E8562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12800"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smtClean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12800">
              <a:defRPr/>
            </a:pPr>
            <a:fld id="{4D3F2E48-63D2-4DE1-B6FE-23A15E0E8562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12800"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smtClean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12800">
              <a:defRPr/>
            </a:pPr>
            <a:fld id="{4D3F2E48-63D2-4DE1-B6FE-23A15E0E8562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12800"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smtClean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515" y="541867"/>
            <a:ext cx="3495493" cy="1896533"/>
          </a:xfrm>
        </p:spPr>
        <p:txBody>
          <a:bodyPr anchor="b"/>
          <a:lstStyle>
            <a:lvl1pPr>
              <a:defRPr sz="37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7503" y="1170283"/>
            <a:ext cx="5486668" cy="5776148"/>
          </a:xfrm>
        </p:spPr>
        <p:txBody>
          <a:bodyPr/>
          <a:lstStyle>
            <a:lvl1pPr>
              <a:defRPr sz="3795"/>
            </a:lvl1pPr>
            <a:lvl2pPr>
              <a:defRPr sz="3320"/>
            </a:lvl2pPr>
            <a:lvl3pPr>
              <a:defRPr sz="2845"/>
            </a:lvl3pPr>
            <a:lvl4pPr>
              <a:defRPr sz="2370"/>
            </a:lvl4pPr>
            <a:lvl5pPr>
              <a:defRPr sz="2370"/>
            </a:lvl5pPr>
            <a:lvl6pPr>
              <a:defRPr sz="2370"/>
            </a:lvl6pPr>
            <a:lvl7pPr>
              <a:defRPr sz="2370"/>
            </a:lvl7pPr>
            <a:lvl8pPr>
              <a:defRPr sz="2370"/>
            </a:lvl8pPr>
            <a:lvl9pPr>
              <a:defRPr sz="23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6515" y="2438400"/>
            <a:ext cx="3495493" cy="4517438"/>
          </a:xfrm>
        </p:spPr>
        <p:txBody>
          <a:bodyPr/>
          <a:lstStyle>
            <a:lvl1pPr marL="0" indent="0">
              <a:buNone/>
              <a:defRPr sz="1895"/>
            </a:lvl1pPr>
            <a:lvl2pPr marL="541655" indent="0">
              <a:buNone/>
              <a:defRPr sz="1660"/>
            </a:lvl2pPr>
            <a:lvl3pPr marL="1083945" indent="0">
              <a:buNone/>
              <a:defRPr sz="1420"/>
            </a:lvl3pPr>
            <a:lvl4pPr marL="1625600" indent="0">
              <a:buNone/>
              <a:defRPr sz="1185"/>
            </a:lvl4pPr>
            <a:lvl5pPr marL="2167255" indent="0">
              <a:buNone/>
              <a:defRPr sz="1185"/>
            </a:lvl5pPr>
            <a:lvl6pPr marL="2709545" indent="0">
              <a:buNone/>
              <a:defRPr sz="1185"/>
            </a:lvl6pPr>
            <a:lvl7pPr marL="3251200" indent="0">
              <a:buNone/>
              <a:defRPr sz="1185"/>
            </a:lvl7pPr>
            <a:lvl8pPr marL="3792855" indent="0">
              <a:buNone/>
              <a:defRPr sz="1185"/>
            </a:lvl8pPr>
            <a:lvl9pPr marL="4335145" indent="0">
              <a:buNone/>
              <a:defRPr sz="118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12800">
              <a:defRPr/>
            </a:pPr>
            <a:fld id="{4D3F2E48-63D2-4DE1-B6FE-23A15E0E8562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12800"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smtClean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515" y="541867"/>
            <a:ext cx="3495493" cy="1896533"/>
          </a:xfrm>
        </p:spPr>
        <p:txBody>
          <a:bodyPr anchor="b"/>
          <a:lstStyle>
            <a:lvl1pPr>
              <a:defRPr sz="37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07503" y="1170283"/>
            <a:ext cx="5486668" cy="5776148"/>
          </a:xfrm>
        </p:spPr>
        <p:txBody>
          <a:bodyPr anchor="t"/>
          <a:lstStyle>
            <a:lvl1pPr marL="0" indent="0">
              <a:buNone/>
              <a:defRPr sz="3795"/>
            </a:lvl1pPr>
            <a:lvl2pPr marL="541655" indent="0">
              <a:buNone/>
              <a:defRPr sz="3320"/>
            </a:lvl2pPr>
            <a:lvl3pPr marL="1083945" indent="0">
              <a:buNone/>
              <a:defRPr sz="2845"/>
            </a:lvl3pPr>
            <a:lvl4pPr marL="1625600" indent="0">
              <a:buNone/>
              <a:defRPr sz="2370"/>
            </a:lvl4pPr>
            <a:lvl5pPr marL="2167255" indent="0">
              <a:buNone/>
              <a:defRPr sz="2370"/>
            </a:lvl5pPr>
            <a:lvl6pPr marL="2709545" indent="0">
              <a:buNone/>
              <a:defRPr sz="2370"/>
            </a:lvl6pPr>
            <a:lvl7pPr marL="3251200" indent="0">
              <a:buNone/>
              <a:defRPr sz="2370"/>
            </a:lvl7pPr>
            <a:lvl8pPr marL="3792855" indent="0">
              <a:buNone/>
              <a:defRPr sz="2370"/>
            </a:lvl8pPr>
            <a:lvl9pPr marL="4335145" indent="0">
              <a:buNone/>
              <a:defRPr sz="237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6515" y="2438400"/>
            <a:ext cx="3495493" cy="4517438"/>
          </a:xfrm>
        </p:spPr>
        <p:txBody>
          <a:bodyPr/>
          <a:lstStyle>
            <a:lvl1pPr marL="0" indent="0">
              <a:buNone/>
              <a:defRPr sz="1895"/>
            </a:lvl1pPr>
            <a:lvl2pPr marL="541655" indent="0">
              <a:buNone/>
              <a:defRPr sz="1660"/>
            </a:lvl2pPr>
            <a:lvl3pPr marL="1083945" indent="0">
              <a:buNone/>
              <a:defRPr sz="1420"/>
            </a:lvl3pPr>
            <a:lvl4pPr marL="1625600" indent="0">
              <a:buNone/>
              <a:defRPr sz="1185"/>
            </a:lvl4pPr>
            <a:lvl5pPr marL="2167255" indent="0">
              <a:buNone/>
              <a:defRPr sz="1185"/>
            </a:lvl5pPr>
            <a:lvl6pPr marL="2709545" indent="0">
              <a:buNone/>
              <a:defRPr sz="1185"/>
            </a:lvl6pPr>
            <a:lvl7pPr marL="3251200" indent="0">
              <a:buNone/>
              <a:defRPr sz="1185"/>
            </a:lvl7pPr>
            <a:lvl8pPr marL="3792855" indent="0">
              <a:buNone/>
              <a:defRPr sz="1185"/>
            </a:lvl8pPr>
            <a:lvl9pPr marL="4335145" indent="0">
              <a:buNone/>
              <a:defRPr sz="118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12800">
              <a:defRPr/>
            </a:pPr>
            <a:fld id="{4D3F2E48-63D2-4DE1-B6FE-23A15E0E8562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12800"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smtClean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5103" y="432742"/>
            <a:ext cx="9347657" cy="1571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5103" y="2163704"/>
            <a:ext cx="9347657" cy="5157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103" y="7533454"/>
            <a:ext cx="2438519" cy="432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12800">
              <a:defRPr/>
            </a:pPr>
            <a:fld id="{4D3F2E48-63D2-4DE1-B6FE-23A15E0E8562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0042" y="7533454"/>
            <a:ext cx="3657779" cy="432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12800"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4241" y="7533454"/>
            <a:ext cx="2438519" cy="432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smtClean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1083945" rtl="0" eaLnBrk="1" latinLnBrk="0" hangingPunct="1">
        <a:lnSpc>
          <a:spcPct val="90000"/>
        </a:lnSpc>
        <a:spcBef>
          <a:spcPct val="0"/>
        </a:spcBef>
        <a:buNone/>
        <a:defRPr sz="52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1145" indent="-271145" algn="l" defTabSz="1083945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332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indent="-271145" algn="l" defTabSz="1083945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2pPr>
      <a:lvl3pPr marL="1354455" indent="-271145" algn="l" defTabSz="1083945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370" kern="1200">
          <a:solidFill>
            <a:schemeClr val="tx1"/>
          </a:solidFill>
          <a:latin typeface="+mn-lt"/>
          <a:ea typeface="+mn-ea"/>
          <a:cs typeface="+mn-cs"/>
        </a:defRPr>
      </a:lvl3pPr>
      <a:lvl4pPr marL="1896745" indent="-271145" algn="l" defTabSz="1083945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indent="-271145" algn="l" defTabSz="1083945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5pPr>
      <a:lvl6pPr marL="2980055" indent="-271145" algn="l" defTabSz="1083945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6pPr>
      <a:lvl7pPr marL="3522345" indent="-271145" algn="l" defTabSz="1083945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7pPr>
      <a:lvl8pPr marL="4064000" indent="-271145" algn="l" defTabSz="1083945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8pPr>
      <a:lvl9pPr marL="4605655" indent="-271145" algn="l" defTabSz="1083945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3945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1pPr>
      <a:lvl2pPr marL="541655" algn="l" defTabSz="1083945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algn="l" defTabSz="1083945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3pPr>
      <a:lvl4pPr marL="1625600" algn="l" defTabSz="1083945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4pPr>
      <a:lvl5pPr marL="2167255" algn="l" defTabSz="1083945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5pPr>
      <a:lvl6pPr marL="2709545" algn="l" defTabSz="1083945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6pPr>
      <a:lvl7pPr marL="3251200" algn="l" defTabSz="1083945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7pPr>
      <a:lvl8pPr marL="3792855" algn="l" defTabSz="1083945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8pPr>
      <a:lvl9pPr marL="4335145" algn="l" defTabSz="1083945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26" Type="http://schemas.openxmlformats.org/officeDocument/2006/relationships/hyperlink" Target="https://unit.aist.go.jp/jrl-22022/en/" TargetMode="External"/><Relationship Id="rId3" Type="http://schemas.openxmlformats.org/officeDocument/2006/relationships/tags" Target="../tags/tag4.xml"/><Relationship Id="rId21" Type="http://schemas.openxmlformats.org/officeDocument/2006/relationships/image" Target="../media/image14.png"/><Relationship Id="rId7" Type="http://schemas.openxmlformats.org/officeDocument/2006/relationships/notesSlide" Target="../notesSlides/notesSlide1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5" Type="http://schemas.openxmlformats.org/officeDocument/2006/relationships/image" Target="../media/image18.png"/><Relationship Id="rId2" Type="http://schemas.openxmlformats.org/officeDocument/2006/relationships/tags" Target="../tags/tag3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.png"/><Relationship Id="rId24" Type="http://schemas.openxmlformats.org/officeDocument/2006/relationships/image" Target="../media/image17.png"/><Relationship Id="rId5" Type="http://schemas.openxmlformats.org/officeDocument/2006/relationships/tags" Target="../tags/tag6.xml"/><Relationship Id="rId15" Type="http://schemas.openxmlformats.org/officeDocument/2006/relationships/image" Target="../media/image8.png"/><Relationship Id="rId23" Type="http://schemas.openxmlformats.org/officeDocument/2006/relationships/image" Target="../media/image16.png"/><Relationship Id="rId28" Type="http://schemas.openxmlformats.org/officeDocument/2006/relationships/image" Target="../media/image20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tags" Target="../tags/tag5.xml"/><Relationship Id="rId9" Type="http://schemas.openxmlformats.org/officeDocument/2006/relationships/image" Target="../media/image2.png"/><Relationship Id="rId14" Type="http://schemas.openxmlformats.org/officeDocument/2006/relationships/image" Target="../media/image7.png"/><Relationship Id="rId22" Type="http://schemas.openxmlformats.org/officeDocument/2006/relationships/image" Target="../media/image15.png"/><Relationship Id="rId27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10892DFA-BD7D-CF36-6657-A109E8533F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7689" y="2460773"/>
            <a:ext cx="3308972" cy="40844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AB0471CF-E07D-AA78-0671-C598FA2CDF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5583" y="3526329"/>
            <a:ext cx="3350193" cy="860185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178000" y="1634630"/>
            <a:ext cx="3761927" cy="1588941"/>
            <a:chOff x="1458940" y="2143518"/>
            <a:chExt cx="3758798" cy="1787468"/>
          </a:xfrm>
        </p:grpSpPr>
        <p:cxnSp>
          <p:nvCxnSpPr>
            <p:cNvPr id="39" name="直接连接符 38"/>
            <p:cNvCxnSpPr/>
            <p:nvPr/>
          </p:nvCxnSpPr>
          <p:spPr>
            <a:xfrm>
              <a:off x="5217738" y="2352467"/>
              <a:ext cx="0" cy="1578519"/>
            </a:xfrm>
            <a:prstGeom prst="line">
              <a:avLst/>
            </a:prstGeom>
            <a:ln w="2540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12"/>
            <p:cNvSpPr txBox="1"/>
            <p:nvPr/>
          </p:nvSpPr>
          <p:spPr>
            <a:xfrm>
              <a:off x="1458940" y="2143518"/>
              <a:ext cx="3730206" cy="8102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  <a:defRPr/>
              </a:pPr>
              <a:r>
                <a:rPr lang="en-US" altLang="zh-CN" sz="178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Machine learning</a:t>
              </a:r>
            </a:p>
            <a:p>
              <a:pPr algn="r">
                <a:lnSpc>
                  <a:spcPct val="120000"/>
                </a:lnSpc>
                <a:defRPr/>
              </a:pPr>
              <a:r>
                <a:rPr lang="en-US" altLang="zh-CN" sz="178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Deep Learning</a:t>
              </a:r>
              <a:endParaRPr lang="en-US" altLang="zh-CN" sz="178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95131" y="1240415"/>
            <a:ext cx="10442167" cy="4346950"/>
            <a:chOff x="2728993" y="1917548"/>
            <a:chExt cx="8739753" cy="3752739"/>
          </a:xfrm>
        </p:grpSpPr>
        <p:sp>
          <p:nvSpPr>
            <p:cNvPr id="41" name="手杖形箭头 40"/>
            <p:cNvSpPr/>
            <p:nvPr/>
          </p:nvSpPr>
          <p:spPr>
            <a:xfrm rot="5400000">
              <a:off x="5222500" y="-575959"/>
              <a:ext cx="3752739" cy="8739753"/>
            </a:xfrm>
            <a:prstGeom prst="uturnArrow">
              <a:avLst>
                <a:gd name="adj1" fmla="val 11580"/>
                <a:gd name="adj2" fmla="val 12796"/>
                <a:gd name="adj3" fmla="val 11589"/>
                <a:gd name="adj4" fmla="val 43750"/>
                <a:gd name="adj5" fmla="val 98036"/>
              </a:avLst>
            </a:prstGeom>
            <a:solidFill>
              <a:srgbClr val="39465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004F8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14"/>
            <p:cNvSpPr txBox="1">
              <a:spLocks noChangeArrowheads="1"/>
            </p:cNvSpPr>
            <p:nvPr/>
          </p:nvSpPr>
          <p:spPr bwMode="auto">
            <a:xfrm>
              <a:off x="4061082" y="1983811"/>
              <a:ext cx="1215142" cy="315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78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2019</a:t>
              </a:r>
            </a:p>
          </p:txBody>
        </p:sp>
        <p:sp>
          <p:nvSpPr>
            <p:cNvPr id="47" name="TextBox 21"/>
            <p:cNvSpPr txBox="1">
              <a:spLocks noChangeArrowheads="1"/>
            </p:cNvSpPr>
            <p:nvPr/>
          </p:nvSpPr>
          <p:spPr bwMode="auto">
            <a:xfrm>
              <a:off x="5810013" y="1987277"/>
              <a:ext cx="1757679" cy="315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78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2020</a:t>
              </a:r>
            </a:p>
          </p:txBody>
        </p:sp>
        <p:sp>
          <p:nvSpPr>
            <p:cNvPr id="48" name="TextBox 31"/>
            <p:cNvSpPr txBox="1">
              <a:spLocks noChangeArrowheads="1"/>
            </p:cNvSpPr>
            <p:nvPr/>
          </p:nvSpPr>
          <p:spPr bwMode="auto">
            <a:xfrm>
              <a:off x="8751770" y="1999612"/>
              <a:ext cx="1217346" cy="315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78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2021</a:t>
              </a:r>
            </a:p>
          </p:txBody>
        </p:sp>
        <p:sp>
          <p:nvSpPr>
            <p:cNvPr id="49" name="TextBox 41"/>
            <p:cNvSpPr txBox="1">
              <a:spLocks noChangeArrowheads="1"/>
            </p:cNvSpPr>
            <p:nvPr/>
          </p:nvSpPr>
          <p:spPr bwMode="auto">
            <a:xfrm>
              <a:off x="5508027" y="5065844"/>
              <a:ext cx="1816100" cy="315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78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2023</a:t>
              </a:r>
            </a:p>
          </p:txBody>
        </p:sp>
        <p:sp>
          <p:nvSpPr>
            <p:cNvPr id="50" name="TextBox 51"/>
            <p:cNvSpPr txBox="1">
              <a:spLocks noChangeArrowheads="1"/>
            </p:cNvSpPr>
            <p:nvPr/>
          </p:nvSpPr>
          <p:spPr bwMode="auto">
            <a:xfrm>
              <a:off x="9161372" y="4850163"/>
              <a:ext cx="1682115" cy="315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78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2022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068555" y="1779173"/>
            <a:ext cx="2782281" cy="2241960"/>
            <a:chOff x="4961906" y="2265481"/>
            <a:chExt cx="2776628" cy="2521936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7738534" y="2342942"/>
              <a:ext cx="0" cy="1578519"/>
            </a:xfrm>
            <a:prstGeom prst="line">
              <a:avLst/>
            </a:prstGeom>
            <a:ln w="2540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12"/>
            <p:cNvSpPr txBox="1"/>
            <p:nvPr/>
          </p:nvSpPr>
          <p:spPr>
            <a:xfrm>
              <a:off x="4961906" y="2265481"/>
              <a:ext cx="2766489" cy="25219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  <a:defRPr/>
              </a:pPr>
              <a:r>
                <a:rPr lang="en-US" altLang="zh-CN" sz="178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2D computer vision</a:t>
              </a:r>
              <a:endParaRPr lang="en-US" altLang="zh-CN" sz="178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r">
                <a:lnSpc>
                  <a:spcPct val="120000"/>
                </a:lnSpc>
                <a:defRPr/>
              </a:pPr>
              <a:r>
                <a:rPr lang="en-US" altLang="zh-CN" sz="1780" dirty="0">
                  <a:solidFill>
                    <a:srgbClr val="004F8A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 2D </a:t>
              </a:r>
              <a:r>
                <a:rPr lang="en-US" altLang="zh-CN" sz="1780" dirty="0">
                  <a:solidFill>
                    <a:srgbClr val="004F8A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Object Detection</a:t>
              </a:r>
            </a:p>
            <a:p>
              <a:pPr algn="r">
                <a:lnSpc>
                  <a:spcPct val="120000"/>
                </a:lnSpc>
                <a:defRPr/>
              </a:pPr>
              <a:endParaRPr lang="en-US" altLang="zh-CN" sz="1780" dirty="0">
                <a:solidFill>
                  <a:srgbClr val="004F8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r">
                <a:lnSpc>
                  <a:spcPct val="120000"/>
                </a:lnSpc>
                <a:defRPr/>
              </a:pPr>
              <a:endParaRPr lang="en-US" altLang="zh-CN" sz="1780" dirty="0">
                <a:solidFill>
                  <a:srgbClr val="004F8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r">
                <a:lnSpc>
                  <a:spcPct val="120000"/>
                </a:lnSpc>
                <a:defRPr/>
              </a:pPr>
              <a:r>
                <a:rPr lang="en-US" altLang="zh-CN" sz="1780" dirty="0">
                  <a:solidFill>
                    <a:srgbClr val="004F8A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2D Image Segmentation</a:t>
              </a:r>
            </a:p>
            <a:p>
              <a:pPr algn="r">
                <a:lnSpc>
                  <a:spcPct val="120000"/>
                </a:lnSpc>
                <a:defRPr/>
              </a:pPr>
              <a:endParaRPr lang="en-US" altLang="zh-CN" sz="1780" dirty="0">
                <a:solidFill>
                  <a:srgbClr val="004F8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r">
                <a:lnSpc>
                  <a:spcPct val="120000"/>
                </a:lnSpc>
                <a:defRPr/>
              </a:pPr>
              <a:endParaRPr lang="zh-CN" altLang="en-US" sz="1065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TextBox 12"/>
          <p:cNvSpPr txBox="1"/>
          <p:nvPr/>
        </p:nvSpPr>
        <p:spPr>
          <a:xfrm>
            <a:off x="6815833" y="1731751"/>
            <a:ext cx="2782393" cy="2033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altLang="zh-CN" sz="178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3D computer vision</a:t>
            </a:r>
            <a:endParaRPr lang="en-US" altLang="zh-CN" sz="178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r">
              <a:lnSpc>
                <a:spcPct val="120000"/>
              </a:lnSpc>
              <a:defRPr/>
            </a:pPr>
            <a:r>
              <a:rPr lang="en-US" altLang="zh-CN" sz="1780" dirty="0">
                <a:solidFill>
                  <a:srgbClr val="004F8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Open3D: Point cloud</a:t>
            </a:r>
          </a:p>
          <a:p>
            <a:pPr algn="r">
              <a:lnSpc>
                <a:spcPct val="120000"/>
              </a:lnSpc>
              <a:defRPr/>
            </a:pPr>
            <a:endParaRPr lang="en-US" altLang="zh-CN" sz="1780" dirty="0">
              <a:solidFill>
                <a:srgbClr val="004F8A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r">
              <a:lnSpc>
                <a:spcPct val="120000"/>
              </a:lnSpc>
              <a:defRPr/>
            </a:pPr>
            <a:endParaRPr lang="en-US" altLang="zh-CN" sz="1780" dirty="0">
              <a:solidFill>
                <a:srgbClr val="004F8A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r">
              <a:lnSpc>
                <a:spcPct val="120000"/>
              </a:lnSpc>
              <a:defRPr/>
            </a:pPr>
            <a:r>
              <a:rPr lang="en-US" altLang="zh-CN" sz="1780" dirty="0">
                <a:solidFill>
                  <a:srgbClr val="004F8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Visual SLAM(c++)</a:t>
            </a:r>
          </a:p>
          <a:p>
            <a:pPr algn="r">
              <a:lnSpc>
                <a:spcPct val="120000"/>
              </a:lnSpc>
              <a:defRPr/>
            </a:pPr>
            <a:endParaRPr lang="en-US" altLang="zh-CN" sz="1780" dirty="0">
              <a:solidFill>
                <a:srgbClr val="004F8A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408617" y="5396510"/>
            <a:ext cx="5343150" cy="2361737"/>
            <a:chOff x="7142233" y="4853571"/>
            <a:chExt cx="3078008" cy="2656825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10220241" y="4879436"/>
              <a:ext cx="0" cy="1945399"/>
            </a:xfrm>
            <a:prstGeom prst="line">
              <a:avLst/>
            </a:prstGeom>
            <a:ln w="2540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12"/>
            <p:cNvSpPr txBox="1"/>
            <p:nvPr/>
          </p:nvSpPr>
          <p:spPr>
            <a:xfrm>
              <a:off x="7142233" y="4853571"/>
              <a:ext cx="3067034" cy="26568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  <a:defRPr/>
              </a:pPr>
              <a:r>
                <a:rPr lang="en-US" altLang="zh-CN" sz="178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Algorithm internship program</a:t>
              </a:r>
            </a:p>
            <a:p>
              <a:pPr algn="r">
                <a:lnSpc>
                  <a:spcPct val="120000"/>
                </a:lnSpc>
                <a:defRPr/>
              </a:pPr>
              <a:r>
                <a:rPr lang="en-US" altLang="zh-CN" sz="178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(2021.11-2022.4) </a:t>
              </a:r>
            </a:p>
            <a:p>
              <a:pPr algn="r">
                <a:lnSpc>
                  <a:spcPct val="120000"/>
                </a:lnSpc>
                <a:defRPr/>
              </a:pPr>
              <a:r>
                <a:rPr sz="1780" dirty="0">
                  <a:solidFill>
                    <a:srgbClr val="7030A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Beijing Deep Glint Technology Co.,Ltd</a:t>
              </a:r>
              <a:endParaRPr sz="1780" dirty="0">
                <a:solidFill>
                  <a:srgbClr val="004F8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r">
                <a:lnSpc>
                  <a:spcPct val="120000"/>
                </a:lnSpc>
                <a:defRPr/>
              </a:pPr>
              <a:r>
                <a:rPr lang="en-US" sz="1780" dirty="0">
                  <a:solidFill>
                    <a:srgbClr val="004F8A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2D I</a:t>
              </a:r>
              <a:r>
                <a:rPr sz="1780" dirty="0">
                  <a:solidFill>
                    <a:srgbClr val="004F8A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mage anomaly detection</a:t>
              </a:r>
            </a:p>
            <a:p>
              <a:pPr algn="r">
                <a:lnSpc>
                  <a:spcPct val="120000"/>
                </a:lnSpc>
                <a:defRPr/>
              </a:pPr>
              <a:endParaRPr lang="en-US" altLang="zh-CN" sz="178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r">
                <a:lnSpc>
                  <a:spcPct val="120000"/>
                </a:lnSpc>
                <a:defRPr/>
              </a:pPr>
              <a:endParaRPr lang="en-US" altLang="zh-CN" sz="178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r">
                <a:lnSpc>
                  <a:spcPct val="120000"/>
                </a:lnSpc>
                <a:defRPr/>
              </a:pPr>
              <a:r>
                <a:rPr lang="en-US" altLang="zh-CN" sz="178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Graduation thesis(2022.7)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902776" y="5419502"/>
            <a:ext cx="3928207" cy="2035750"/>
            <a:chOff x="3794752" y="4862475"/>
            <a:chExt cx="4440563" cy="10862159"/>
          </a:xfrm>
        </p:grpSpPr>
        <p:cxnSp>
          <p:nvCxnSpPr>
            <p:cNvPr id="63" name="直接连接符 62"/>
            <p:cNvCxnSpPr/>
            <p:nvPr/>
          </p:nvCxnSpPr>
          <p:spPr>
            <a:xfrm>
              <a:off x="8235315" y="4921887"/>
              <a:ext cx="0" cy="7427628"/>
            </a:xfrm>
            <a:prstGeom prst="line">
              <a:avLst/>
            </a:prstGeom>
            <a:ln w="2540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12"/>
            <p:cNvSpPr txBox="1"/>
            <p:nvPr/>
          </p:nvSpPr>
          <p:spPr>
            <a:xfrm>
              <a:off x="3794752" y="4862475"/>
              <a:ext cx="4358640" cy="108621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  <a:defRPr/>
              </a:pPr>
              <a:r>
                <a:rPr lang="en-US" altLang="zh-CN" sz="178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Algorithm internship program</a:t>
              </a:r>
              <a:endParaRPr lang="en-US" altLang="zh-CN" sz="178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r">
                <a:lnSpc>
                  <a:spcPct val="120000"/>
                </a:lnSpc>
                <a:defRPr/>
              </a:pPr>
              <a:r>
                <a:rPr lang="en-US" altLang="zh-CN" sz="178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(2022.8-2023.3)</a:t>
              </a:r>
            </a:p>
            <a:p>
              <a:pPr algn="r">
                <a:lnSpc>
                  <a:spcPct val="120000"/>
                </a:lnSpc>
                <a:defRPr/>
              </a:pPr>
              <a:r>
                <a:rPr lang="en-US" altLang="zh-CN" sz="1780" dirty="0">
                  <a:solidFill>
                    <a:srgbClr val="7030A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VRC Inc.</a:t>
              </a:r>
              <a:r>
                <a:rPr lang="en-US" altLang="zh-CN" sz="1780" dirty="0">
                  <a:solidFill>
                    <a:srgbClr val="004F8A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  <a:p>
              <a:pPr algn="r">
                <a:lnSpc>
                  <a:spcPct val="120000"/>
                </a:lnSpc>
                <a:defRPr/>
              </a:pPr>
              <a:endParaRPr lang="en-US" altLang="zh-CN" sz="1780" dirty="0">
                <a:solidFill>
                  <a:srgbClr val="004F8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r">
                <a:lnSpc>
                  <a:spcPct val="120000"/>
                </a:lnSpc>
                <a:defRPr/>
              </a:pPr>
              <a:endParaRPr lang="en-US" altLang="zh-CN" sz="1780" dirty="0">
                <a:solidFill>
                  <a:srgbClr val="004F8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r">
                <a:lnSpc>
                  <a:spcPct val="120000"/>
                </a:lnSpc>
                <a:defRPr/>
              </a:pPr>
              <a:r>
                <a:rPr lang="zh-CN" altLang="en-US" sz="1780" dirty="0">
                  <a:solidFill>
                    <a:srgbClr val="004F8A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Human Body Reconstruction Algorithm</a:t>
              </a:r>
              <a:r>
                <a:rPr lang="en-US" altLang="zh-CN" sz="1780" dirty="0">
                  <a:solidFill>
                    <a:srgbClr val="004F8A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33" name="矩形 32"/>
          <p:cNvSpPr/>
          <p:nvPr>
            <p:custDataLst>
              <p:tags r:id="rId1"/>
            </p:custDataLst>
          </p:nvPr>
        </p:nvSpPr>
        <p:spPr>
          <a:xfrm>
            <a:off x="-1" y="886934"/>
            <a:ext cx="10837863" cy="118540"/>
          </a:xfrm>
          <a:prstGeom prst="rect">
            <a:avLst/>
          </a:prstGeom>
          <a:solidFill>
            <a:srgbClr val="3A3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18732" y="886934"/>
            <a:ext cx="736637" cy="11854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1"/>
          <p:cNvSpPr txBox="1"/>
          <p:nvPr>
            <p:custDataLst>
              <p:tags r:id="rId3"/>
            </p:custDataLst>
          </p:nvPr>
        </p:nvSpPr>
        <p:spPr>
          <a:xfrm>
            <a:off x="340095" y="335162"/>
            <a:ext cx="615275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4/27</a:t>
            </a:r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218733" y="980071"/>
            <a:ext cx="138297" cy="601164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" name="图片 60" descr="images (1)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8902886" y="160823"/>
            <a:ext cx="1767361" cy="5949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573" y="2679045"/>
            <a:ext cx="1173399" cy="38061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617" y="3517933"/>
            <a:ext cx="1009363" cy="4945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622" y="2354153"/>
            <a:ext cx="1063396" cy="31276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612" y="3024342"/>
            <a:ext cx="1124526" cy="40645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421" y="4046478"/>
            <a:ext cx="1256597" cy="314149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918" y="4415177"/>
            <a:ext cx="1368100" cy="305721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4728" r="4247" b="-1"/>
          <a:stretch>
            <a:fillRect/>
          </a:stretch>
        </p:blipFill>
        <p:spPr>
          <a:xfrm>
            <a:off x="3988354" y="2439115"/>
            <a:ext cx="2836860" cy="713235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654" y="3444443"/>
            <a:ext cx="2808906" cy="811022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413" y="5782623"/>
            <a:ext cx="1498673" cy="338683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564" y="6881562"/>
            <a:ext cx="1177363" cy="330488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039" y="6843367"/>
            <a:ext cx="1826453" cy="391383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000" y="5782623"/>
            <a:ext cx="1974622" cy="1316414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2" t="18052" r="51419" b="9290"/>
          <a:stretch>
            <a:fillRect/>
          </a:stretch>
        </p:blipFill>
        <p:spPr>
          <a:xfrm>
            <a:off x="5903060" y="6462610"/>
            <a:ext cx="1669930" cy="1498880"/>
          </a:xfrm>
          <a:prstGeom prst="rect">
            <a:avLst/>
          </a:prstGeom>
        </p:spPr>
      </p:pic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-50647" y="1296189"/>
            <a:ext cx="1451839" cy="365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78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2018.8--</a:t>
            </a:r>
          </a:p>
        </p:txBody>
      </p:sp>
      <p:pic>
        <p:nvPicPr>
          <p:cNvPr id="8" name="图片 7" descr="logo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21401" y="1759017"/>
            <a:ext cx="1837738" cy="50606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0" name="文本框 9"/>
          <p:cNvSpPr txBox="1"/>
          <p:nvPr/>
        </p:nvSpPr>
        <p:spPr>
          <a:xfrm>
            <a:off x="93139" y="2223296"/>
            <a:ext cx="2021696" cy="148439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04800" indent="-304800">
              <a:buFont typeface="Wingdings" panose="05000000000000000000" charset="0"/>
              <a:buChar char="Ø"/>
            </a:pPr>
            <a:r>
              <a:rPr lang="zh-CN" altLang="en-US" sz="2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Faculty：</a:t>
            </a:r>
          </a:p>
          <a:p>
            <a:pPr lvl="1">
              <a:buFont typeface="Wingdings" panose="05000000000000000000" charset="0"/>
            </a:pPr>
            <a:r>
              <a:rPr lang="zh-CN" altLang="en-US" sz="17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Electronics </a:t>
            </a:r>
          </a:p>
          <a:p>
            <a:pPr lvl="1"/>
            <a:r>
              <a:rPr lang="zh-CN" altLang="en-US" sz="17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Control Engineering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7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008956" y="1739347"/>
            <a:ext cx="0" cy="1403199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0966" y="3727650"/>
            <a:ext cx="2070816" cy="85348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04800" indent="-304800">
              <a:buFont typeface="Wingdings" panose="05000000000000000000" charset="0"/>
              <a:buChar char="Ø"/>
            </a:pPr>
            <a:r>
              <a:rPr lang="zh-CN" altLang="en-US" sz="213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Department：</a:t>
            </a:r>
            <a:endParaRPr lang="zh-CN" altLang="en-US" sz="213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06400"/>
            <a:r>
              <a:rPr lang="zh-CN" altLang="en-US" sz="1780" dirty="0">
                <a:sym typeface="+mn-ea"/>
              </a:rPr>
              <a:t>Automation</a:t>
            </a:r>
          </a:p>
          <a:p>
            <a:pPr indent="406400"/>
            <a:endParaRPr lang="zh-CN" altLang="en-US" sz="1780" dirty="0">
              <a:sym typeface="+mn-ea"/>
            </a:endParaRPr>
          </a:p>
        </p:txBody>
      </p:sp>
      <p:pic>
        <p:nvPicPr>
          <p:cNvPr id="3" name="Picture 2" descr="logos">
            <a:extLst>
              <a:ext uri="{FF2B5EF4-FFF2-40B4-BE49-F238E27FC236}">
                <a16:creationId xmlns:a16="http://schemas.microsoft.com/office/drawing/2014/main" id="{86F6EDDA-9EAB-4B5D-4347-71232456F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16" y="105964"/>
            <a:ext cx="1494459" cy="68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C17C20A3-A3EF-23D3-DF87-788B2FC5FEEF}"/>
              </a:ext>
            </a:extLst>
          </p:cNvPr>
          <p:cNvSpPr txBox="1"/>
          <p:nvPr/>
        </p:nvSpPr>
        <p:spPr>
          <a:xfrm>
            <a:off x="1790667" y="286488"/>
            <a:ext cx="5593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9D9D9D"/>
                </a:solidFill>
                <a:effectLst/>
                <a:latin typeface="Helvetica Neue"/>
                <a:hlinkClick r:id="rId26"/>
              </a:rPr>
              <a:t>CNRS-AIST JRL(Joint Robotics Laboratory), IRL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5" name="TextBox 41">
            <a:extLst>
              <a:ext uri="{FF2B5EF4-FFF2-40B4-BE49-F238E27FC236}">
                <a16:creationId xmlns:a16="http://schemas.microsoft.com/office/drawing/2014/main" id="{86484A98-52B5-1F68-AE64-781511C74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06138" y="4843199"/>
            <a:ext cx="2169858" cy="365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78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2024.4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7046D0-7F44-2589-F9E1-6E6C4E910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0" y="6871257"/>
            <a:ext cx="1842275" cy="121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8CF4AFB7-643D-DAB4-FE04-6B5EDB355573}"/>
              </a:ext>
            </a:extLst>
          </p:cNvPr>
          <p:cNvCxnSpPr>
            <a:cxnSpLocks/>
          </p:cNvCxnSpPr>
          <p:nvPr/>
        </p:nvCxnSpPr>
        <p:spPr>
          <a:xfrm>
            <a:off x="1977619" y="5419502"/>
            <a:ext cx="0" cy="2597823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AABF2AFA-2B76-EEF8-8835-3C44A5F9B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3" y="5878090"/>
            <a:ext cx="1735422" cy="97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86684F0D-22C5-304A-131B-41532B3787C4}"/>
              </a:ext>
            </a:extLst>
          </p:cNvPr>
          <p:cNvSpPr txBox="1"/>
          <p:nvPr/>
        </p:nvSpPr>
        <p:spPr>
          <a:xfrm>
            <a:off x="-113925" y="5575095"/>
            <a:ext cx="2070817" cy="395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M1: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VSLAM+DL</a:t>
            </a:r>
            <a:endPara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ac158d9-59c5-4f79-bdf7-a49d7bdbd034"/>
  <p:tag name="COMMONDATA" val="eyJoZGlkIjoiMmNiMzBmYmYyNTY3YzhhMDYzMDM4NmMzOGFmOWE2MT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95</Words>
  <Application>Microsoft Office PowerPoint</Application>
  <PresentationFormat>自定义</PresentationFormat>
  <Paragraphs>40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Calibri</vt:lpstr>
      <vt:lpstr>Helvetica Neue</vt:lpstr>
      <vt:lpstr>Times New Roman</vt:lpstr>
      <vt:lpstr>Wingdings</vt:lpstr>
      <vt:lpstr>Calibri Light</vt:lpstr>
      <vt:lpstr>Office 主题​​</vt:lpstr>
      <vt:lpstr>PowerPoint 演示文稿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l630-06s</dc:creator>
  <cp:lastModifiedBy>ZENONG LIU</cp:lastModifiedBy>
  <cp:revision>361</cp:revision>
  <dcterms:created xsi:type="dcterms:W3CDTF">2014-06-04T02:27:00Z</dcterms:created>
  <dcterms:modified xsi:type="dcterms:W3CDTF">2024-08-22T16:19:22Z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A7D9FB73150046B9B831B719E195BB81_13</vt:lpwstr>
  </property>
  <property fmtid="{D5CDD505-2E9C-101B-9397-08002B2CF9AE}" pid="3" name="KSOProductBuildVer">
    <vt:lpwstr>2052-11.1.0.14036</vt:lpwstr>
  </property>
</Properties>
</file>