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18"/>
  </p:handoutMasterIdLst>
  <p:sldIdLst>
    <p:sldId id="257" r:id="rId3"/>
    <p:sldId id="258" r:id="rId4"/>
    <p:sldId id="263" r:id="rId6"/>
    <p:sldId id="264" r:id="rId7"/>
    <p:sldId id="266" r:id="rId8"/>
    <p:sldId id="267" r:id="rId9"/>
    <p:sldId id="268" r:id="rId10"/>
    <p:sldId id="269" r:id="rId11"/>
    <p:sldId id="270" r:id="rId12"/>
    <p:sldId id="271" r:id="rId13"/>
    <p:sldId id="280" r:id="rId14"/>
    <p:sldId id="272" r:id="rId15"/>
    <p:sldId id="273" r:id="rId16"/>
    <p:sldId id="281" r:id="rId1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207"/>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1F7B19A-EDBD-432A-9EB2-33ED3789B438}"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912DA0-E78C-4199-8837-248ABF5A4FC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stretch>
            <a:fillRect/>
          </a:stretch>
        </p:blipFill>
        <p:spPr>
          <a:xfrm>
            <a:off x="3613" y="4695"/>
            <a:ext cx="12186715" cy="6853334"/>
          </a:xfrm>
          <a:prstGeom prst="rect">
            <a:avLst/>
          </a:prstGeom>
        </p:spPr>
      </p:pic>
      <p:sp>
        <p:nvSpPr>
          <p:cNvPr id="7" name="矩形 6"/>
          <p:cNvSpPr/>
          <p:nvPr userDrawn="1"/>
        </p:nvSpPr>
        <p:spPr>
          <a:xfrm>
            <a:off x="261257" y="273627"/>
            <a:ext cx="11594840" cy="62810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文本框 37"/>
          <p:cNvSpPr txBox="1"/>
          <p:nvPr userDrawn="1"/>
        </p:nvSpPr>
        <p:spPr>
          <a:xfrm>
            <a:off x="5459779" y="270773"/>
            <a:ext cx="1400810" cy="459105"/>
          </a:xfrm>
          <a:prstGeom prst="rect">
            <a:avLst/>
          </a:prstGeom>
          <a:noFill/>
        </p:spPr>
        <p:txBody>
          <a:bodyPr wrap="none" lIns="91394" tIns="45698" rIns="91394" bIns="45698" rtlCol="0">
            <a:spAutoFit/>
          </a:bodyPr>
          <a:lstStyle/>
          <a:p>
            <a:pPr lvl="0" defTabSz="685800">
              <a:defRPr/>
            </a:pPr>
            <a:r>
              <a:rPr lang="zh-CN" altLang="en-US" sz="2400" b="0" dirty="0">
                <a:solidFill>
                  <a:schemeClr val="accent1"/>
                </a:solidFill>
                <a:latin typeface="微软雅黑" charset="-122"/>
                <a:ea typeface="微软雅黑" charset="-122"/>
              </a:rPr>
              <a:t>项目介绍</a:t>
            </a:r>
            <a:endParaRPr kumimoji="0" lang="zh-CN" altLang="en-US" sz="2400" b="0" i="0" u="none" strike="noStrike" kern="0" cap="none" spc="0" normalizeH="0" baseline="0" noProof="0" dirty="0">
              <a:ln>
                <a:noFill/>
              </a:ln>
              <a:solidFill>
                <a:schemeClr val="accent1"/>
              </a:solidFill>
              <a:effectLst/>
              <a:uLnTx/>
              <a:uFillTx/>
              <a:latin typeface="微软雅黑" charset="-122"/>
              <a:ea typeface="微软雅黑" charset="-122"/>
              <a:cs typeface="+mn-cs"/>
            </a:endParaRPr>
          </a:p>
        </p:txBody>
      </p:sp>
      <p:cxnSp>
        <p:nvCxnSpPr>
          <p:cNvPr id="6" name="直接连接符 5"/>
          <p:cNvCxnSpPr/>
          <p:nvPr userDrawn="1"/>
        </p:nvCxnSpPr>
        <p:spPr>
          <a:xfrm>
            <a:off x="381" y="501609"/>
            <a:ext cx="4851019"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7340981" y="501609"/>
            <a:ext cx="4851019"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 name="任意多边形: 形状 1"/>
          <p:cNvSpPr/>
          <p:nvPr userDrawn="1"/>
        </p:nvSpPr>
        <p:spPr>
          <a:xfrm>
            <a:off x="10661780" y="-87064"/>
            <a:ext cx="1542661" cy="1902974"/>
          </a:xfrm>
          <a:custGeom>
            <a:avLst/>
            <a:gdLst>
              <a:gd name="connsiteX0" fmla="*/ 0 w 1156996"/>
              <a:gd name="connsiteY0" fmla="*/ 0 h 1427583"/>
              <a:gd name="connsiteX1" fmla="*/ 1156996 w 1156996"/>
              <a:gd name="connsiteY1" fmla="*/ 1427583 h 1427583"/>
              <a:gd name="connsiteX2" fmla="*/ 1138334 w 1156996"/>
              <a:gd name="connsiteY2" fmla="*/ 755779 h 1427583"/>
              <a:gd name="connsiteX3" fmla="*/ 541175 w 1156996"/>
              <a:gd name="connsiteY3" fmla="*/ 65314 h 1427583"/>
              <a:gd name="connsiteX4" fmla="*/ 37322 w 1156996"/>
              <a:gd name="connsiteY4" fmla="*/ 55983 h 1427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6996" h="1427583">
                <a:moveTo>
                  <a:pt x="0" y="0"/>
                </a:moveTo>
                <a:lnTo>
                  <a:pt x="1156996" y="1427583"/>
                </a:lnTo>
                <a:lnTo>
                  <a:pt x="1138334" y="755779"/>
                </a:lnTo>
                <a:lnTo>
                  <a:pt x="541175" y="65314"/>
                </a:lnTo>
                <a:lnTo>
                  <a:pt x="37322" y="55983"/>
                </a:ln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p:transition spd="slow" advClick="0" advTm="0">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1.sv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7" name="图片 36"/>
          <p:cNvPicPr>
            <a:picLocks noChangeAspect="1"/>
          </p:cNvPicPr>
          <p:nvPr/>
        </p:nvPicPr>
        <p:blipFill rotWithShape="1">
          <a:blip r:embed="rId1"/>
          <a:srcRect r="62462"/>
          <a:stretch>
            <a:fillRect/>
          </a:stretch>
        </p:blipFill>
        <p:spPr>
          <a:xfrm>
            <a:off x="5117" y="4695"/>
            <a:ext cx="4573568" cy="6853334"/>
          </a:xfrm>
          <a:prstGeom prst="rect">
            <a:avLst/>
          </a:prstGeom>
        </p:spPr>
      </p:pic>
      <p:sp>
        <p:nvSpPr>
          <p:cNvPr id="9" name="矩形 8"/>
          <p:cNvSpPr/>
          <p:nvPr/>
        </p:nvSpPr>
        <p:spPr>
          <a:xfrm>
            <a:off x="2224303" y="461319"/>
            <a:ext cx="7927076" cy="1896745"/>
          </a:xfrm>
          <a:prstGeom prst="rect">
            <a:avLst/>
          </a:prstGeom>
          <a:noFill/>
          <a:ln>
            <a:noFill/>
          </a:ln>
          <a:extLst>
            <a:ext uri="{909E8E84-426E-40DD-AFC4-6F175D3DCCD1}">
              <a14:hiddenFill xmlns:a14="http://schemas.microsoft.com/office/drawing/2010/main">
                <a:solidFill>
                  <a:schemeClr val="bg2">
                    <a:lumMod val="75000"/>
                  </a:schemeClr>
                </a:solidFill>
              </a14:hiddenFill>
            </a:ext>
          </a:extLst>
        </p:spPr>
        <p:style>
          <a:lnRef idx="2">
            <a:schemeClr val="dk1"/>
          </a:lnRef>
          <a:fillRef idx="1">
            <a:schemeClr val="lt1"/>
          </a:fillRef>
          <a:effectRef idx="0">
            <a:schemeClr val="dk1"/>
          </a:effectRef>
          <a:fontRef idx="minor">
            <a:schemeClr val="dk1"/>
          </a:fontRef>
        </p:style>
        <p:txBody>
          <a:bodyPr wrap="square">
            <a:spAutoFit/>
          </a:bodyPr>
          <a:p>
            <a:pPr algn="ctr">
              <a:defRPr/>
            </a:pPr>
            <a:r>
              <a:rPr lang="en-US" altLang="zh-CN" sz="5865" spc="300" dirty="0">
                <a:solidFill>
                  <a:schemeClr val="bg2">
                    <a:lumMod val="25000"/>
                  </a:schemeClr>
                </a:solidFill>
                <a:latin typeface="微软雅黑" charset="-122"/>
                <a:ea typeface="微软雅黑" charset="-122"/>
                <a:sym typeface="微软雅黑" charset="-122"/>
              </a:rPr>
              <a:t>H&amp;L</a:t>
            </a:r>
            <a:r>
              <a:rPr lang="zh-CN" altLang="en-US" sz="5865" spc="300" dirty="0">
                <a:solidFill>
                  <a:schemeClr val="bg2">
                    <a:lumMod val="25000"/>
                  </a:schemeClr>
                </a:solidFill>
                <a:latin typeface="微软雅黑" charset="-122"/>
                <a:ea typeface="微软雅黑" charset="-122"/>
                <a:sym typeface="微软雅黑" charset="-122"/>
              </a:rPr>
              <a:t>短视频</a:t>
            </a:r>
            <a:endParaRPr lang="zh-CN" altLang="en-US" sz="5865" spc="300" dirty="0">
              <a:solidFill>
                <a:schemeClr val="bg2">
                  <a:lumMod val="25000"/>
                </a:schemeClr>
              </a:solidFill>
              <a:latin typeface="微软雅黑" charset="-122"/>
              <a:ea typeface="微软雅黑" charset="-122"/>
              <a:sym typeface="微软雅黑" charset="-122"/>
            </a:endParaRPr>
          </a:p>
          <a:p>
            <a:pPr algn="ctr">
              <a:defRPr/>
            </a:pPr>
            <a:r>
              <a:rPr lang="zh-CN" altLang="en-US" sz="5865" spc="300" dirty="0">
                <a:solidFill>
                  <a:schemeClr val="bg2">
                    <a:lumMod val="25000"/>
                  </a:schemeClr>
                </a:solidFill>
                <a:latin typeface="微软雅黑" charset="-122"/>
                <a:ea typeface="宋体" charset="0"/>
                <a:sym typeface="微软雅黑" charset="-122"/>
              </a:rPr>
              <a:t>个人汇报</a:t>
            </a:r>
            <a:r>
              <a:rPr lang="en-US" altLang="zh-CN" sz="5865" spc="300" dirty="0">
                <a:solidFill>
                  <a:schemeClr val="bg2">
                    <a:lumMod val="25000"/>
                  </a:schemeClr>
                </a:solidFill>
                <a:latin typeface="微软雅黑" charset="-122"/>
                <a:ea typeface="微软雅黑" charset="-122"/>
                <a:sym typeface="微软雅黑" charset="-122"/>
              </a:rPr>
              <a:t>PPT</a:t>
            </a:r>
            <a:endParaRPr lang="en-US" altLang="zh-CN" sz="5865" spc="300" dirty="0">
              <a:solidFill>
                <a:schemeClr val="bg2">
                  <a:lumMod val="25000"/>
                </a:schemeClr>
              </a:solidFill>
              <a:latin typeface="微软雅黑" charset="-122"/>
              <a:ea typeface="微软雅黑" charset="-122"/>
              <a:sym typeface="微软雅黑" charset="-122"/>
            </a:endParaRPr>
          </a:p>
        </p:txBody>
      </p:sp>
      <p:sp>
        <p:nvSpPr>
          <p:cNvPr id="7" name="矩形 6"/>
          <p:cNvSpPr/>
          <p:nvPr/>
        </p:nvSpPr>
        <p:spPr>
          <a:xfrm>
            <a:off x="7661100" y="4879828"/>
            <a:ext cx="4112091" cy="501650"/>
          </a:xfrm>
          <a:prstGeom prst="rect">
            <a:avLst/>
          </a:prstGeom>
          <a:noFill/>
          <a:ln>
            <a:noFill/>
          </a:ln>
          <a:extLst>
            <a:ext uri="{909E8E84-426E-40DD-AFC4-6F175D3DCCD1}">
              <a14:hiddenFill xmlns:a14="http://schemas.microsoft.com/office/drawing/2010/main">
                <a:solidFill>
                  <a:schemeClr val="bg2">
                    <a:lumMod val="75000"/>
                  </a:schemeClr>
                </a:solidFill>
              </a14:hiddenFill>
            </a:ext>
          </a:extLst>
        </p:spPr>
        <p:txBody>
          <a:bodyPr wrap="square">
            <a:spAutoFit/>
          </a:bodyPr>
          <a:p>
            <a:pPr>
              <a:defRPr/>
            </a:pPr>
            <a:r>
              <a:rPr lang="zh-CN" altLang="en-US" sz="2665" dirty="0">
                <a:solidFill>
                  <a:schemeClr val="bg2">
                    <a:lumMod val="25000"/>
                  </a:schemeClr>
                </a:solidFill>
                <a:latin typeface="微软雅黑" charset="-122"/>
                <a:ea typeface="微软雅黑" charset="-122"/>
                <a:sym typeface="微软雅黑" charset="-122"/>
              </a:rPr>
              <a:t>汇报人：马珺玮</a:t>
            </a:r>
            <a:endParaRPr lang="zh-CN" altLang="en-US" sz="2665" dirty="0">
              <a:solidFill>
                <a:schemeClr val="bg2">
                  <a:lumMod val="25000"/>
                </a:schemeClr>
              </a:solidFill>
              <a:latin typeface="微软雅黑" charset="-122"/>
              <a:ea typeface="微软雅黑" charset="-122"/>
              <a:sym typeface="微软雅黑" charset="-122"/>
            </a:endParaRPr>
          </a:p>
        </p:txBody>
      </p:sp>
    </p:spTree>
  </p:cSld>
  <p:clrMapOvr>
    <a:masterClrMapping/>
  </p:clrMapOvr>
  <p:transition spd="slow" advClick="0" advTm="0">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anim calcmode="lin" valueType="num">
                                      <p:cBhvr>
                                        <p:cTn id="9"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86171" y="897687"/>
            <a:ext cx="10619658" cy="829945"/>
          </a:xfrm>
          <a:prstGeom prst="rect">
            <a:avLst/>
          </a:prstGeom>
          <a:noFill/>
        </p:spPr>
        <p:txBody>
          <a:bodyPr wrap="square" rtlCol="0" anchor="t">
            <a:spAutoFit/>
          </a:bodyPr>
          <a:p>
            <a:pPr algn="l">
              <a:lnSpc>
                <a:spcPct val="200000"/>
              </a:lnSpc>
              <a:buClrTx/>
              <a:buSzTx/>
              <a:buNone/>
            </a:pPr>
            <a:r>
              <a:rPr lang="en-US" altLang="zh-CN" sz="2400"/>
              <a:t>1</a:t>
            </a:r>
            <a:r>
              <a:rPr lang="zh-CN" altLang="en-US" sz="2400"/>
              <a:t>、多线程下载视频</a:t>
            </a:r>
            <a:endParaRPr lang="zh-CN" altLang="en-US" sz="2400"/>
          </a:p>
        </p:txBody>
      </p:sp>
      <p:sp>
        <p:nvSpPr>
          <p:cNvPr id="3" name="矩形 2"/>
          <p:cNvSpPr/>
          <p:nvPr/>
        </p:nvSpPr>
        <p:spPr>
          <a:xfrm>
            <a:off x="5205730" y="314325"/>
            <a:ext cx="1930400" cy="39306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sz="2400"/>
          </a:p>
        </p:txBody>
      </p:sp>
      <p:sp>
        <p:nvSpPr>
          <p:cNvPr id="4" name="文本框 3"/>
          <p:cNvSpPr txBox="1"/>
          <p:nvPr/>
        </p:nvSpPr>
        <p:spPr>
          <a:xfrm>
            <a:off x="5205823" y="314055"/>
            <a:ext cx="2833940" cy="583565"/>
          </a:xfrm>
          <a:prstGeom prst="rect">
            <a:avLst/>
          </a:prstGeom>
          <a:noFill/>
        </p:spPr>
        <p:txBody>
          <a:bodyPr wrap="square" rtlCol="0">
            <a:spAutoFit/>
          </a:bodyPr>
          <a:p>
            <a:r>
              <a:rPr lang="zh-CN" altLang="en-US" sz="32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charset="-122"/>
                <a:ea typeface="微软雅黑" charset="-122"/>
              </a:rPr>
              <a:t>实现代码</a:t>
            </a:r>
            <a:endParaRPr lang="zh-CN" altLang="en-US" sz="32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charset="-122"/>
              <a:ea typeface="微软雅黑" charset="-122"/>
            </a:endParaRPr>
          </a:p>
        </p:txBody>
      </p:sp>
      <p:pic>
        <p:nvPicPr>
          <p:cNvPr id="6" name="图片 5" descr="loadVideo2"/>
          <p:cNvPicPr>
            <a:picLocks noChangeAspect="1"/>
          </p:cNvPicPr>
          <p:nvPr/>
        </p:nvPicPr>
        <p:blipFill>
          <a:blip r:embed="rId1"/>
          <a:srcRect t="41572" r="9766"/>
          <a:stretch>
            <a:fillRect/>
          </a:stretch>
        </p:blipFill>
        <p:spPr>
          <a:xfrm>
            <a:off x="532765" y="2118360"/>
            <a:ext cx="9076055" cy="4230370"/>
          </a:xfrm>
          <a:prstGeom prst="rect">
            <a:avLst/>
          </a:prstGeom>
        </p:spPr>
      </p:pic>
      <p:pic>
        <p:nvPicPr>
          <p:cNvPr id="7" name="图片 6" descr="loadVideo2"/>
          <p:cNvPicPr>
            <a:picLocks noChangeAspect="1"/>
          </p:cNvPicPr>
          <p:nvPr/>
        </p:nvPicPr>
        <p:blipFill>
          <a:blip r:embed="rId1"/>
          <a:srcRect r="-713" b="58832"/>
          <a:stretch>
            <a:fillRect/>
          </a:stretch>
        </p:blipFill>
        <p:spPr>
          <a:xfrm>
            <a:off x="3155315" y="3368040"/>
            <a:ext cx="10130155" cy="2980690"/>
          </a:xfrm>
          <a:prstGeom prst="rect">
            <a:avLst/>
          </a:prstGeom>
        </p:spPr>
      </p:pic>
    </p:spTree>
  </p:cSld>
  <p:clrMapOvr>
    <a:masterClrMapping/>
  </p:clrMapOvr>
  <p:transition spd="slow" advClick="0" advTm="0">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86171" y="897687"/>
            <a:ext cx="10619658" cy="829945"/>
          </a:xfrm>
          <a:prstGeom prst="rect">
            <a:avLst/>
          </a:prstGeom>
          <a:noFill/>
        </p:spPr>
        <p:txBody>
          <a:bodyPr wrap="square" rtlCol="0" anchor="t">
            <a:spAutoFit/>
          </a:bodyPr>
          <a:p>
            <a:pPr algn="l">
              <a:lnSpc>
                <a:spcPct val="200000"/>
              </a:lnSpc>
              <a:buClrTx/>
              <a:buSzTx/>
              <a:buNone/>
            </a:pPr>
            <a:r>
              <a:rPr lang="en-US" altLang="zh-CN" sz="2400"/>
              <a:t>3</a:t>
            </a:r>
            <a:r>
              <a:rPr lang="zh-CN" altLang="en-US" sz="2400"/>
              <a:t>、读取</a:t>
            </a:r>
            <a:r>
              <a:rPr lang="en-US" altLang="zh-CN" sz="2400"/>
              <a:t>Json</a:t>
            </a:r>
            <a:r>
              <a:rPr lang="zh-CN" altLang="en-US" sz="2400"/>
              <a:t>文件以及关于数据的简单处理</a:t>
            </a:r>
            <a:endParaRPr lang="zh-CN" altLang="en-US" sz="2400"/>
          </a:p>
        </p:txBody>
      </p:sp>
      <p:sp>
        <p:nvSpPr>
          <p:cNvPr id="3" name="矩形 2"/>
          <p:cNvSpPr/>
          <p:nvPr/>
        </p:nvSpPr>
        <p:spPr>
          <a:xfrm>
            <a:off x="5205730" y="314325"/>
            <a:ext cx="1930400" cy="39306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sz="2400"/>
          </a:p>
        </p:txBody>
      </p:sp>
      <p:sp>
        <p:nvSpPr>
          <p:cNvPr id="4" name="文本框 3"/>
          <p:cNvSpPr txBox="1"/>
          <p:nvPr/>
        </p:nvSpPr>
        <p:spPr>
          <a:xfrm>
            <a:off x="5205823" y="314055"/>
            <a:ext cx="2833940" cy="583565"/>
          </a:xfrm>
          <a:prstGeom prst="rect">
            <a:avLst/>
          </a:prstGeom>
          <a:noFill/>
        </p:spPr>
        <p:txBody>
          <a:bodyPr wrap="square" rtlCol="0">
            <a:spAutoFit/>
          </a:bodyPr>
          <a:p>
            <a:r>
              <a:rPr lang="zh-CN" altLang="en-US" sz="32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charset="-122"/>
                <a:ea typeface="微软雅黑" charset="-122"/>
              </a:rPr>
              <a:t>实现代码</a:t>
            </a:r>
            <a:endParaRPr lang="zh-CN" altLang="en-US" sz="32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charset="-122"/>
              <a:ea typeface="微软雅黑" charset="-122"/>
            </a:endParaRPr>
          </a:p>
        </p:txBody>
      </p:sp>
      <p:pic>
        <p:nvPicPr>
          <p:cNvPr id="5" name="图片 4" descr="Readjson1"/>
          <p:cNvPicPr>
            <a:picLocks noChangeAspect="1"/>
          </p:cNvPicPr>
          <p:nvPr/>
        </p:nvPicPr>
        <p:blipFill>
          <a:blip r:embed="rId1"/>
          <a:stretch>
            <a:fillRect/>
          </a:stretch>
        </p:blipFill>
        <p:spPr>
          <a:xfrm>
            <a:off x="508000" y="1727835"/>
            <a:ext cx="7353300" cy="4695825"/>
          </a:xfrm>
          <a:prstGeom prst="rect">
            <a:avLst/>
          </a:prstGeom>
        </p:spPr>
      </p:pic>
      <p:pic>
        <p:nvPicPr>
          <p:cNvPr id="6" name="图片 5" descr="ReadJson2"/>
          <p:cNvPicPr>
            <a:picLocks noChangeAspect="1"/>
          </p:cNvPicPr>
          <p:nvPr/>
        </p:nvPicPr>
        <p:blipFill>
          <a:blip r:embed="rId2"/>
          <a:stretch>
            <a:fillRect/>
          </a:stretch>
        </p:blipFill>
        <p:spPr>
          <a:xfrm>
            <a:off x="5205730" y="1603375"/>
            <a:ext cx="7353300" cy="5257800"/>
          </a:xfrm>
          <a:prstGeom prst="rect">
            <a:avLst/>
          </a:prstGeom>
        </p:spPr>
      </p:pic>
    </p:spTree>
  </p:cSld>
  <p:clrMapOvr>
    <a:masterClrMapping/>
  </p:clrMapOvr>
  <p:transition spd="slow" advClick="0" advTm="0">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3"/>
          <p:cNvSpPr>
            <a:spLocks noEditPoints="1"/>
          </p:cNvSpPr>
          <p:nvPr/>
        </p:nvSpPr>
        <p:spPr bwMode="auto">
          <a:xfrm>
            <a:off x="2567055" y="1585914"/>
            <a:ext cx="2446449" cy="2892891"/>
          </a:xfrm>
          <a:custGeom>
            <a:avLst/>
            <a:gdLst>
              <a:gd name="T0" fmla="*/ 774 w 1058"/>
              <a:gd name="T1" fmla="*/ 1252 h 1252"/>
              <a:gd name="T2" fmla="*/ 283 w 1058"/>
              <a:gd name="T3" fmla="*/ 1252 h 1252"/>
              <a:gd name="T4" fmla="*/ 248 w 1058"/>
              <a:gd name="T5" fmla="*/ 1218 h 1252"/>
              <a:gd name="T6" fmla="*/ 142 w 1058"/>
              <a:gd name="T7" fmla="*/ 887 h 1252"/>
              <a:gd name="T8" fmla="*/ 110 w 1058"/>
              <a:gd name="T9" fmla="*/ 831 h 1252"/>
              <a:gd name="T10" fmla="*/ 0 w 1058"/>
              <a:gd name="T11" fmla="*/ 529 h 1252"/>
              <a:gd name="T12" fmla="*/ 529 w 1058"/>
              <a:gd name="T13" fmla="*/ 0 h 1252"/>
              <a:gd name="T14" fmla="*/ 1058 w 1058"/>
              <a:gd name="T15" fmla="*/ 529 h 1252"/>
              <a:gd name="T16" fmla="*/ 947 w 1058"/>
              <a:gd name="T17" fmla="*/ 831 h 1252"/>
              <a:gd name="T18" fmla="*/ 916 w 1058"/>
              <a:gd name="T19" fmla="*/ 887 h 1252"/>
              <a:gd name="T20" fmla="*/ 810 w 1058"/>
              <a:gd name="T21" fmla="*/ 1218 h 1252"/>
              <a:gd name="T22" fmla="*/ 774 w 1058"/>
              <a:gd name="T23" fmla="*/ 1252 h 1252"/>
              <a:gd name="T24" fmla="*/ 315 w 1058"/>
              <a:gd name="T25" fmla="*/ 1180 h 1252"/>
              <a:gd name="T26" fmla="*/ 742 w 1058"/>
              <a:gd name="T27" fmla="*/ 1180 h 1252"/>
              <a:gd name="T28" fmla="*/ 851 w 1058"/>
              <a:gd name="T29" fmla="*/ 857 h 1252"/>
              <a:gd name="T30" fmla="*/ 885 w 1058"/>
              <a:gd name="T31" fmla="*/ 794 h 1252"/>
              <a:gd name="T32" fmla="*/ 986 w 1058"/>
              <a:gd name="T33" fmla="*/ 529 h 1252"/>
              <a:gd name="T34" fmla="*/ 529 w 1058"/>
              <a:gd name="T35" fmla="*/ 72 h 1252"/>
              <a:gd name="T36" fmla="*/ 72 w 1058"/>
              <a:gd name="T37" fmla="*/ 529 h 1252"/>
              <a:gd name="T38" fmla="*/ 172 w 1058"/>
              <a:gd name="T39" fmla="*/ 794 h 1252"/>
              <a:gd name="T40" fmla="*/ 207 w 1058"/>
              <a:gd name="T41" fmla="*/ 857 h 1252"/>
              <a:gd name="T42" fmla="*/ 315 w 1058"/>
              <a:gd name="T43" fmla="*/ 118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58" h="1252">
                <a:moveTo>
                  <a:pt x="774" y="1252"/>
                </a:moveTo>
                <a:cubicBezTo>
                  <a:pt x="283" y="1252"/>
                  <a:pt x="283" y="1252"/>
                  <a:pt x="283" y="1252"/>
                </a:cubicBezTo>
                <a:cubicBezTo>
                  <a:pt x="264" y="1252"/>
                  <a:pt x="249" y="1237"/>
                  <a:pt x="248" y="1218"/>
                </a:cubicBezTo>
                <a:cubicBezTo>
                  <a:pt x="247" y="1217"/>
                  <a:pt x="239" y="1097"/>
                  <a:pt x="142" y="887"/>
                </a:cubicBezTo>
                <a:cubicBezTo>
                  <a:pt x="135" y="873"/>
                  <a:pt x="123" y="853"/>
                  <a:pt x="110" y="831"/>
                </a:cubicBezTo>
                <a:cubicBezTo>
                  <a:pt x="66" y="755"/>
                  <a:pt x="0" y="640"/>
                  <a:pt x="0" y="529"/>
                </a:cubicBezTo>
                <a:cubicBezTo>
                  <a:pt x="0" y="238"/>
                  <a:pt x="237" y="0"/>
                  <a:pt x="529" y="0"/>
                </a:cubicBezTo>
                <a:cubicBezTo>
                  <a:pt x="820" y="0"/>
                  <a:pt x="1058" y="238"/>
                  <a:pt x="1058" y="529"/>
                </a:cubicBezTo>
                <a:cubicBezTo>
                  <a:pt x="1058" y="640"/>
                  <a:pt x="991" y="755"/>
                  <a:pt x="947" y="831"/>
                </a:cubicBezTo>
                <a:cubicBezTo>
                  <a:pt x="934" y="853"/>
                  <a:pt x="923" y="873"/>
                  <a:pt x="916" y="887"/>
                </a:cubicBezTo>
                <a:cubicBezTo>
                  <a:pt x="818" y="1097"/>
                  <a:pt x="810" y="1217"/>
                  <a:pt x="810" y="1218"/>
                </a:cubicBezTo>
                <a:cubicBezTo>
                  <a:pt x="809" y="1237"/>
                  <a:pt x="793" y="1252"/>
                  <a:pt x="774" y="1252"/>
                </a:cubicBezTo>
                <a:close/>
                <a:moveTo>
                  <a:pt x="315" y="1180"/>
                </a:moveTo>
                <a:cubicBezTo>
                  <a:pt x="742" y="1180"/>
                  <a:pt x="742" y="1180"/>
                  <a:pt x="742" y="1180"/>
                </a:cubicBezTo>
                <a:cubicBezTo>
                  <a:pt x="751" y="1127"/>
                  <a:pt x="776" y="1017"/>
                  <a:pt x="851" y="857"/>
                </a:cubicBezTo>
                <a:cubicBezTo>
                  <a:pt x="859" y="840"/>
                  <a:pt x="871" y="819"/>
                  <a:pt x="885" y="794"/>
                </a:cubicBezTo>
                <a:cubicBezTo>
                  <a:pt x="928" y="721"/>
                  <a:pt x="986" y="621"/>
                  <a:pt x="986" y="529"/>
                </a:cubicBezTo>
                <a:cubicBezTo>
                  <a:pt x="986" y="277"/>
                  <a:pt x="781" y="72"/>
                  <a:pt x="529" y="72"/>
                </a:cubicBezTo>
                <a:cubicBezTo>
                  <a:pt x="277" y="72"/>
                  <a:pt x="72" y="277"/>
                  <a:pt x="72" y="529"/>
                </a:cubicBezTo>
                <a:cubicBezTo>
                  <a:pt x="72" y="621"/>
                  <a:pt x="130" y="721"/>
                  <a:pt x="172" y="794"/>
                </a:cubicBezTo>
                <a:cubicBezTo>
                  <a:pt x="187" y="819"/>
                  <a:pt x="199" y="840"/>
                  <a:pt x="207" y="857"/>
                </a:cubicBezTo>
                <a:cubicBezTo>
                  <a:pt x="281" y="1017"/>
                  <a:pt x="307" y="1127"/>
                  <a:pt x="315" y="1180"/>
                </a:cubicBezTo>
                <a:close/>
              </a:path>
            </a:pathLst>
          </a:custGeom>
          <a:solidFill>
            <a:schemeClr val="accent1">
              <a:lumMod val="60000"/>
              <a:lumOff val="40000"/>
            </a:schemeClr>
          </a:solidFill>
          <a:ln>
            <a:solidFill>
              <a:schemeClr val="accent1"/>
            </a:solidFill>
          </a:ln>
        </p:spPr>
        <p:style>
          <a:lnRef idx="2">
            <a:schemeClr val="accent5"/>
          </a:lnRef>
          <a:fillRef idx="1">
            <a:schemeClr val="lt1"/>
          </a:fillRef>
          <a:effectRef idx="0">
            <a:schemeClr val="accent5"/>
          </a:effectRef>
          <a:fontRef idx="minor">
            <a:schemeClr val="dk1"/>
          </a:fontRef>
        </p:style>
        <p:txBody>
          <a:bodyPr vert="horz" wrap="square" lIns="91408" tIns="45704" rIns="91408" bIns="45704" numCol="1" anchor="t" anchorCtr="0" compatLnSpc="1"/>
          <a:lstStyle/>
          <a:p>
            <a:pPr algn="just">
              <a:lnSpc>
                <a:spcPct val="120000"/>
              </a:lnSpc>
            </a:pPr>
            <a:endParaRPr lang="id-ID" sz="800" dirty="0">
              <a:latin typeface="Arial" panose="020B0604020202020204" pitchFamily="34" charset="0"/>
              <a:ea typeface="微软雅黑" charset="-122"/>
              <a:cs typeface="+mn-ea"/>
              <a:sym typeface="Arial" panose="020B0604020202020204" pitchFamily="34" charset="0"/>
            </a:endParaRPr>
          </a:p>
        </p:txBody>
      </p:sp>
      <p:sp>
        <p:nvSpPr>
          <p:cNvPr id="12" name="Freeform 16"/>
          <p:cNvSpPr>
            <a:spLocks noEditPoints="1"/>
          </p:cNvSpPr>
          <p:nvPr/>
        </p:nvSpPr>
        <p:spPr bwMode="auto">
          <a:xfrm>
            <a:off x="3165106" y="4561371"/>
            <a:ext cx="1250349" cy="1003115"/>
          </a:xfrm>
          <a:custGeom>
            <a:avLst/>
            <a:gdLst>
              <a:gd name="T0" fmla="*/ 495 w 541"/>
              <a:gd name="T1" fmla="*/ 223 h 434"/>
              <a:gd name="T2" fmla="*/ 540 w 541"/>
              <a:gd name="T3" fmla="*/ 168 h 434"/>
              <a:gd name="T4" fmla="*/ 494 w 541"/>
              <a:gd name="T5" fmla="*/ 112 h 434"/>
              <a:gd name="T6" fmla="*/ 540 w 541"/>
              <a:gd name="T7" fmla="*/ 57 h 434"/>
              <a:gd name="T8" fmla="*/ 483 w 541"/>
              <a:gd name="T9" fmla="*/ 0 h 434"/>
              <a:gd name="T10" fmla="*/ 56 w 541"/>
              <a:gd name="T11" fmla="*/ 0 h 434"/>
              <a:gd name="T12" fmla="*/ 0 w 541"/>
              <a:gd name="T13" fmla="*/ 56 h 434"/>
              <a:gd name="T14" fmla="*/ 46 w 541"/>
              <a:gd name="T15" fmla="*/ 112 h 434"/>
              <a:gd name="T16" fmla="*/ 0 w 541"/>
              <a:gd name="T17" fmla="*/ 167 h 434"/>
              <a:gd name="T18" fmla="*/ 46 w 541"/>
              <a:gd name="T19" fmla="*/ 223 h 434"/>
              <a:gd name="T20" fmla="*/ 1 w 541"/>
              <a:gd name="T21" fmla="*/ 278 h 434"/>
              <a:gd name="T22" fmla="*/ 57 w 541"/>
              <a:gd name="T23" fmla="*/ 334 h 434"/>
              <a:gd name="T24" fmla="*/ 157 w 541"/>
              <a:gd name="T25" fmla="*/ 334 h 434"/>
              <a:gd name="T26" fmla="*/ 161 w 541"/>
              <a:gd name="T27" fmla="*/ 351 h 434"/>
              <a:gd name="T28" fmla="*/ 272 w 541"/>
              <a:gd name="T29" fmla="*/ 433 h 434"/>
              <a:gd name="T30" fmla="*/ 383 w 541"/>
              <a:gd name="T31" fmla="*/ 335 h 434"/>
              <a:gd name="T32" fmla="*/ 484 w 541"/>
              <a:gd name="T33" fmla="*/ 335 h 434"/>
              <a:gd name="T34" fmla="*/ 541 w 541"/>
              <a:gd name="T35" fmla="*/ 278 h 434"/>
              <a:gd name="T36" fmla="*/ 495 w 541"/>
              <a:gd name="T37" fmla="*/ 223 h 434"/>
              <a:gd name="T38" fmla="*/ 423 w 541"/>
              <a:gd name="T39" fmla="*/ 241 h 434"/>
              <a:gd name="T40" fmla="*/ 118 w 541"/>
              <a:gd name="T41" fmla="*/ 241 h 434"/>
              <a:gd name="T42" fmla="*/ 104 w 541"/>
              <a:gd name="T43" fmla="*/ 227 h 434"/>
              <a:gd name="T44" fmla="*/ 118 w 541"/>
              <a:gd name="T45" fmla="*/ 213 h 434"/>
              <a:gd name="T46" fmla="*/ 423 w 541"/>
              <a:gd name="T47" fmla="*/ 213 h 434"/>
              <a:gd name="T48" fmla="*/ 437 w 541"/>
              <a:gd name="T49" fmla="*/ 227 h 434"/>
              <a:gd name="T50" fmla="*/ 423 w 541"/>
              <a:gd name="T51" fmla="*/ 241 h 434"/>
              <a:gd name="T52" fmla="*/ 423 w 541"/>
              <a:gd name="T53" fmla="*/ 116 h 434"/>
              <a:gd name="T54" fmla="*/ 118 w 541"/>
              <a:gd name="T55" fmla="*/ 116 h 434"/>
              <a:gd name="T56" fmla="*/ 104 w 541"/>
              <a:gd name="T57" fmla="*/ 102 h 434"/>
              <a:gd name="T58" fmla="*/ 118 w 541"/>
              <a:gd name="T59" fmla="*/ 88 h 434"/>
              <a:gd name="T60" fmla="*/ 423 w 541"/>
              <a:gd name="T61" fmla="*/ 88 h 434"/>
              <a:gd name="T62" fmla="*/ 437 w 541"/>
              <a:gd name="T63" fmla="*/ 102 h 434"/>
              <a:gd name="T64" fmla="*/ 423 w 541"/>
              <a:gd name="T65" fmla="*/ 116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1" h="434">
                <a:moveTo>
                  <a:pt x="495" y="223"/>
                </a:moveTo>
                <a:cubicBezTo>
                  <a:pt x="521" y="218"/>
                  <a:pt x="540" y="195"/>
                  <a:pt x="540" y="168"/>
                </a:cubicBezTo>
                <a:cubicBezTo>
                  <a:pt x="540" y="140"/>
                  <a:pt x="520" y="117"/>
                  <a:pt x="494" y="112"/>
                </a:cubicBezTo>
                <a:cubicBezTo>
                  <a:pt x="520" y="107"/>
                  <a:pt x="540" y="84"/>
                  <a:pt x="540" y="57"/>
                </a:cubicBezTo>
                <a:cubicBezTo>
                  <a:pt x="540" y="26"/>
                  <a:pt x="514" y="0"/>
                  <a:pt x="483" y="0"/>
                </a:cubicBezTo>
                <a:cubicBezTo>
                  <a:pt x="56" y="0"/>
                  <a:pt x="56" y="0"/>
                  <a:pt x="56" y="0"/>
                </a:cubicBezTo>
                <a:cubicBezTo>
                  <a:pt x="25" y="0"/>
                  <a:pt x="0" y="25"/>
                  <a:pt x="0" y="56"/>
                </a:cubicBezTo>
                <a:cubicBezTo>
                  <a:pt x="0" y="84"/>
                  <a:pt x="20" y="107"/>
                  <a:pt x="46" y="112"/>
                </a:cubicBezTo>
                <a:cubicBezTo>
                  <a:pt x="20" y="117"/>
                  <a:pt x="0" y="140"/>
                  <a:pt x="0" y="167"/>
                </a:cubicBezTo>
                <a:cubicBezTo>
                  <a:pt x="0" y="195"/>
                  <a:pt x="20" y="218"/>
                  <a:pt x="46" y="223"/>
                </a:cubicBezTo>
                <a:cubicBezTo>
                  <a:pt x="20" y="228"/>
                  <a:pt x="1" y="250"/>
                  <a:pt x="1" y="278"/>
                </a:cubicBezTo>
                <a:cubicBezTo>
                  <a:pt x="1" y="309"/>
                  <a:pt x="26" y="334"/>
                  <a:pt x="57" y="334"/>
                </a:cubicBezTo>
                <a:cubicBezTo>
                  <a:pt x="157" y="334"/>
                  <a:pt x="157" y="334"/>
                  <a:pt x="157" y="334"/>
                </a:cubicBezTo>
                <a:cubicBezTo>
                  <a:pt x="158" y="340"/>
                  <a:pt x="159" y="345"/>
                  <a:pt x="161" y="351"/>
                </a:cubicBezTo>
                <a:cubicBezTo>
                  <a:pt x="175" y="399"/>
                  <a:pt x="219" y="434"/>
                  <a:pt x="272" y="433"/>
                </a:cubicBezTo>
                <a:cubicBezTo>
                  <a:pt x="331" y="433"/>
                  <a:pt x="380" y="392"/>
                  <a:pt x="383" y="335"/>
                </a:cubicBezTo>
                <a:cubicBezTo>
                  <a:pt x="484" y="335"/>
                  <a:pt x="484" y="335"/>
                  <a:pt x="484" y="335"/>
                </a:cubicBezTo>
                <a:cubicBezTo>
                  <a:pt x="515" y="335"/>
                  <a:pt x="541" y="309"/>
                  <a:pt x="541" y="278"/>
                </a:cubicBezTo>
                <a:cubicBezTo>
                  <a:pt x="541" y="251"/>
                  <a:pt x="521" y="228"/>
                  <a:pt x="495" y="223"/>
                </a:cubicBezTo>
                <a:close/>
                <a:moveTo>
                  <a:pt x="423" y="241"/>
                </a:moveTo>
                <a:cubicBezTo>
                  <a:pt x="118" y="241"/>
                  <a:pt x="118" y="241"/>
                  <a:pt x="118" y="241"/>
                </a:cubicBezTo>
                <a:cubicBezTo>
                  <a:pt x="110" y="241"/>
                  <a:pt x="104" y="234"/>
                  <a:pt x="104" y="227"/>
                </a:cubicBezTo>
                <a:cubicBezTo>
                  <a:pt x="104" y="219"/>
                  <a:pt x="110" y="213"/>
                  <a:pt x="118" y="213"/>
                </a:cubicBezTo>
                <a:cubicBezTo>
                  <a:pt x="423" y="213"/>
                  <a:pt x="423" y="213"/>
                  <a:pt x="423" y="213"/>
                </a:cubicBezTo>
                <a:cubicBezTo>
                  <a:pt x="431" y="213"/>
                  <a:pt x="437" y="219"/>
                  <a:pt x="437" y="227"/>
                </a:cubicBezTo>
                <a:cubicBezTo>
                  <a:pt x="437" y="234"/>
                  <a:pt x="431" y="241"/>
                  <a:pt x="423" y="241"/>
                </a:cubicBezTo>
                <a:close/>
                <a:moveTo>
                  <a:pt x="423" y="116"/>
                </a:moveTo>
                <a:cubicBezTo>
                  <a:pt x="118" y="116"/>
                  <a:pt x="118" y="116"/>
                  <a:pt x="118" y="116"/>
                </a:cubicBezTo>
                <a:cubicBezTo>
                  <a:pt x="110" y="116"/>
                  <a:pt x="104" y="110"/>
                  <a:pt x="104" y="102"/>
                </a:cubicBezTo>
                <a:cubicBezTo>
                  <a:pt x="104" y="95"/>
                  <a:pt x="110" y="88"/>
                  <a:pt x="118" y="88"/>
                </a:cubicBezTo>
                <a:cubicBezTo>
                  <a:pt x="423" y="88"/>
                  <a:pt x="423" y="88"/>
                  <a:pt x="423" y="88"/>
                </a:cubicBezTo>
                <a:cubicBezTo>
                  <a:pt x="431" y="88"/>
                  <a:pt x="437" y="95"/>
                  <a:pt x="437" y="102"/>
                </a:cubicBezTo>
                <a:cubicBezTo>
                  <a:pt x="437" y="110"/>
                  <a:pt x="431" y="116"/>
                  <a:pt x="423" y="116"/>
                </a:cubicBezTo>
                <a:close/>
              </a:path>
            </a:pathLst>
          </a:custGeom>
          <a:solidFill>
            <a:schemeClr val="accent3"/>
          </a:solidFill>
          <a:ln>
            <a:noFill/>
          </a:ln>
        </p:spPr>
        <p:txBody>
          <a:bodyPr vert="horz" wrap="square" lIns="91408" tIns="45704" rIns="91408" bIns="45704" numCol="1" anchor="t" anchorCtr="0" compatLnSpc="1"/>
          <a:lstStyle/>
          <a:p>
            <a:pPr algn="just">
              <a:lnSpc>
                <a:spcPct val="120000"/>
              </a:lnSpc>
            </a:pPr>
            <a:endParaRPr lang="id-ID" sz="800" dirty="0">
              <a:latin typeface="Arial" panose="020B0604020202020204" pitchFamily="34" charset="0"/>
              <a:ea typeface="微软雅黑" charset="-122"/>
              <a:cs typeface="+mn-ea"/>
              <a:sym typeface="Arial" panose="020B0604020202020204" pitchFamily="34" charset="0"/>
            </a:endParaRPr>
          </a:p>
        </p:txBody>
      </p:sp>
      <p:grpSp>
        <p:nvGrpSpPr>
          <p:cNvPr id="2" name="Group 12"/>
          <p:cNvGrpSpPr/>
          <p:nvPr/>
        </p:nvGrpSpPr>
        <p:grpSpPr>
          <a:xfrm>
            <a:off x="2778998" y="1777636"/>
            <a:ext cx="2022566" cy="1810634"/>
            <a:chOff x="8169276" y="952501"/>
            <a:chExt cx="3781424" cy="3384550"/>
          </a:xfrm>
          <a:solidFill>
            <a:schemeClr val="accent1"/>
          </a:solidFill>
        </p:grpSpPr>
        <p:sp>
          <p:nvSpPr>
            <p:cNvPr id="14" name="Freeform 10"/>
            <p:cNvSpPr/>
            <p:nvPr/>
          </p:nvSpPr>
          <p:spPr bwMode="auto">
            <a:xfrm>
              <a:off x="9297988" y="1533526"/>
              <a:ext cx="1392237" cy="1004888"/>
            </a:xfrm>
            <a:custGeom>
              <a:avLst/>
              <a:gdLst>
                <a:gd name="T0" fmla="*/ 142 w 370"/>
                <a:gd name="T1" fmla="*/ 228 h 267"/>
                <a:gd name="T2" fmla="*/ 241 w 370"/>
                <a:gd name="T3" fmla="*/ 248 h 267"/>
                <a:gd name="T4" fmla="*/ 303 w 370"/>
                <a:gd name="T5" fmla="*/ 226 h 267"/>
                <a:gd name="T6" fmla="*/ 368 w 370"/>
                <a:gd name="T7" fmla="*/ 107 h 267"/>
                <a:gd name="T8" fmla="*/ 278 w 370"/>
                <a:gd name="T9" fmla="*/ 11 h 267"/>
                <a:gd name="T10" fmla="*/ 179 w 370"/>
                <a:gd name="T11" fmla="*/ 58 h 267"/>
                <a:gd name="T12" fmla="*/ 168 w 370"/>
                <a:gd name="T13" fmla="*/ 65 h 267"/>
                <a:gd name="T14" fmla="*/ 155 w 370"/>
                <a:gd name="T15" fmla="*/ 60 h 267"/>
                <a:gd name="T16" fmla="*/ 67 w 370"/>
                <a:gd name="T17" fmla="*/ 47 h 267"/>
                <a:gd name="T18" fmla="*/ 0 w 370"/>
                <a:gd name="T19" fmla="*/ 116 h 267"/>
                <a:gd name="T20" fmla="*/ 9 w 370"/>
                <a:gd name="T21" fmla="*/ 121 h 267"/>
                <a:gd name="T22" fmla="*/ 84 w 370"/>
                <a:gd name="T23" fmla="*/ 267 h 267"/>
                <a:gd name="T24" fmla="*/ 142 w 370"/>
                <a:gd name="T25" fmla="*/ 22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0" h="267">
                  <a:moveTo>
                    <a:pt x="142" y="228"/>
                  </a:moveTo>
                  <a:cubicBezTo>
                    <a:pt x="189" y="219"/>
                    <a:pt x="225" y="237"/>
                    <a:pt x="241" y="248"/>
                  </a:cubicBezTo>
                  <a:cubicBezTo>
                    <a:pt x="253" y="241"/>
                    <a:pt x="275" y="230"/>
                    <a:pt x="303" y="226"/>
                  </a:cubicBezTo>
                  <a:cubicBezTo>
                    <a:pt x="304" y="191"/>
                    <a:pt x="319" y="134"/>
                    <a:pt x="368" y="107"/>
                  </a:cubicBezTo>
                  <a:cubicBezTo>
                    <a:pt x="370" y="82"/>
                    <a:pt x="350" y="22"/>
                    <a:pt x="278" y="11"/>
                  </a:cubicBezTo>
                  <a:cubicBezTo>
                    <a:pt x="211" y="0"/>
                    <a:pt x="181" y="56"/>
                    <a:pt x="179" y="58"/>
                  </a:cubicBezTo>
                  <a:cubicBezTo>
                    <a:pt x="177" y="62"/>
                    <a:pt x="173" y="65"/>
                    <a:pt x="168" y="65"/>
                  </a:cubicBezTo>
                  <a:cubicBezTo>
                    <a:pt x="163" y="66"/>
                    <a:pt x="158" y="64"/>
                    <a:pt x="155" y="60"/>
                  </a:cubicBezTo>
                  <a:cubicBezTo>
                    <a:pt x="155" y="59"/>
                    <a:pt x="133" y="32"/>
                    <a:pt x="67" y="47"/>
                  </a:cubicBezTo>
                  <a:cubicBezTo>
                    <a:pt x="14" y="60"/>
                    <a:pt x="2" y="101"/>
                    <a:pt x="0" y="116"/>
                  </a:cubicBezTo>
                  <a:cubicBezTo>
                    <a:pt x="3" y="117"/>
                    <a:pt x="6" y="119"/>
                    <a:pt x="9" y="121"/>
                  </a:cubicBezTo>
                  <a:cubicBezTo>
                    <a:pt x="63" y="161"/>
                    <a:pt x="80" y="224"/>
                    <a:pt x="84" y="267"/>
                  </a:cubicBezTo>
                  <a:cubicBezTo>
                    <a:pt x="96" y="250"/>
                    <a:pt x="114" y="234"/>
                    <a:pt x="142" y="228"/>
                  </a:cubicBezTo>
                  <a:close/>
                </a:path>
              </a:pathLst>
            </a:custGeom>
            <a:grpFill/>
            <a:ln>
              <a:noFill/>
            </a:ln>
          </p:spPr>
          <p:txBody>
            <a:bodyPr vert="horz" wrap="square" lIns="128525" tIns="64264" rIns="128525" bIns="64264" numCol="1" anchor="t" anchorCtr="0" compatLnSpc="1"/>
            <a:lstStyle/>
            <a:p>
              <a:pPr algn="just">
                <a:lnSpc>
                  <a:spcPct val="120000"/>
                </a:lnSpc>
              </a:pPr>
              <a:endParaRPr lang="id-ID" sz="800" dirty="0">
                <a:latin typeface="Arial" panose="020B0604020202020204" pitchFamily="34" charset="0"/>
                <a:ea typeface="微软雅黑" charset="-122"/>
                <a:cs typeface="+mn-ea"/>
                <a:sym typeface="Arial" panose="020B0604020202020204" pitchFamily="34" charset="0"/>
              </a:endParaRPr>
            </a:p>
          </p:txBody>
        </p:sp>
        <p:sp>
          <p:nvSpPr>
            <p:cNvPr id="15" name="Freeform 11"/>
            <p:cNvSpPr/>
            <p:nvPr/>
          </p:nvSpPr>
          <p:spPr bwMode="auto">
            <a:xfrm>
              <a:off x="8169276" y="952501"/>
              <a:ext cx="3781424" cy="3384550"/>
            </a:xfrm>
            <a:custGeom>
              <a:avLst/>
              <a:gdLst>
                <a:gd name="T0" fmla="*/ 932 w 1005"/>
                <a:gd name="T1" fmla="*/ 313 h 899"/>
                <a:gd name="T2" fmla="*/ 693 w 1005"/>
                <a:gd name="T3" fmla="*/ 126 h 899"/>
                <a:gd name="T4" fmla="*/ 192 w 1005"/>
                <a:gd name="T5" fmla="*/ 181 h 899"/>
                <a:gd name="T6" fmla="*/ 261 w 1005"/>
                <a:gd name="T7" fmla="*/ 549 h 899"/>
                <a:gd name="T8" fmla="*/ 292 w 1005"/>
                <a:gd name="T9" fmla="*/ 298 h 899"/>
                <a:gd name="T10" fmla="*/ 155 w 1005"/>
                <a:gd name="T11" fmla="*/ 377 h 899"/>
                <a:gd name="T12" fmla="*/ 244 w 1005"/>
                <a:gd name="T13" fmla="*/ 409 h 899"/>
                <a:gd name="T14" fmla="*/ 255 w 1005"/>
                <a:gd name="T15" fmla="*/ 435 h 899"/>
                <a:gd name="T16" fmla="*/ 128 w 1005"/>
                <a:gd name="T17" fmla="*/ 388 h 899"/>
                <a:gd name="T18" fmla="*/ 274 w 1005"/>
                <a:gd name="T19" fmla="*/ 257 h 899"/>
                <a:gd name="T20" fmla="*/ 464 w 1005"/>
                <a:gd name="T21" fmla="*/ 184 h 899"/>
                <a:gd name="T22" fmla="*/ 673 w 1005"/>
                <a:gd name="T23" fmla="*/ 190 h 899"/>
                <a:gd name="T24" fmla="*/ 851 w 1005"/>
                <a:gd name="T25" fmla="*/ 291 h 899"/>
                <a:gd name="T26" fmla="*/ 914 w 1005"/>
                <a:gd name="T27" fmla="*/ 518 h 899"/>
                <a:gd name="T28" fmla="*/ 747 w 1005"/>
                <a:gd name="T29" fmla="*/ 572 h 899"/>
                <a:gd name="T30" fmla="*/ 474 w 1005"/>
                <a:gd name="T31" fmla="*/ 615 h 899"/>
                <a:gd name="T32" fmla="*/ 421 w 1005"/>
                <a:gd name="T33" fmla="*/ 572 h 899"/>
                <a:gd name="T34" fmla="*/ 446 w 1005"/>
                <a:gd name="T35" fmla="*/ 560 h 899"/>
                <a:gd name="T36" fmla="*/ 553 w 1005"/>
                <a:gd name="T37" fmla="*/ 547 h 899"/>
                <a:gd name="T38" fmla="*/ 854 w 1005"/>
                <a:gd name="T39" fmla="*/ 560 h 899"/>
                <a:gd name="T40" fmla="*/ 857 w 1005"/>
                <a:gd name="T41" fmla="*/ 427 h 899"/>
                <a:gd name="T42" fmla="*/ 831 w 1005"/>
                <a:gd name="T43" fmla="*/ 311 h 899"/>
                <a:gd name="T44" fmla="*/ 632 w 1005"/>
                <a:gd name="T45" fmla="*/ 378 h 899"/>
                <a:gd name="T46" fmla="*/ 742 w 1005"/>
                <a:gd name="T47" fmla="*/ 461 h 899"/>
                <a:gd name="T48" fmla="*/ 549 w 1005"/>
                <a:gd name="T49" fmla="*/ 430 h 899"/>
                <a:gd name="T50" fmla="*/ 447 w 1005"/>
                <a:gd name="T51" fmla="*/ 410 h 899"/>
                <a:gd name="T52" fmla="*/ 381 w 1005"/>
                <a:gd name="T53" fmla="*/ 488 h 899"/>
                <a:gd name="T54" fmla="*/ 300 w 1005"/>
                <a:gd name="T55" fmla="*/ 535 h 899"/>
                <a:gd name="T56" fmla="*/ 298 w 1005"/>
                <a:gd name="T57" fmla="*/ 538 h 899"/>
                <a:gd name="T58" fmla="*/ 274 w 1005"/>
                <a:gd name="T59" fmla="*/ 618 h 899"/>
                <a:gd name="T60" fmla="*/ 288 w 1005"/>
                <a:gd name="T61" fmla="*/ 665 h 899"/>
                <a:gd name="T62" fmla="*/ 352 w 1005"/>
                <a:gd name="T63" fmla="*/ 724 h 899"/>
                <a:gd name="T64" fmla="*/ 571 w 1005"/>
                <a:gd name="T65" fmla="*/ 769 h 899"/>
                <a:gd name="T66" fmla="*/ 570 w 1005"/>
                <a:gd name="T67" fmla="*/ 769 h 899"/>
                <a:gd name="T68" fmla="*/ 681 w 1005"/>
                <a:gd name="T69" fmla="*/ 675 h 899"/>
                <a:gd name="T70" fmla="*/ 650 w 1005"/>
                <a:gd name="T71" fmla="*/ 634 h 899"/>
                <a:gd name="T72" fmla="*/ 708 w 1005"/>
                <a:gd name="T73" fmla="*/ 665 h 899"/>
                <a:gd name="T74" fmla="*/ 691 w 1005"/>
                <a:gd name="T75" fmla="*/ 750 h 899"/>
                <a:gd name="T76" fmla="*/ 491 w 1005"/>
                <a:gd name="T77" fmla="*/ 785 h 899"/>
                <a:gd name="T78" fmla="*/ 787 w 1005"/>
                <a:gd name="T79" fmla="*/ 830 h 899"/>
                <a:gd name="T80" fmla="*/ 1001 w 1005"/>
                <a:gd name="T81" fmla="*/ 474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5" h="899">
                  <a:moveTo>
                    <a:pt x="1001" y="474"/>
                  </a:moveTo>
                  <a:cubicBezTo>
                    <a:pt x="997" y="357"/>
                    <a:pt x="932" y="313"/>
                    <a:pt x="932" y="313"/>
                  </a:cubicBezTo>
                  <a:cubicBezTo>
                    <a:pt x="932" y="313"/>
                    <a:pt x="924" y="257"/>
                    <a:pt x="873" y="197"/>
                  </a:cubicBezTo>
                  <a:cubicBezTo>
                    <a:pt x="794" y="111"/>
                    <a:pt x="693" y="126"/>
                    <a:pt x="693" y="126"/>
                  </a:cubicBezTo>
                  <a:cubicBezTo>
                    <a:pt x="563" y="0"/>
                    <a:pt x="430" y="97"/>
                    <a:pt x="430" y="97"/>
                  </a:cubicBezTo>
                  <a:cubicBezTo>
                    <a:pt x="245" y="36"/>
                    <a:pt x="192" y="181"/>
                    <a:pt x="192" y="181"/>
                  </a:cubicBezTo>
                  <a:cubicBezTo>
                    <a:pt x="86" y="193"/>
                    <a:pt x="0" y="317"/>
                    <a:pt x="77" y="450"/>
                  </a:cubicBezTo>
                  <a:cubicBezTo>
                    <a:pt x="136" y="552"/>
                    <a:pt x="224" y="554"/>
                    <a:pt x="261" y="549"/>
                  </a:cubicBezTo>
                  <a:cubicBezTo>
                    <a:pt x="274" y="517"/>
                    <a:pt x="300" y="481"/>
                    <a:pt x="357" y="465"/>
                  </a:cubicBezTo>
                  <a:cubicBezTo>
                    <a:pt x="358" y="459"/>
                    <a:pt x="365" y="350"/>
                    <a:pt x="292" y="298"/>
                  </a:cubicBezTo>
                  <a:cubicBezTo>
                    <a:pt x="249" y="267"/>
                    <a:pt x="201" y="275"/>
                    <a:pt x="174" y="295"/>
                  </a:cubicBezTo>
                  <a:cubicBezTo>
                    <a:pt x="149" y="315"/>
                    <a:pt x="142" y="345"/>
                    <a:pt x="155" y="377"/>
                  </a:cubicBezTo>
                  <a:cubicBezTo>
                    <a:pt x="161" y="394"/>
                    <a:pt x="171" y="405"/>
                    <a:pt x="185" y="411"/>
                  </a:cubicBezTo>
                  <a:cubicBezTo>
                    <a:pt x="212" y="422"/>
                    <a:pt x="243" y="409"/>
                    <a:pt x="244" y="409"/>
                  </a:cubicBezTo>
                  <a:cubicBezTo>
                    <a:pt x="251" y="406"/>
                    <a:pt x="259" y="410"/>
                    <a:pt x="262" y="417"/>
                  </a:cubicBezTo>
                  <a:cubicBezTo>
                    <a:pt x="265" y="424"/>
                    <a:pt x="262" y="432"/>
                    <a:pt x="255" y="435"/>
                  </a:cubicBezTo>
                  <a:cubicBezTo>
                    <a:pt x="253" y="436"/>
                    <a:pt x="212" y="453"/>
                    <a:pt x="174" y="437"/>
                  </a:cubicBezTo>
                  <a:cubicBezTo>
                    <a:pt x="154" y="429"/>
                    <a:pt x="138" y="412"/>
                    <a:pt x="128" y="388"/>
                  </a:cubicBezTo>
                  <a:cubicBezTo>
                    <a:pt x="111" y="343"/>
                    <a:pt x="122" y="300"/>
                    <a:pt x="157" y="273"/>
                  </a:cubicBezTo>
                  <a:cubicBezTo>
                    <a:pt x="189" y="248"/>
                    <a:pt x="234" y="243"/>
                    <a:pt x="274" y="257"/>
                  </a:cubicBezTo>
                  <a:cubicBezTo>
                    <a:pt x="281" y="227"/>
                    <a:pt x="304" y="187"/>
                    <a:pt x="361" y="174"/>
                  </a:cubicBezTo>
                  <a:cubicBezTo>
                    <a:pt x="415" y="161"/>
                    <a:pt x="447" y="173"/>
                    <a:pt x="464" y="184"/>
                  </a:cubicBezTo>
                  <a:cubicBezTo>
                    <a:pt x="484" y="158"/>
                    <a:pt x="524" y="127"/>
                    <a:pt x="582" y="137"/>
                  </a:cubicBezTo>
                  <a:cubicBezTo>
                    <a:pt x="631" y="145"/>
                    <a:pt x="658" y="170"/>
                    <a:pt x="673" y="190"/>
                  </a:cubicBezTo>
                  <a:cubicBezTo>
                    <a:pt x="686" y="208"/>
                    <a:pt x="694" y="230"/>
                    <a:pt x="696" y="250"/>
                  </a:cubicBezTo>
                  <a:cubicBezTo>
                    <a:pt x="751" y="237"/>
                    <a:pt x="814" y="253"/>
                    <a:pt x="851" y="291"/>
                  </a:cubicBezTo>
                  <a:cubicBezTo>
                    <a:pt x="881" y="322"/>
                    <a:pt x="892" y="365"/>
                    <a:pt x="881" y="411"/>
                  </a:cubicBezTo>
                  <a:cubicBezTo>
                    <a:pt x="895" y="424"/>
                    <a:pt x="922" y="459"/>
                    <a:pt x="914" y="518"/>
                  </a:cubicBezTo>
                  <a:cubicBezTo>
                    <a:pt x="910" y="549"/>
                    <a:pt x="893" y="573"/>
                    <a:pt x="866" y="586"/>
                  </a:cubicBezTo>
                  <a:cubicBezTo>
                    <a:pt x="831" y="602"/>
                    <a:pt x="785" y="596"/>
                    <a:pt x="747" y="572"/>
                  </a:cubicBezTo>
                  <a:cubicBezTo>
                    <a:pt x="693" y="538"/>
                    <a:pt x="609" y="536"/>
                    <a:pt x="571" y="568"/>
                  </a:cubicBezTo>
                  <a:cubicBezTo>
                    <a:pt x="541" y="593"/>
                    <a:pt x="507" y="618"/>
                    <a:pt x="474" y="615"/>
                  </a:cubicBezTo>
                  <a:cubicBezTo>
                    <a:pt x="472" y="615"/>
                    <a:pt x="469" y="615"/>
                    <a:pt x="466" y="614"/>
                  </a:cubicBezTo>
                  <a:cubicBezTo>
                    <a:pt x="447" y="610"/>
                    <a:pt x="432" y="596"/>
                    <a:pt x="421" y="572"/>
                  </a:cubicBezTo>
                  <a:cubicBezTo>
                    <a:pt x="417" y="565"/>
                    <a:pt x="420" y="557"/>
                    <a:pt x="427" y="554"/>
                  </a:cubicBezTo>
                  <a:cubicBezTo>
                    <a:pt x="434" y="550"/>
                    <a:pt x="443" y="553"/>
                    <a:pt x="446" y="560"/>
                  </a:cubicBezTo>
                  <a:cubicBezTo>
                    <a:pt x="453" y="576"/>
                    <a:pt x="462" y="584"/>
                    <a:pt x="473" y="586"/>
                  </a:cubicBezTo>
                  <a:cubicBezTo>
                    <a:pt x="496" y="592"/>
                    <a:pt x="530" y="566"/>
                    <a:pt x="553" y="547"/>
                  </a:cubicBezTo>
                  <a:cubicBezTo>
                    <a:pt x="601" y="506"/>
                    <a:pt x="697" y="507"/>
                    <a:pt x="762" y="548"/>
                  </a:cubicBezTo>
                  <a:cubicBezTo>
                    <a:pt x="792" y="567"/>
                    <a:pt x="828" y="572"/>
                    <a:pt x="854" y="560"/>
                  </a:cubicBezTo>
                  <a:cubicBezTo>
                    <a:pt x="872" y="552"/>
                    <a:pt x="883" y="536"/>
                    <a:pt x="886" y="514"/>
                  </a:cubicBezTo>
                  <a:cubicBezTo>
                    <a:pt x="895" y="455"/>
                    <a:pt x="858" y="427"/>
                    <a:pt x="857" y="427"/>
                  </a:cubicBezTo>
                  <a:cubicBezTo>
                    <a:pt x="852" y="424"/>
                    <a:pt x="850" y="418"/>
                    <a:pt x="852" y="412"/>
                  </a:cubicBezTo>
                  <a:cubicBezTo>
                    <a:pt x="863" y="372"/>
                    <a:pt x="856" y="337"/>
                    <a:pt x="831" y="311"/>
                  </a:cubicBezTo>
                  <a:cubicBezTo>
                    <a:pt x="800" y="280"/>
                    <a:pt x="747" y="266"/>
                    <a:pt x="702" y="278"/>
                  </a:cubicBezTo>
                  <a:cubicBezTo>
                    <a:pt x="642" y="293"/>
                    <a:pt x="633" y="357"/>
                    <a:pt x="632" y="378"/>
                  </a:cubicBezTo>
                  <a:cubicBezTo>
                    <a:pt x="667" y="380"/>
                    <a:pt x="707" y="396"/>
                    <a:pt x="744" y="441"/>
                  </a:cubicBezTo>
                  <a:cubicBezTo>
                    <a:pt x="749" y="447"/>
                    <a:pt x="748" y="456"/>
                    <a:pt x="742" y="461"/>
                  </a:cubicBezTo>
                  <a:cubicBezTo>
                    <a:pt x="736" y="466"/>
                    <a:pt x="727" y="465"/>
                    <a:pt x="722" y="459"/>
                  </a:cubicBezTo>
                  <a:cubicBezTo>
                    <a:pt x="643" y="362"/>
                    <a:pt x="552" y="428"/>
                    <a:pt x="549" y="430"/>
                  </a:cubicBezTo>
                  <a:cubicBezTo>
                    <a:pt x="543" y="434"/>
                    <a:pt x="536" y="434"/>
                    <a:pt x="531" y="430"/>
                  </a:cubicBezTo>
                  <a:cubicBezTo>
                    <a:pt x="529" y="429"/>
                    <a:pt x="496" y="400"/>
                    <a:pt x="447" y="410"/>
                  </a:cubicBezTo>
                  <a:cubicBezTo>
                    <a:pt x="401" y="419"/>
                    <a:pt x="393" y="476"/>
                    <a:pt x="393" y="476"/>
                  </a:cubicBezTo>
                  <a:cubicBezTo>
                    <a:pt x="392" y="482"/>
                    <a:pt x="387" y="487"/>
                    <a:pt x="381" y="488"/>
                  </a:cubicBezTo>
                  <a:cubicBezTo>
                    <a:pt x="339" y="496"/>
                    <a:pt x="315" y="514"/>
                    <a:pt x="300" y="535"/>
                  </a:cubicBezTo>
                  <a:cubicBezTo>
                    <a:pt x="300" y="535"/>
                    <a:pt x="300" y="535"/>
                    <a:pt x="300" y="535"/>
                  </a:cubicBezTo>
                  <a:cubicBezTo>
                    <a:pt x="300" y="535"/>
                    <a:pt x="300" y="535"/>
                    <a:pt x="300" y="535"/>
                  </a:cubicBezTo>
                  <a:cubicBezTo>
                    <a:pt x="299" y="536"/>
                    <a:pt x="299" y="537"/>
                    <a:pt x="298" y="538"/>
                  </a:cubicBezTo>
                  <a:cubicBezTo>
                    <a:pt x="278" y="568"/>
                    <a:pt x="273" y="596"/>
                    <a:pt x="275" y="618"/>
                  </a:cubicBezTo>
                  <a:cubicBezTo>
                    <a:pt x="275" y="618"/>
                    <a:pt x="274" y="618"/>
                    <a:pt x="274" y="618"/>
                  </a:cubicBezTo>
                  <a:cubicBezTo>
                    <a:pt x="275" y="625"/>
                    <a:pt x="276" y="631"/>
                    <a:pt x="278" y="637"/>
                  </a:cubicBezTo>
                  <a:cubicBezTo>
                    <a:pt x="281" y="654"/>
                    <a:pt x="288" y="664"/>
                    <a:pt x="288" y="665"/>
                  </a:cubicBezTo>
                  <a:cubicBezTo>
                    <a:pt x="302" y="693"/>
                    <a:pt x="326" y="711"/>
                    <a:pt x="352" y="724"/>
                  </a:cubicBezTo>
                  <a:cubicBezTo>
                    <a:pt x="352" y="724"/>
                    <a:pt x="352" y="724"/>
                    <a:pt x="352" y="724"/>
                  </a:cubicBezTo>
                  <a:cubicBezTo>
                    <a:pt x="352" y="724"/>
                    <a:pt x="418" y="758"/>
                    <a:pt x="552" y="768"/>
                  </a:cubicBezTo>
                  <a:cubicBezTo>
                    <a:pt x="558" y="768"/>
                    <a:pt x="565" y="769"/>
                    <a:pt x="571" y="769"/>
                  </a:cubicBezTo>
                  <a:cubicBezTo>
                    <a:pt x="571" y="769"/>
                    <a:pt x="570" y="769"/>
                    <a:pt x="570" y="769"/>
                  </a:cubicBezTo>
                  <a:cubicBezTo>
                    <a:pt x="570" y="769"/>
                    <a:pt x="570" y="769"/>
                    <a:pt x="570" y="769"/>
                  </a:cubicBezTo>
                  <a:cubicBezTo>
                    <a:pt x="606" y="770"/>
                    <a:pt x="643" y="762"/>
                    <a:pt x="668" y="733"/>
                  </a:cubicBezTo>
                  <a:cubicBezTo>
                    <a:pt x="682" y="710"/>
                    <a:pt x="687" y="689"/>
                    <a:pt x="681" y="675"/>
                  </a:cubicBezTo>
                  <a:cubicBezTo>
                    <a:pt x="675" y="658"/>
                    <a:pt x="659" y="652"/>
                    <a:pt x="659" y="652"/>
                  </a:cubicBezTo>
                  <a:cubicBezTo>
                    <a:pt x="651" y="649"/>
                    <a:pt x="648" y="641"/>
                    <a:pt x="650" y="634"/>
                  </a:cubicBezTo>
                  <a:cubicBezTo>
                    <a:pt x="653" y="627"/>
                    <a:pt x="661" y="623"/>
                    <a:pt x="668" y="625"/>
                  </a:cubicBezTo>
                  <a:cubicBezTo>
                    <a:pt x="669" y="626"/>
                    <a:pt x="698" y="636"/>
                    <a:pt x="708" y="665"/>
                  </a:cubicBezTo>
                  <a:cubicBezTo>
                    <a:pt x="717" y="689"/>
                    <a:pt x="711" y="717"/>
                    <a:pt x="692" y="749"/>
                  </a:cubicBezTo>
                  <a:cubicBezTo>
                    <a:pt x="691" y="749"/>
                    <a:pt x="691" y="750"/>
                    <a:pt x="691" y="750"/>
                  </a:cubicBezTo>
                  <a:cubicBezTo>
                    <a:pt x="655" y="793"/>
                    <a:pt x="601" y="800"/>
                    <a:pt x="556" y="797"/>
                  </a:cubicBezTo>
                  <a:cubicBezTo>
                    <a:pt x="530" y="795"/>
                    <a:pt x="507" y="789"/>
                    <a:pt x="491" y="785"/>
                  </a:cubicBezTo>
                  <a:cubicBezTo>
                    <a:pt x="524" y="857"/>
                    <a:pt x="598" y="891"/>
                    <a:pt x="677" y="895"/>
                  </a:cubicBezTo>
                  <a:cubicBezTo>
                    <a:pt x="769" y="899"/>
                    <a:pt x="787" y="830"/>
                    <a:pt x="787" y="830"/>
                  </a:cubicBezTo>
                  <a:cubicBezTo>
                    <a:pt x="911" y="781"/>
                    <a:pt x="884" y="656"/>
                    <a:pt x="884" y="656"/>
                  </a:cubicBezTo>
                  <a:cubicBezTo>
                    <a:pt x="936" y="648"/>
                    <a:pt x="1005" y="590"/>
                    <a:pt x="1001" y="474"/>
                  </a:cubicBezTo>
                  <a:close/>
                </a:path>
              </a:pathLst>
            </a:custGeom>
            <a:grpFill/>
            <a:ln>
              <a:noFill/>
            </a:ln>
          </p:spPr>
          <p:txBody>
            <a:bodyPr vert="horz" wrap="square" lIns="128525" tIns="64264" rIns="128525" bIns="64264" numCol="1" anchor="t" anchorCtr="0" compatLnSpc="1"/>
            <a:lstStyle/>
            <a:p>
              <a:pPr algn="just">
                <a:lnSpc>
                  <a:spcPct val="120000"/>
                </a:lnSpc>
              </a:pPr>
              <a:endParaRPr lang="id-ID" sz="800" dirty="0">
                <a:latin typeface="Arial" panose="020B0604020202020204" pitchFamily="34" charset="0"/>
                <a:ea typeface="微软雅黑" charset="-122"/>
                <a:cs typeface="+mn-ea"/>
                <a:sym typeface="Arial" panose="020B0604020202020204" pitchFamily="34" charset="0"/>
              </a:endParaRPr>
            </a:p>
          </p:txBody>
        </p:sp>
      </p:grpSp>
      <p:sp>
        <p:nvSpPr>
          <p:cNvPr id="5" name="Oval 4"/>
          <p:cNvSpPr/>
          <p:nvPr/>
        </p:nvSpPr>
        <p:spPr>
          <a:xfrm>
            <a:off x="5628755" y="2793310"/>
            <a:ext cx="964962" cy="985277"/>
          </a:xfrm>
          <a:prstGeom prst="ellipse">
            <a:avLst/>
          </a:prstGeom>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2665" dirty="0">
                <a:solidFill>
                  <a:schemeClr val="bg1"/>
                </a:solidFill>
                <a:latin typeface="Arial" panose="020B0604020202020204" pitchFamily="34" charset="0"/>
                <a:ea typeface="微软雅黑" charset="-122"/>
                <a:cs typeface="+mn-ea"/>
                <a:sym typeface="Arial" panose="020B0604020202020204" pitchFamily="34" charset="0"/>
              </a:rPr>
              <a:t>01</a:t>
            </a:r>
            <a:endParaRPr lang="en-US" sz="2665" dirty="0">
              <a:solidFill>
                <a:schemeClr val="bg1"/>
              </a:solidFill>
              <a:latin typeface="Arial" panose="020B0604020202020204" pitchFamily="34" charset="0"/>
              <a:ea typeface="微软雅黑" charset="-122"/>
              <a:cs typeface="+mn-ea"/>
              <a:sym typeface="Arial" panose="020B0604020202020204" pitchFamily="34" charset="0"/>
            </a:endParaRPr>
          </a:p>
        </p:txBody>
      </p:sp>
      <p:sp>
        <p:nvSpPr>
          <p:cNvPr id="3" name="矩形 2"/>
          <p:cNvSpPr/>
          <p:nvPr/>
        </p:nvSpPr>
        <p:spPr>
          <a:xfrm>
            <a:off x="5297790" y="339430"/>
            <a:ext cx="1765711" cy="34874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sz="2400"/>
          </a:p>
        </p:txBody>
      </p:sp>
      <p:sp>
        <p:nvSpPr>
          <p:cNvPr id="4" name="文本框 3"/>
          <p:cNvSpPr txBox="1"/>
          <p:nvPr/>
        </p:nvSpPr>
        <p:spPr>
          <a:xfrm>
            <a:off x="5297790" y="339430"/>
            <a:ext cx="1754707" cy="460375"/>
          </a:xfrm>
          <a:prstGeom prst="rect">
            <a:avLst/>
          </a:prstGeom>
          <a:noFill/>
        </p:spPr>
        <p:txBody>
          <a:bodyPr wrap="square" rtlCol="0">
            <a:spAutoFit/>
          </a:bodyPr>
          <a:p>
            <a:r>
              <a:rPr lang="zh-CN" altLang="en-US" sz="2400" kern="0" dirty="0">
                <a:solidFill>
                  <a:schemeClr val="accent1"/>
                </a:solidFill>
                <a:latin typeface="微软雅黑" charset="-122"/>
                <a:ea typeface="微软雅黑" charset="-122"/>
                <a:sym typeface="+mn-ea"/>
              </a:rPr>
              <a:t>小组看法</a:t>
            </a:r>
            <a:endParaRPr lang="zh-CN" altLang="en-US" sz="2400"/>
          </a:p>
        </p:txBody>
      </p:sp>
      <p:sp>
        <p:nvSpPr>
          <p:cNvPr id="6" name="矩形 5"/>
          <p:cNvSpPr/>
          <p:nvPr/>
        </p:nvSpPr>
        <p:spPr>
          <a:xfrm>
            <a:off x="5355350" y="322500"/>
            <a:ext cx="1926538" cy="709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7" name="文本框 6"/>
          <p:cNvSpPr txBox="1"/>
          <p:nvPr/>
        </p:nvSpPr>
        <p:spPr>
          <a:xfrm>
            <a:off x="7052497" y="2855948"/>
            <a:ext cx="3761658" cy="829945"/>
          </a:xfrm>
          <a:prstGeom prst="rect">
            <a:avLst/>
          </a:prstGeom>
          <a:noFill/>
        </p:spPr>
        <p:txBody>
          <a:bodyPr wrap="square" rtlCol="0">
            <a:spAutoFit/>
          </a:bodyPr>
          <a:p>
            <a:r>
              <a:rPr lang="zh-CN" altLang="en-US" sz="48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sym typeface="+mn-ea"/>
              </a:rPr>
              <a:t>个人心得</a:t>
            </a:r>
            <a:endParaRPr lang="zh-CN" altLang="en-US" sz="48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sym typeface="+mn-ea"/>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par>
                          <p:cTn id="20" fill="hold">
                            <p:stCondLst>
                              <p:cond delay="2000"/>
                            </p:stCondLst>
                            <p:childTnLst>
                              <p:par>
                                <p:cTn id="21" presetID="37"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900" decel="100000" fill="hold"/>
                                        <p:tgtEl>
                                          <p:spTgt spid="5"/>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5"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86171" y="1288212"/>
            <a:ext cx="10619658" cy="5262245"/>
          </a:xfrm>
          <a:prstGeom prst="rect">
            <a:avLst/>
          </a:prstGeom>
          <a:noFill/>
        </p:spPr>
        <p:txBody>
          <a:bodyPr wrap="square" rtlCol="0" anchor="t">
            <a:spAutoFit/>
          </a:bodyPr>
          <a:p>
            <a:pPr algn="l">
              <a:lnSpc>
                <a:spcPct val="200000"/>
              </a:lnSpc>
              <a:buClrTx/>
              <a:buSzTx/>
              <a:buNone/>
            </a:pPr>
            <a:r>
              <a:rPr lang="en-US" altLang="zh-CN" sz="2400"/>
              <a:t>1</a:t>
            </a:r>
            <a:r>
              <a:rPr lang="zh-CN" altLang="en-US" sz="2400"/>
              <a:t>、在使用</a:t>
            </a:r>
            <a:r>
              <a:rPr lang="en-US" altLang="zh-CN" sz="2400"/>
              <a:t>QML</a:t>
            </a:r>
            <a:r>
              <a:rPr lang="zh-CN" altLang="en-US" sz="2400"/>
              <a:t>界面的很多组件时存在很多问题，比如在使用</a:t>
            </a:r>
            <a:r>
              <a:rPr lang="en-US" altLang="zh-CN" sz="2400"/>
              <a:t>Video</a:t>
            </a:r>
            <a:r>
              <a:rPr lang="zh-CN" altLang="en-US" sz="2400"/>
              <a:t>、</a:t>
            </a:r>
            <a:r>
              <a:rPr lang="en-US" altLang="zh-CN" sz="2400"/>
              <a:t>ListView</a:t>
            </a:r>
            <a:r>
              <a:rPr lang="zh-CN" altLang="en-US" sz="2400"/>
              <a:t>时会存在很多的问题，所以这部分需要在后期重新自己来实现</a:t>
            </a:r>
            <a:endParaRPr lang="zh-CN" altLang="en-US" sz="2400"/>
          </a:p>
          <a:p>
            <a:pPr algn="l">
              <a:lnSpc>
                <a:spcPct val="200000"/>
              </a:lnSpc>
              <a:buClrTx/>
              <a:buSzTx/>
              <a:buNone/>
            </a:pPr>
            <a:r>
              <a:rPr lang="en-US" altLang="zh-CN" sz="2400"/>
              <a:t>2</a:t>
            </a:r>
            <a:r>
              <a:rPr lang="zh-CN" altLang="en-US" sz="2400"/>
              <a:t>、在使用多线程加载视频时逻辑存在一定的问题，需要重新设计线程，可以加入线程池的概念，同时要加入公共数据写入的问题</a:t>
            </a:r>
            <a:endParaRPr lang="zh-CN" altLang="en-US" sz="2400"/>
          </a:p>
          <a:p>
            <a:pPr algn="l">
              <a:lnSpc>
                <a:spcPct val="200000"/>
              </a:lnSpc>
              <a:buClrTx/>
              <a:buSzTx/>
              <a:buNone/>
            </a:pPr>
            <a:r>
              <a:rPr lang="en-US" altLang="zh-CN" sz="2400"/>
              <a:t>3</a:t>
            </a:r>
            <a:r>
              <a:rPr lang="zh-CN" altLang="en-US" sz="2400"/>
              <a:t>、可以尝试直接在</a:t>
            </a:r>
            <a:r>
              <a:rPr lang="en-US" altLang="zh-CN" sz="2400"/>
              <a:t>QML</a:t>
            </a:r>
            <a:r>
              <a:rPr lang="zh-CN" altLang="en-US" sz="2400"/>
              <a:t>端直接使用</a:t>
            </a:r>
            <a:r>
              <a:rPr lang="en-US" altLang="zh-CN" sz="2400"/>
              <a:t>Json</a:t>
            </a:r>
            <a:r>
              <a:rPr lang="zh-CN" altLang="en-US" sz="2400"/>
              <a:t>的数据，省略这部分的</a:t>
            </a:r>
            <a:r>
              <a:rPr lang="en-US" altLang="zh-CN" sz="2400"/>
              <a:t>model,</a:t>
            </a:r>
            <a:r>
              <a:rPr lang="zh-CN" altLang="en-US" sz="2400"/>
              <a:t>在后期这部分需要重新设计实现</a:t>
            </a:r>
            <a:endParaRPr lang="zh-CN" altLang="en-US" sz="2400"/>
          </a:p>
          <a:p>
            <a:pPr algn="l">
              <a:lnSpc>
                <a:spcPct val="200000"/>
              </a:lnSpc>
              <a:buClrTx/>
              <a:buSzTx/>
              <a:buNone/>
            </a:pPr>
            <a:endParaRPr lang="zh-CN" altLang="en-US" sz="2400"/>
          </a:p>
        </p:txBody>
      </p:sp>
      <p:sp>
        <p:nvSpPr>
          <p:cNvPr id="3" name="矩形 2"/>
          <p:cNvSpPr/>
          <p:nvPr/>
        </p:nvSpPr>
        <p:spPr>
          <a:xfrm>
            <a:off x="5205730" y="314325"/>
            <a:ext cx="1930400" cy="39306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sz="2400"/>
          </a:p>
        </p:txBody>
      </p:sp>
      <p:sp>
        <p:nvSpPr>
          <p:cNvPr id="4" name="文本框 3"/>
          <p:cNvSpPr txBox="1"/>
          <p:nvPr/>
        </p:nvSpPr>
        <p:spPr>
          <a:xfrm>
            <a:off x="5205823" y="314055"/>
            <a:ext cx="2833940" cy="583565"/>
          </a:xfrm>
          <a:prstGeom prst="rect">
            <a:avLst/>
          </a:prstGeom>
          <a:noFill/>
        </p:spPr>
        <p:txBody>
          <a:bodyPr wrap="square" rtlCol="0">
            <a:spAutoFit/>
          </a:bodyPr>
          <a:p>
            <a:r>
              <a:rPr lang="zh-CN" altLang="en-US" sz="32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charset="-122"/>
                <a:ea typeface="微软雅黑" charset="-122"/>
                <a:sym typeface="+mn-ea"/>
              </a:rPr>
              <a:t>个人心得</a:t>
            </a:r>
            <a:endParaRPr lang="zh-CN" altLang="en-US" sz="32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charset="-122"/>
              <a:ea typeface="微软雅黑" charset="-122"/>
            </a:endParaRPr>
          </a:p>
        </p:txBody>
      </p:sp>
    </p:spTree>
  </p:cSld>
  <p:clrMapOvr>
    <a:masterClrMapping/>
  </p:clrMapOvr>
  <p:transition spd="slow" advClick="0" advTm="0">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7" name="图片 36"/>
          <p:cNvPicPr>
            <a:picLocks noChangeAspect="1"/>
          </p:cNvPicPr>
          <p:nvPr/>
        </p:nvPicPr>
        <p:blipFill rotWithShape="1">
          <a:blip r:embed="rId1"/>
          <a:srcRect r="62462"/>
          <a:stretch>
            <a:fillRect/>
          </a:stretch>
        </p:blipFill>
        <p:spPr>
          <a:xfrm>
            <a:off x="5117" y="4695"/>
            <a:ext cx="4573568" cy="6853334"/>
          </a:xfrm>
          <a:prstGeom prst="rect">
            <a:avLst/>
          </a:prstGeom>
        </p:spPr>
      </p:pic>
      <p:sp>
        <p:nvSpPr>
          <p:cNvPr id="9" name="矩形 8"/>
          <p:cNvSpPr/>
          <p:nvPr/>
        </p:nvSpPr>
        <p:spPr>
          <a:xfrm>
            <a:off x="2986303" y="2327584"/>
            <a:ext cx="7927076" cy="993775"/>
          </a:xfrm>
          <a:prstGeom prst="rect">
            <a:avLst/>
          </a:prstGeom>
          <a:noFill/>
          <a:ln>
            <a:noFill/>
          </a:ln>
          <a:extLst>
            <a:ext uri="{909E8E84-426E-40DD-AFC4-6F175D3DCCD1}">
              <a14:hiddenFill xmlns:a14="http://schemas.microsoft.com/office/drawing/2010/main">
                <a:solidFill>
                  <a:schemeClr val="bg2">
                    <a:lumMod val="75000"/>
                  </a:schemeClr>
                </a:solidFill>
              </a14:hiddenFill>
            </a:ext>
          </a:extLst>
        </p:spPr>
        <p:style>
          <a:lnRef idx="2">
            <a:schemeClr val="dk1"/>
          </a:lnRef>
          <a:fillRef idx="1">
            <a:schemeClr val="lt1"/>
          </a:fillRef>
          <a:effectRef idx="0">
            <a:schemeClr val="dk1"/>
          </a:effectRef>
          <a:fontRef idx="minor">
            <a:schemeClr val="dk1"/>
          </a:fontRef>
        </p:style>
        <p:txBody>
          <a:bodyPr wrap="square">
            <a:spAutoFit/>
          </a:bodyPr>
          <a:p>
            <a:pPr algn="ctr">
              <a:defRPr/>
            </a:pPr>
            <a:r>
              <a:rPr lang="zh-CN" sz="5865" spc="300" dirty="0">
                <a:solidFill>
                  <a:schemeClr val="accent1"/>
                </a:solidFill>
                <a:effectLst>
                  <a:outerShdw blurRad="38100" dist="25400" dir="5400000" algn="ctr" rotWithShape="0">
                    <a:srgbClr val="6E747A">
                      <a:alpha val="43000"/>
                    </a:srgbClr>
                  </a:outerShdw>
                </a:effectLst>
                <a:latin typeface="微软雅黑" charset="-122"/>
                <a:ea typeface="微软雅黑" charset="-122"/>
                <a:sym typeface="微软雅黑" charset="-122"/>
              </a:rPr>
              <a:t>谢谢大家！</a:t>
            </a:r>
            <a:endParaRPr lang="zh-CN" sz="5865" spc="300" dirty="0">
              <a:solidFill>
                <a:schemeClr val="accent1"/>
              </a:solidFill>
              <a:effectLst>
                <a:outerShdw blurRad="38100" dist="25400" dir="5400000" algn="ctr" rotWithShape="0">
                  <a:srgbClr val="6E747A">
                    <a:alpha val="43000"/>
                  </a:srgbClr>
                </a:outerShdw>
              </a:effectLst>
              <a:latin typeface="微软雅黑" charset="-122"/>
              <a:ea typeface="微软雅黑" charset="-122"/>
              <a:sym typeface="微软雅黑" charset="-122"/>
            </a:endParaRPr>
          </a:p>
        </p:txBody>
      </p:sp>
      <p:sp>
        <p:nvSpPr>
          <p:cNvPr id="7" name="矩形 6"/>
          <p:cNvSpPr/>
          <p:nvPr/>
        </p:nvSpPr>
        <p:spPr>
          <a:xfrm>
            <a:off x="7661100" y="4879828"/>
            <a:ext cx="4112091" cy="501650"/>
          </a:xfrm>
          <a:prstGeom prst="rect">
            <a:avLst/>
          </a:prstGeom>
          <a:noFill/>
          <a:ln>
            <a:noFill/>
          </a:ln>
          <a:extLst>
            <a:ext uri="{909E8E84-426E-40DD-AFC4-6F175D3DCCD1}">
              <a14:hiddenFill xmlns:a14="http://schemas.microsoft.com/office/drawing/2010/main">
                <a:solidFill>
                  <a:schemeClr val="bg2">
                    <a:lumMod val="75000"/>
                  </a:schemeClr>
                </a:solidFill>
              </a14:hiddenFill>
            </a:ext>
          </a:extLst>
        </p:spPr>
        <p:txBody>
          <a:bodyPr wrap="square">
            <a:spAutoFit/>
          </a:bodyPr>
          <a:p>
            <a:pPr>
              <a:defRPr/>
            </a:pPr>
            <a:r>
              <a:rPr lang="zh-CN" altLang="en-US" sz="2665" dirty="0">
                <a:gradFill>
                  <a:gsLst>
                    <a:gs pos="21000">
                      <a:srgbClr val="53575C"/>
                    </a:gs>
                    <a:gs pos="88000">
                      <a:srgbClr val="C5C7CA"/>
                    </a:gs>
                  </a:gsLst>
                  <a:lin ang="5400000"/>
                </a:gradFill>
                <a:effectLst/>
                <a:latin typeface="微软雅黑" charset="-122"/>
                <a:ea typeface="微软雅黑" charset="-122"/>
                <a:sym typeface="微软雅黑" charset="-122"/>
              </a:rPr>
              <a:t>汇报人：马珺玮</a:t>
            </a:r>
            <a:endParaRPr lang="zh-CN" altLang="en-US" sz="2665" dirty="0">
              <a:gradFill>
                <a:gsLst>
                  <a:gs pos="21000">
                    <a:srgbClr val="53575C"/>
                  </a:gs>
                  <a:gs pos="88000">
                    <a:srgbClr val="C5C7CA"/>
                  </a:gs>
                </a:gsLst>
                <a:lin ang="5400000"/>
              </a:gradFill>
              <a:effectLst/>
              <a:latin typeface="微软雅黑" charset="-122"/>
              <a:ea typeface="微软雅黑" charset="-122"/>
              <a:sym typeface="微软雅黑" charset="-122"/>
            </a:endParaRPr>
          </a:p>
        </p:txBody>
      </p:sp>
    </p:spTree>
  </p:cSld>
  <p:clrMapOvr>
    <a:masterClrMapping/>
  </p:clrMapOvr>
  <p:transition spd="slow" advClick="0" advTm="0">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anim calcmode="lin" valueType="num">
                                      <p:cBhvr>
                                        <p:cTn id="9"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图片 36"/>
          <p:cNvPicPr>
            <a:picLocks noChangeAspect="1"/>
          </p:cNvPicPr>
          <p:nvPr/>
        </p:nvPicPr>
        <p:blipFill rotWithShape="1">
          <a:blip r:embed="rId1"/>
          <a:srcRect r="62462"/>
          <a:stretch>
            <a:fillRect/>
          </a:stretch>
        </p:blipFill>
        <p:spPr>
          <a:xfrm>
            <a:off x="5117" y="4695"/>
            <a:ext cx="4573568" cy="6853334"/>
          </a:xfrm>
          <a:prstGeom prst="rect">
            <a:avLst/>
          </a:prstGeom>
        </p:spPr>
      </p:pic>
      <p:sp>
        <p:nvSpPr>
          <p:cNvPr id="55" name="Rectangle 54"/>
          <p:cNvSpPr/>
          <p:nvPr/>
        </p:nvSpPr>
        <p:spPr>
          <a:xfrm>
            <a:off x="1486935" y="1902945"/>
            <a:ext cx="1718065" cy="2970163"/>
          </a:xfrm>
          <a:prstGeom prst="rect">
            <a:avLst/>
          </a:prstGeom>
          <a:solidFill>
            <a:schemeClr val="bg1"/>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sp>
        <p:nvSpPr>
          <p:cNvPr id="2" name="Title 1"/>
          <p:cNvSpPr>
            <a:spLocks noGrp="1"/>
          </p:cNvSpPr>
          <p:nvPr>
            <p:ph type="title"/>
          </p:nvPr>
        </p:nvSpPr>
        <p:spPr>
          <a:xfrm>
            <a:off x="1350556" y="2780271"/>
            <a:ext cx="2906298" cy="801029"/>
          </a:xfrm>
        </p:spPr>
        <p:txBody>
          <a:bodyPr>
            <a:noAutofit/>
          </a:bodyPr>
          <a:lstStyle/>
          <a:p>
            <a:r>
              <a:rPr lang="zh-CN" altLang="en-US" sz="6400" dirty="0">
                <a:latin typeface="微软雅黑" charset="-122"/>
                <a:ea typeface="微软雅黑" charset="-122"/>
                <a:cs typeface="+mn-ea"/>
                <a:sym typeface="+mn-lt"/>
              </a:rPr>
              <a:t>目录</a:t>
            </a:r>
            <a:endParaRPr lang="en-US" sz="6400" dirty="0">
              <a:latin typeface="微软雅黑" charset="-122"/>
              <a:ea typeface="微软雅黑" charset="-122"/>
              <a:cs typeface="+mn-ea"/>
              <a:sym typeface="+mn-lt"/>
            </a:endParaRPr>
          </a:p>
        </p:txBody>
      </p:sp>
      <p:sp>
        <p:nvSpPr>
          <p:cNvPr id="56" name="Oval 55"/>
          <p:cNvSpPr/>
          <p:nvPr/>
        </p:nvSpPr>
        <p:spPr>
          <a:xfrm>
            <a:off x="6240572" y="1757303"/>
            <a:ext cx="291284" cy="291284"/>
          </a:xfrm>
          <a:prstGeom prst="ellipse">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sp>
        <p:nvSpPr>
          <p:cNvPr id="57" name="Oval 56"/>
          <p:cNvSpPr/>
          <p:nvPr/>
        </p:nvSpPr>
        <p:spPr>
          <a:xfrm>
            <a:off x="6240572" y="3339910"/>
            <a:ext cx="291284" cy="291284"/>
          </a:xfrm>
          <a:prstGeom prst="ellipse">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sp>
        <p:nvSpPr>
          <p:cNvPr id="58" name="Oval 57"/>
          <p:cNvSpPr/>
          <p:nvPr/>
        </p:nvSpPr>
        <p:spPr>
          <a:xfrm>
            <a:off x="6240572" y="4873422"/>
            <a:ext cx="291284" cy="291284"/>
          </a:xfrm>
          <a:prstGeom prst="ellipse">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grpSp>
        <p:nvGrpSpPr>
          <p:cNvPr id="60" name="Group 59"/>
          <p:cNvGrpSpPr/>
          <p:nvPr/>
        </p:nvGrpSpPr>
        <p:grpSpPr>
          <a:xfrm>
            <a:off x="4928660" y="1660689"/>
            <a:ext cx="978166" cy="484512"/>
            <a:chOff x="4928372" y="1814284"/>
            <a:chExt cx="978408" cy="484632"/>
          </a:xfrm>
          <a:solidFill>
            <a:schemeClr val="accent1">
              <a:lumMod val="60000"/>
              <a:lumOff val="40000"/>
            </a:schemeClr>
          </a:solidFill>
        </p:grpSpPr>
        <p:sp>
          <p:nvSpPr>
            <p:cNvPr id="61" name="Pentagon 60"/>
            <p:cNvSpPr/>
            <p:nvPr/>
          </p:nvSpPr>
          <p:spPr>
            <a:xfrm>
              <a:off x="4928372" y="1814284"/>
              <a:ext cx="978408" cy="484632"/>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sp>
          <p:nvSpPr>
            <p:cNvPr id="62" name="TextBox 61"/>
            <p:cNvSpPr txBox="1"/>
            <p:nvPr/>
          </p:nvSpPr>
          <p:spPr>
            <a:xfrm>
              <a:off x="5070762" y="1856545"/>
              <a:ext cx="464935" cy="398878"/>
            </a:xfrm>
            <a:prstGeom prst="rect">
              <a:avLst/>
            </a:prstGeom>
            <a:grpFill/>
          </p:spPr>
          <p:txBody>
            <a:bodyPr wrap="none" rtlCol="0">
              <a:spAutoFit/>
            </a:bodyPr>
            <a:lstStyle/>
            <a:p>
              <a:pPr algn="ctr"/>
              <a:r>
                <a:rPr lang="en-US" sz="2000" b="1" dirty="0">
                  <a:solidFill>
                    <a:schemeClr val="bg2"/>
                  </a:solidFill>
                  <a:cs typeface="+mn-ea"/>
                  <a:sym typeface="+mn-lt"/>
                </a:rPr>
                <a:t>01</a:t>
              </a:r>
              <a:endParaRPr lang="en-GB" sz="2000" b="1" dirty="0">
                <a:solidFill>
                  <a:schemeClr val="bg2"/>
                </a:solidFill>
                <a:cs typeface="+mn-ea"/>
                <a:sym typeface="+mn-lt"/>
              </a:endParaRPr>
            </a:p>
          </p:txBody>
        </p:sp>
      </p:grpSp>
      <p:grpSp>
        <p:nvGrpSpPr>
          <p:cNvPr id="66" name="Group 65"/>
          <p:cNvGrpSpPr/>
          <p:nvPr/>
        </p:nvGrpSpPr>
        <p:grpSpPr>
          <a:xfrm>
            <a:off x="4928660" y="4762417"/>
            <a:ext cx="978166" cy="484512"/>
            <a:chOff x="4928372" y="4204732"/>
            <a:chExt cx="978408" cy="484632"/>
          </a:xfrm>
          <a:solidFill>
            <a:schemeClr val="accent1">
              <a:lumMod val="60000"/>
              <a:lumOff val="40000"/>
            </a:schemeClr>
          </a:solidFill>
        </p:grpSpPr>
        <p:sp>
          <p:nvSpPr>
            <p:cNvPr id="67" name="Pentagon 66"/>
            <p:cNvSpPr/>
            <p:nvPr/>
          </p:nvSpPr>
          <p:spPr>
            <a:xfrm>
              <a:off x="4928372" y="4204732"/>
              <a:ext cx="978408" cy="484632"/>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sp>
          <p:nvSpPr>
            <p:cNvPr id="68" name="TextBox 67"/>
            <p:cNvSpPr txBox="1"/>
            <p:nvPr/>
          </p:nvSpPr>
          <p:spPr>
            <a:xfrm>
              <a:off x="5070762" y="4246353"/>
              <a:ext cx="464935" cy="398878"/>
            </a:xfrm>
            <a:prstGeom prst="rect">
              <a:avLst/>
            </a:prstGeom>
            <a:grpFill/>
          </p:spPr>
          <p:txBody>
            <a:bodyPr wrap="none" rtlCol="0">
              <a:spAutoFit/>
            </a:bodyPr>
            <a:lstStyle/>
            <a:p>
              <a:pPr algn="ctr"/>
              <a:r>
                <a:rPr lang="en-US" sz="2000" b="1" dirty="0">
                  <a:solidFill>
                    <a:schemeClr val="bg2"/>
                  </a:solidFill>
                  <a:cs typeface="+mn-ea"/>
                  <a:sym typeface="+mn-lt"/>
                </a:rPr>
                <a:t>03</a:t>
              </a:r>
              <a:endParaRPr lang="en-GB" sz="2000" b="1" dirty="0">
                <a:solidFill>
                  <a:schemeClr val="bg2"/>
                </a:solidFill>
                <a:cs typeface="+mn-ea"/>
                <a:sym typeface="+mn-lt"/>
              </a:endParaRPr>
            </a:p>
          </p:txBody>
        </p:sp>
      </p:grpSp>
      <p:grpSp>
        <p:nvGrpSpPr>
          <p:cNvPr id="69" name="Group 68"/>
          <p:cNvGrpSpPr/>
          <p:nvPr/>
        </p:nvGrpSpPr>
        <p:grpSpPr>
          <a:xfrm>
            <a:off x="4928660" y="3243295"/>
            <a:ext cx="978166" cy="484512"/>
            <a:chOff x="4928372" y="3009508"/>
            <a:chExt cx="978408" cy="484632"/>
          </a:xfrm>
          <a:solidFill>
            <a:schemeClr val="accent1">
              <a:lumMod val="60000"/>
              <a:lumOff val="40000"/>
            </a:schemeClr>
          </a:solidFill>
        </p:grpSpPr>
        <p:sp>
          <p:nvSpPr>
            <p:cNvPr id="70" name="Pentagon 69"/>
            <p:cNvSpPr/>
            <p:nvPr/>
          </p:nvSpPr>
          <p:spPr>
            <a:xfrm>
              <a:off x="4928372" y="3009508"/>
              <a:ext cx="978408" cy="484632"/>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sp>
          <p:nvSpPr>
            <p:cNvPr id="71" name="TextBox 70"/>
            <p:cNvSpPr txBox="1"/>
            <p:nvPr/>
          </p:nvSpPr>
          <p:spPr>
            <a:xfrm>
              <a:off x="5070762" y="3046076"/>
              <a:ext cx="464935" cy="398878"/>
            </a:xfrm>
            <a:prstGeom prst="rect">
              <a:avLst/>
            </a:prstGeom>
            <a:grpFill/>
          </p:spPr>
          <p:txBody>
            <a:bodyPr wrap="none" rtlCol="0">
              <a:spAutoFit/>
            </a:bodyPr>
            <a:lstStyle/>
            <a:p>
              <a:pPr algn="ctr"/>
              <a:r>
                <a:rPr lang="en-US" sz="2000" b="1" dirty="0">
                  <a:solidFill>
                    <a:schemeClr val="bg2"/>
                  </a:solidFill>
                  <a:cs typeface="+mn-ea"/>
                  <a:sym typeface="+mn-lt"/>
                </a:rPr>
                <a:t>02</a:t>
              </a:r>
              <a:endParaRPr lang="en-GB" sz="2000" b="1" dirty="0">
                <a:solidFill>
                  <a:schemeClr val="bg2"/>
                </a:solidFill>
                <a:cs typeface="+mn-ea"/>
                <a:sym typeface="+mn-lt"/>
              </a:endParaRPr>
            </a:p>
          </p:txBody>
        </p:sp>
      </p:grpSp>
      <p:sp>
        <p:nvSpPr>
          <p:cNvPr id="73" name="TextBox 72"/>
          <p:cNvSpPr txBox="1"/>
          <p:nvPr/>
        </p:nvSpPr>
        <p:spPr>
          <a:xfrm>
            <a:off x="6671591" y="1546478"/>
            <a:ext cx="1921510" cy="583565"/>
          </a:xfrm>
          <a:prstGeom prst="rect">
            <a:avLst/>
          </a:prstGeom>
          <a:noFill/>
        </p:spPr>
        <p:txBody>
          <a:bodyPr wrap="none" rtlCol="0">
            <a:spAutoFit/>
          </a:bodyPr>
          <a:lstStyle/>
          <a:p>
            <a:pPr defTabSz="685800">
              <a:defRPr/>
            </a:pPr>
            <a:r>
              <a:rPr lang="zh-CN" altLang="en-US" sz="3200" kern="0" dirty="0">
                <a:solidFill>
                  <a:schemeClr val="accent1"/>
                </a:solidFill>
                <a:latin typeface="微软雅黑" charset="-122"/>
                <a:ea typeface="微软雅黑" charset="-122"/>
              </a:rPr>
              <a:t>任务分工 </a:t>
            </a:r>
            <a:endParaRPr lang="zh-CN" altLang="en-US" sz="3200" kern="0" dirty="0">
              <a:solidFill>
                <a:schemeClr val="accent1"/>
              </a:solidFill>
              <a:latin typeface="微软雅黑" charset="-122"/>
              <a:ea typeface="微软雅黑" charset="-122"/>
            </a:endParaRPr>
          </a:p>
        </p:txBody>
      </p:sp>
      <p:cxnSp>
        <p:nvCxnSpPr>
          <p:cNvPr id="84" name="Straight Connector 83"/>
          <p:cNvCxnSpPr>
            <a:stCxn id="56" idx="4"/>
            <a:endCxn id="57" idx="0"/>
          </p:cNvCxnSpPr>
          <p:nvPr/>
        </p:nvCxnSpPr>
        <p:spPr>
          <a:xfrm>
            <a:off x="6386215" y="2048588"/>
            <a:ext cx="0" cy="129169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57" idx="4"/>
            <a:endCxn id="58" idx="0"/>
          </p:cNvCxnSpPr>
          <p:nvPr/>
        </p:nvCxnSpPr>
        <p:spPr>
          <a:xfrm>
            <a:off x="6386215" y="3631194"/>
            <a:ext cx="0" cy="12417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72"/>
          <p:cNvSpPr txBox="1"/>
          <p:nvPr/>
        </p:nvSpPr>
        <p:spPr>
          <a:xfrm>
            <a:off x="6677516" y="3188606"/>
            <a:ext cx="1808480" cy="583565"/>
          </a:xfrm>
          <a:prstGeom prst="rect">
            <a:avLst/>
          </a:prstGeom>
          <a:noFill/>
        </p:spPr>
        <p:txBody>
          <a:bodyPr wrap="none" rtlCol="0">
            <a:spAutoFit/>
          </a:bodyPr>
          <a:p>
            <a:pPr defTabSz="685800">
              <a:defRPr/>
            </a:pPr>
            <a:r>
              <a:rPr lang="zh-CN" altLang="en-US" sz="3200" kern="0" dirty="0">
                <a:solidFill>
                  <a:schemeClr val="accent1"/>
                </a:solidFill>
                <a:latin typeface="微软雅黑" charset="-122"/>
                <a:ea typeface="宋体" charset="0"/>
              </a:rPr>
              <a:t>任务情况</a:t>
            </a:r>
            <a:endParaRPr lang="zh-CN" altLang="en-US" sz="3200" kern="0" dirty="0">
              <a:solidFill>
                <a:schemeClr val="accent1"/>
              </a:solidFill>
              <a:latin typeface="微软雅黑" charset="-122"/>
              <a:ea typeface="宋体" charset="0"/>
            </a:endParaRPr>
          </a:p>
        </p:txBody>
      </p:sp>
      <p:sp>
        <p:nvSpPr>
          <p:cNvPr id="6" name="TextBox 72"/>
          <p:cNvSpPr txBox="1"/>
          <p:nvPr/>
        </p:nvSpPr>
        <p:spPr>
          <a:xfrm>
            <a:off x="6677516" y="4696994"/>
            <a:ext cx="1921510" cy="583565"/>
          </a:xfrm>
          <a:prstGeom prst="rect">
            <a:avLst/>
          </a:prstGeom>
          <a:noFill/>
        </p:spPr>
        <p:txBody>
          <a:bodyPr wrap="none" rtlCol="0">
            <a:spAutoFit/>
          </a:bodyPr>
          <a:p>
            <a:pPr defTabSz="685800">
              <a:defRPr/>
            </a:pPr>
            <a:r>
              <a:rPr lang="zh-CN" altLang="en-US" sz="3200" kern="0" dirty="0">
                <a:solidFill>
                  <a:schemeClr val="accent1"/>
                </a:solidFill>
                <a:latin typeface="微软雅黑" charset="-122"/>
                <a:ea typeface="微软雅黑" charset="-122"/>
              </a:rPr>
              <a:t>个人心得 </a:t>
            </a:r>
            <a:endParaRPr lang="zh-CN" altLang="en-US" sz="3200" kern="0" dirty="0">
              <a:solidFill>
                <a:schemeClr val="accent1"/>
              </a:solidFill>
              <a:latin typeface="微软雅黑" charset="-122"/>
              <a:ea typeface="微软雅黑"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down)">
                                      <p:cBhvr>
                                        <p:cTn id="7" dur="500"/>
                                        <p:tgtEl>
                                          <p:spTgt spid="5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wipe(down)">
                                      <p:cBhvr>
                                        <p:cTn id="10" dur="500"/>
                                        <p:tgtEl>
                                          <p:spTgt spid="5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wipe(down)">
                                      <p:cBhvr>
                                        <p:cTn id="13" dur="500"/>
                                        <p:tgtEl>
                                          <p:spTgt spid="58"/>
                                        </p:tgtEl>
                                      </p:cBhvr>
                                    </p:animEffect>
                                  </p:childTnLst>
                                </p:cTn>
                              </p:par>
                              <p:par>
                                <p:cTn id="14" presetID="22" presetClass="entr" presetSubtype="4" fill="hold" nodeType="withEffect">
                                  <p:stCondLst>
                                    <p:cond delay="0"/>
                                  </p:stCondLst>
                                  <p:childTnLst>
                                    <p:set>
                                      <p:cBhvr>
                                        <p:cTn id="15" dur="1" fill="hold">
                                          <p:stCondLst>
                                            <p:cond delay="0"/>
                                          </p:stCondLst>
                                        </p:cTn>
                                        <p:tgtEl>
                                          <p:spTgt spid="84"/>
                                        </p:tgtEl>
                                        <p:attrNameLst>
                                          <p:attrName>style.visibility</p:attrName>
                                        </p:attrNameLst>
                                      </p:cBhvr>
                                      <p:to>
                                        <p:strVal val="visible"/>
                                      </p:to>
                                    </p:set>
                                    <p:animEffect transition="in" filter="wipe(down)">
                                      <p:cBhvr>
                                        <p:cTn id="16" dur="500"/>
                                        <p:tgtEl>
                                          <p:spTgt spid="84"/>
                                        </p:tgtEl>
                                      </p:cBhvr>
                                    </p:animEffect>
                                  </p:childTnLst>
                                </p:cTn>
                              </p:par>
                              <p:par>
                                <p:cTn id="17" presetID="22" presetClass="entr" presetSubtype="4" fill="hold" nodeType="withEffect">
                                  <p:stCondLst>
                                    <p:cond delay="0"/>
                                  </p:stCondLst>
                                  <p:childTnLst>
                                    <p:set>
                                      <p:cBhvr>
                                        <p:cTn id="18" dur="1" fill="hold">
                                          <p:stCondLst>
                                            <p:cond delay="0"/>
                                          </p:stCondLst>
                                        </p:cTn>
                                        <p:tgtEl>
                                          <p:spTgt spid="85"/>
                                        </p:tgtEl>
                                        <p:attrNameLst>
                                          <p:attrName>style.visibility</p:attrName>
                                        </p:attrNameLst>
                                      </p:cBhvr>
                                      <p:to>
                                        <p:strVal val="visible"/>
                                      </p:to>
                                    </p:set>
                                    <p:animEffect transition="in" filter="wipe(down)">
                                      <p:cBhvr>
                                        <p:cTn id="19" dur="500"/>
                                        <p:tgtEl>
                                          <p:spTgt spid="85"/>
                                        </p:tgtEl>
                                      </p:cBhvr>
                                    </p:animEffect>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60"/>
                                        </p:tgtEl>
                                        <p:attrNameLst>
                                          <p:attrName>style.visibility</p:attrName>
                                        </p:attrNameLst>
                                      </p:cBhvr>
                                      <p:to>
                                        <p:strVal val="visible"/>
                                      </p:to>
                                    </p:set>
                                    <p:anim calcmode="lin" valueType="num">
                                      <p:cBhvr additive="base">
                                        <p:cTn id="23" dur="500" fill="hold"/>
                                        <p:tgtEl>
                                          <p:spTgt spid="60"/>
                                        </p:tgtEl>
                                        <p:attrNameLst>
                                          <p:attrName>ppt_x</p:attrName>
                                        </p:attrNameLst>
                                      </p:cBhvr>
                                      <p:tavLst>
                                        <p:tav tm="0">
                                          <p:val>
                                            <p:strVal val="#ppt_x"/>
                                          </p:val>
                                        </p:tav>
                                        <p:tav tm="100000">
                                          <p:val>
                                            <p:strVal val="#ppt_x"/>
                                          </p:val>
                                        </p:tav>
                                      </p:tavLst>
                                    </p:anim>
                                    <p:anim calcmode="lin" valueType="num">
                                      <p:cBhvr additive="base">
                                        <p:cTn id="24" dur="500" fill="hold"/>
                                        <p:tgtEl>
                                          <p:spTgt spid="6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6"/>
                                        </p:tgtEl>
                                        <p:attrNameLst>
                                          <p:attrName>style.visibility</p:attrName>
                                        </p:attrNameLst>
                                      </p:cBhvr>
                                      <p:to>
                                        <p:strVal val="visible"/>
                                      </p:to>
                                    </p:set>
                                    <p:anim calcmode="lin" valueType="num">
                                      <p:cBhvr additive="base">
                                        <p:cTn id="27" dur="500" fill="hold"/>
                                        <p:tgtEl>
                                          <p:spTgt spid="66"/>
                                        </p:tgtEl>
                                        <p:attrNameLst>
                                          <p:attrName>ppt_x</p:attrName>
                                        </p:attrNameLst>
                                      </p:cBhvr>
                                      <p:tavLst>
                                        <p:tav tm="0">
                                          <p:val>
                                            <p:strVal val="#ppt_x"/>
                                          </p:val>
                                        </p:tav>
                                        <p:tav tm="100000">
                                          <p:val>
                                            <p:strVal val="#ppt_x"/>
                                          </p:val>
                                        </p:tav>
                                      </p:tavLst>
                                    </p:anim>
                                    <p:anim calcmode="lin" valueType="num">
                                      <p:cBhvr additive="base">
                                        <p:cTn id="28" dur="500" fill="hold"/>
                                        <p:tgtEl>
                                          <p:spTgt spid="6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9"/>
                                        </p:tgtEl>
                                        <p:attrNameLst>
                                          <p:attrName>style.visibility</p:attrName>
                                        </p:attrNameLst>
                                      </p:cBhvr>
                                      <p:to>
                                        <p:strVal val="visible"/>
                                      </p:to>
                                    </p:set>
                                    <p:anim calcmode="lin" valueType="num">
                                      <p:cBhvr additive="base">
                                        <p:cTn id="31" dur="500" fill="hold"/>
                                        <p:tgtEl>
                                          <p:spTgt spid="69"/>
                                        </p:tgtEl>
                                        <p:attrNameLst>
                                          <p:attrName>ppt_x</p:attrName>
                                        </p:attrNameLst>
                                      </p:cBhvr>
                                      <p:tavLst>
                                        <p:tav tm="0">
                                          <p:val>
                                            <p:strVal val="#ppt_x"/>
                                          </p:val>
                                        </p:tav>
                                        <p:tav tm="100000">
                                          <p:val>
                                            <p:strVal val="#ppt_x"/>
                                          </p:val>
                                        </p:tav>
                                      </p:tavLst>
                                    </p:anim>
                                    <p:anim calcmode="lin" valueType="num">
                                      <p:cBhvr additive="base">
                                        <p:cTn id="32"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3"/>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5"/>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6" grpId="0" bldLvl="0" animBg="1"/>
      <p:bldP spid="57" grpId="0" bldLvl="0" animBg="1"/>
      <p:bldP spid="58" grpId="0" bldLvl="0" animBg="1"/>
      <p:bldP spid="73"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3"/>
          <p:cNvSpPr>
            <a:spLocks noEditPoints="1"/>
          </p:cNvSpPr>
          <p:nvPr/>
        </p:nvSpPr>
        <p:spPr bwMode="auto">
          <a:xfrm>
            <a:off x="2567055" y="1585914"/>
            <a:ext cx="2446449" cy="2892891"/>
          </a:xfrm>
          <a:custGeom>
            <a:avLst/>
            <a:gdLst>
              <a:gd name="T0" fmla="*/ 774 w 1058"/>
              <a:gd name="T1" fmla="*/ 1252 h 1252"/>
              <a:gd name="T2" fmla="*/ 283 w 1058"/>
              <a:gd name="T3" fmla="*/ 1252 h 1252"/>
              <a:gd name="T4" fmla="*/ 248 w 1058"/>
              <a:gd name="T5" fmla="*/ 1218 h 1252"/>
              <a:gd name="T6" fmla="*/ 142 w 1058"/>
              <a:gd name="T7" fmla="*/ 887 h 1252"/>
              <a:gd name="T8" fmla="*/ 110 w 1058"/>
              <a:gd name="T9" fmla="*/ 831 h 1252"/>
              <a:gd name="T10" fmla="*/ 0 w 1058"/>
              <a:gd name="T11" fmla="*/ 529 h 1252"/>
              <a:gd name="T12" fmla="*/ 529 w 1058"/>
              <a:gd name="T13" fmla="*/ 0 h 1252"/>
              <a:gd name="T14" fmla="*/ 1058 w 1058"/>
              <a:gd name="T15" fmla="*/ 529 h 1252"/>
              <a:gd name="T16" fmla="*/ 947 w 1058"/>
              <a:gd name="T17" fmla="*/ 831 h 1252"/>
              <a:gd name="T18" fmla="*/ 916 w 1058"/>
              <a:gd name="T19" fmla="*/ 887 h 1252"/>
              <a:gd name="T20" fmla="*/ 810 w 1058"/>
              <a:gd name="T21" fmla="*/ 1218 h 1252"/>
              <a:gd name="T22" fmla="*/ 774 w 1058"/>
              <a:gd name="T23" fmla="*/ 1252 h 1252"/>
              <a:gd name="T24" fmla="*/ 315 w 1058"/>
              <a:gd name="T25" fmla="*/ 1180 h 1252"/>
              <a:gd name="T26" fmla="*/ 742 w 1058"/>
              <a:gd name="T27" fmla="*/ 1180 h 1252"/>
              <a:gd name="T28" fmla="*/ 851 w 1058"/>
              <a:gd name="T29" fmla="*/ 857 h 1252"/>
              <a:gd name="T30" fmla="*/ 885 w 1058"/>
              <a:gd name="T31" fmla="*/ 794 h 1252"/>
              <a:gd name="T32" fmla="*/ 986 w 1058"/>
              <a:gd name="T33" fmla="*/ 529 h 1252"/>
              <a:gd name="T34" fmla="*/ 529 w 1058"/>
              <a:gd name="T35" fmla="*/ 72 h 1252"/>
              <a:gd name="T36" fmla="*/ 72 w 1058"/>
              <a:gd name="T37" fmla="*/ 529 h 1252"/>
              <a:gd name="T38" fmla="*/ 172 w 1058"/>
              <a:gd name="T39" fmla="*/ 794 h 1252"/>
              <a:gd name="T40" fmla="*/ 207 w 1058"/>
              <a:gd name="T41" fmla="*/ 857 h 1252"/>
              <a:gd name="T42" fmla="*/ 315 w 1058"/>
              <a:gd name="T43" fmla="*/ 118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58" h="1252">
                <a:moveTo>
                  <a:pt x="774" y="1252"/>
                </a:moveTo>
                <a:cubicBezTo>
                  <a:pt x="283" y="1252"/>
                  <a:pt x="283" y="1252"/>
                  <a:pt x="283" y="1252"/>
                </a:cubicBezTo>
                <a:cubicBezTo>
                  <a:pt x="264" y="1252"/>
                  <a:pt x="249" y="1237"/>
                  <a:pt x="248" y="1218"/>
                </a:cubicBezTo>
                <a:cubicBezTo>
                  <a:pt x="247" y="1217"/>
                  <a:pt x="239" y="1097"/>
                  <a:pt x="142" y="887"/>
                </a:cubicBezTo>
                <a:cubicBezTo>
                  <a:pt x="135" y="873"/>
                  <a:pt x="123" y="853"/>
                  <a:pt x="110" y="831"/>
                </a:cubicBezTo>
                <a:cubicBezTo>
                  <a:pt x="66" y="755"/>
                  <a:pt x="0" y="640"/>
                  <a:pt x="0" y="529"/>
                </a:cubicBezTo>
                <a:cubicBezTo>
                  <a:pt x="0" y="238"/>
                  <a:pt x="237" y="0"/>
                  <a:pt x="529" y="0"/>
                </a:cubicBezTo>
                <a:cubicBezTo>
                  <a:pt x="820" y="0"/>
                  <a:pt x="1058" y="238"/>
                  <a:pt x="1058" y="529"/>
                </a:cubicBezTo>
                <a:cubicBezTo>
                  <a:pt x="1058" y="640"/>
                  <a:pt x="991" y="755"/>
                  <a:pt x="947" y="831"/>
                </a:cubicBezTo>
                <a:cubicBezTo>
                  <a:pt x="934" y="853"/>
                  <a:pt x="923" y="873"/>
                  <a:pt x="916" y="887"/>
                </a:cubicBezTo>
                <a:cubicBezTo>
                  <a:pt x="818" y="1097"/>
                  <a:pt x="810" y="1217"/>
                  <a:pt x="810" y="1218"/>
                </a:cubicBezTo>
                <a:cubicBezTo>
                  <a:pt x="809" y="1237"/>
                  <a:pt x="793" y="1252"/>
                  <a:pt x="774" y="1252"/>
                </a:cubicBezTo>
                <a:close/>
                <a:moveTo>
                  <a:pt x="315" y="1180"/>
                </a:moveTo>
                <a:cubicBezTo>
                  <a:pt x="742" y="1180"/>
                  <a:pt x="742" y="1180"/>
                  <a:pt x="742" y="1180"/>
                </a:cubicBezTo>
                <a:cubicBezTo>
                  <a:pt x="751" y="1127"/>
                  <a:pt x="776" y="1017"/>
                  <a:pt x="851" y="857"/>
                </a:cubicBezTo>
                <a:cubicBezTo>
                  <a:pt x="859" y="840"/>
                  <a:pt x="871" y="819"/>
                  <a:pt x="885" y="794"/>
                </a:cubicBezTo>
                <a:cubicBezTo>
                  <a:pt x="928" y="721"/>
                  <a:pt x="986" y="621"/>
                  <a:pt x="986" y="529"/>
                </a:cubicBezTo>
                <a:cubicBezTo>
                  <a:pt x="986" y="277"/>
                  <a:pt x="781" y="72"/>
                  <a:pt x="529" y="72"/>
                </a:cubicBezTo>
                <a:cubicBezTo>
                  <a:pt x="277" y="72"/>
                  <a:pt x="72" y="277"/>
                  <a:pt x="72" y="529"/>
                </a:cubicBezTo>
                <a:cubicBezTo>
                  <a:pt x="72" y="621"/>
                  <a:pt x="130" y="721"/>
                  <a:pt x="172" y="794"/>
                </a:cubicBezTo>
                <a:cubicBezTo>
                  <a:pt x="187" y="819"/>
                  <a:pt x="199" y="840"/>
                  <a:pt x="207" y="857"/>
                </a:cubicBezTo>
                <a:cubicBezTo>
                  <a:pt x="281" y="1017"/>
                  <a:pt x="307" y="1127"/>
                  <a:pt x="315" y="1180"/>
                </a:cubicBezTo>
                <a:close/>
              </a:path>
            </a:pathLst>
          </a:custGeom>
          <a:solidFill>
            <a:schemeClr val="accent1">
              <a:lumMod val="60000"/>
              <a:lumOff val="40000"/>
            </a:schemeClr>
          </a:solidFill>
          <a:ln>
            <a:solidFill>
              <a:schemeClr val="accent1"/>
            </a:solidFill>
          </a:ln>
        </p:spPr>
        <p:style>
          <a:lnRef idx="2">
            <a:schemeClr val="accent5"/>
          </a:lnRef>
          <a:fillRef idx="1">
            <a:schemeClr val="lt1"/>
          </a:fillRef>
          <a:effectRef idx="0">
            <a:schemeClr val="accent5"/>
          </a:effectRef>
          <a:fontRef idx="minor">
            <a:schemeClr val="dk1"/>
          </a:fontRef>
        </p:style>
        <p:txBody>
          <a:bodyPr vert="horz" wrap="square" lIns="91408" tIns="45704" rIns="91408" bIns="45704" numCol="1" anchor="t" anchorCtr="0" compatLnSpc="1"/>
          <a:lstStyle/>
          <a:p>
            <a:pPr algn="just">
              <a:lnSpc>
                <a:spcPct val="120000"/>
              </a:lnSpc>
            </a:pPr>
            <a:endParaRPr lang="id-ID" sz="800" dirty="0">
              <a:latin typeface="Arial" panose="020B0604020202020204" pitchFamily="34" charset="0"/>
              <a:ea typeface="微软雅黑" charset="-122"/>
              <a:cs typeface="+mn-ea"/>
              <a:sym typeface="Arial" panose="020B0604020202020204" pitchFamily="34" charset="0"/>
            </a:endParaRPr>
          </a:p>
        </p:txBody>
      </p:sp>
      <p:sp>
        <p:nvSpPr>
          <p:cNvPr id="12" name="Freeform 16"/>
          <p:cNvSpPr>
            <a:spLocks noEditPoints="1"/>
          </p:cNvSpPr>
          <p:nvPr/>
        </p:nvSpPr>
        <p:spPr bwMode="auto">
          <a:xfrm>
            <a:off x="3165106" y="4561371"/>
            <a:ext cx="1250349" cy="1003115"/>
          </a:xfrm>
          <a:custGeom>
            <a:avLst/>
            <a:gdLst>
              <a:gd name="T0" fmla="*/ 495 w 541"/>
              <a:gd name="T1" fmla="*/ 223 h 434"/>
              <a:gd name="T2" fmla="*/ 540 w 541"/>
              <a:gd name="T3" fmla="*/ 168 h 434"/>
              <a:gd name="T4" fmla="*/ 494 w 541"/>
              <a:gd name="T5" fmla="*/ 112 h 434"/>
              <a:gd name="T6" fmla="*/ 540 w 541"/>
              <a:gd name="T7" fmla="*/ 57 h 434"/>
              <a:gd name="T8" fmla="*/ 483 w 541"/>
              <a:gd name="T9" fmla="*/ 0 h 434"/>
              <a:gd name="T10" fmla="*/ 56 w 541"/>
              <a:gd name="T11" fmla="*/ 0 h 434"/>
              <a:gd name="T12" fmla="*/ 0 w 541"/>
              <a:gd name="T13" fmla="*/ 56 h 434"/>
              <a:gd name="T14" fmla="*/ 46 w 541"/>
              <a:gd name="T15" fmla="*/ 112 h 434"/>
              <a:gd name="T16" fmla="*/ 0 w 541"/>
              <a:gd name="T17" fmla="*/ 167 h 434"/>
              <a:gd name="T18" fmla="*/ 46 w 541"/>
              <a:gd name="T19" fmla="*/ 223 h 434"/>
              <a:gd name="T20" fmla="*/ 1 w 541"/>
              <a:gd name="T21" fmla="*/ 278 h 434"/>
              <a:gd name="T22" fmla="*/ 57 w 541"/>
              <a:gd name="T23" fmla="*/ 334 h 434"/>
              <a:gd name="T24" fmla="*/ 157 w 541"/>
              <a:gd name="T25" fmla="*/ 334 h 434"/>
              <a:gd name="T26" fmla="*/ 161 w 541"/>
              <a:gd name="T27" fmla="*/ 351 h 434"/>
              <a:gd name="T28" fmla="*/ 272 w 541"/>
              <a:gd name="T29" fmla="*/ 433 h 434"/>
              <a:gd name="T30" fmla="*/ 383 w 541"/>
              <a:gd name="T31" fmla="*/ 335 h 434"/>
              <a:gd name="T32" fmla="*/ 484 w 541"/>
              <a:gd name="T33" fmla="*/ 335 h 434"/>
              <a:gd name="T34" fmla="*/ 541 w 541"/>
              <a:gd name="T35" fmla="*/ 278 h 434"/>
              <a:gd name="T36" fmla="*/ 495 w 541"/>
              <a:gd name="T37" fmla="*/ 223 h 434"/>
              <a:gd name="T38" fmla="*/ 423 w 541"/>
              <a:gd name="T39" fmla="*/ 241 h 434"/>
              <a:gd name="T40" fmla="*/ 118 w 541"/>
              <a:gd name="T41" fmla="*/ 241 h 434"/>
              <a:gd name="T42" fmla="*/ 104 w 541"/>
              <a:gd name="T43" fmla="*/ 227 h 434"/>
              <a:gd name="T44" fmla="*/ 118 w 541"/>
              <a:gd name="T45" fmla="*/ 213 h 434"/>
              <a:gd name="T46" fmla="*/ 423 w 541"/>
              <a:gd name="T47" fmla="*/ 213 h 434"/>
              <a:gd name="T48" fmla="*/ 437 w 541"/>
              <a:gd name="T49" fmla="*/ 227 h 434"/>
              <a:gd name="T50" fmla="*/ 423 w 541"/>
              <a:gd name="T51" fmla="*/ 241 h 434"/>
              <a:gd name="T52" fmla="*/ 423 w 541"/>
              <a:gd name="T53" fmla="*/ 116 h 434"/>
              <a:gd name="T54" fmla="*/ 118 w 541"/>
              <a:gd name="T55" fmla="*/ 116 h 434"/>
              <a:gd name="T56" fmla="*/ 104 w 541"/>
              <a:gd name="T57" fmla="*/ 102 h 434"/>
              <a:gd name="T58" fmla="*/ 118 w 541"/>
              <a:gd name="T59" fmla="*/ 88 h 434"/>
              <a:gd name="T60" fmla="*/ 423 w 541"/>
              <a:gd name="T61" fmla="*/ 88 h 434"/>
              <a:gd name="T62" fmla="*/ 437 w 541"/>
              <a:gd name="T63" fmla="*/ 102 h 434"/>
              <a:gd name="T64" fmla="*/ 423 w 541"/>
              <a:gd name="T65" fmla="*/ 116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1" h="434">
                <a:moveTo>
                  <a:pt x="495" y="223"/>
                </a:moveTo>
                <a:cubicBezTo>
                  <a:pt x="521" y="218"/>
                  <a:pt x="540" y="195"/>
                  <a:pt x="540" y="168"/>
                </a:cubicBezTo>
                <a:cubicBezTo>
                  <a:pt x="540" y="140"/>
                  <a:pt x="520" y="117"/>
                  <a:pt x="494" y="112"/>
                </a:cubicBezTo>
                <a:cubicBezTo>
                  <a:pt x="520" y="107"/>
                  <a:pt x="540" y="84"/>
                  <a:pt x="540" y="57"/>
                </a:cubicBezTo>
                <a:cubicBezTo>
                  <a:pt x="540" y="26"/>
                  <a:pt x="514" y="0"/>
                  <a:pt x="483" y="0"/>
                </a:cubicBezTo>
                <a:cubicBezTo>
                  <a:pt x="56" y="0"/>
                  <a:pt x="56" y="0"/>
                  <a:pt x="56" y="0"/>
                </a:cubicBezTo>
                <a:cubicBezTo>
                  <a:pt x="25" y="0"/>
                  <a:pt x="0" y="25"/>
                  <a:pt x="0" y="56"/>
                </a:cubicBezTo>
                <a:cubicBezTo>
                  <a:pt x="0" y="84"/>
                  <a:pt x="20" y="107"/>
                  <a:pt x="46" y="112"/>
                </a:cubicBezTo>
                <a:cubicBezTo>
                  <a:pt x="20" y="117"/>
                  <a:pt x="0" y="140"/>
                  <a:pt x="0" y="167"/>
                </a:cubicBezTo>
                <a:cubicBezTo>
                  <a:pt x="0" y="195"/>
                  <a:pt x="20" y="218"/>
                  <a:pt x="46" y="223"/>
                </a:cubicBezTo>
                <a:cubicBezTo>
                  <a:pt x="20" y="228"/>
                  <a:pt x="1" y="250"/>
                  <a:pt x="1" y="278"/>
                </a:cubicBezTo>
                <a:cubicBezTo>
                  <a:pt x="1" y="309"/>
                  <a:pt x="26" y="334"/>
                  <a:pt x="57" y="334"/>
                </a:cubicBezTo>
                <a:cubicBezTo>
                  <a:pt x="157" y="334"/>
                  <a:pt x="157" y="334"/>
                  <a:pt x="157" y="334"/>
                </a:cubicBezTo>
                <a:cubicBezTo>
                  <a:pt x="158" y="340"/>
                  <a:pt x="159" y="345"/>
                  <a:pt x="161" y="351"/>
                </a:cubicBezTo>
                <a:cubicBezTo>
                  <a:pt x="175" y="399"/>
                  <a:pt x="219" y="434"/>
                  <a:pt x="272" y="433"/>
                </a:cubicBezTo>
                <a:cubicBezTo>
                  <a:pt x="331" y="433"/>
                  <a:pt x="380" y="392"/>
                  <a:pt x="383" y="335"/>
                </a:cubicBezTo>
                <a:cubicBezTo>
                  <a:pt x="484" y="335"/>
                  <a:pt x="484" y="335"/>
                  <a:pt x="484" y="335"/>
                </a:cubicBezTo>
                <a:cubicBezTo>
                  <a:pt x="515" y="335"/>
                  <a:pt x="541" y="309"/>
                  <a:pt x="541" y="278"/>
                </a:cubicBezTo>
                <a:cubicBezTo>
                  <a:pt x="541" y="251"/>
                  <a:pt x="521" y="228"/>
                  <a:pt x="495" y="223"/>
                </a:cubicBezTo>
                <a:close/>
                <a:moveTo>
                  <a:pt x="423" y="241"/>
                </a:moveTo>
                <a:cubicBezTo>
                  <a:pt x="118" y="241"/>
                  <a:pt x="118" y="241"/>
                  <a:pt x="118" y="241"/>
                </a:cubicBezTo>
                <a:cubicBezTo>
                  <a:pt x="110" y="241"/>
                  <a:pt x="104" y="234"/>
                  <a:pt x="104" y="227"/>
                </a:cubicBezTo>
                <a:cubicBezTo>
                  <a:pt x="104" y="219"/>
                  <a:pt x="110" y="213"/>
                  <a:pt x="118" y="213"/>
                </a:cubicBezTo>
                <a:cubicBezTo>
                  <a:pt x="423" y="213"/>
                  <a:pt x="423" y="213"/>
                  <a:pt x="423" y="213"/>
                </a:cubicBezTo>
                <a:cubicBezTo>
                  <a:pt x="431" y="213"/>
                  <a:pt x="437" y="219"/>
                  <a:pt x="437" y="227"/>
                </a:cubicBezTo>
                <a:cubicBezTo>
                  <a:pt x="437" y="234"/>
                  <a:pt x="431" y="241"/>
                  <a:pt x="423" y="241"/>
                </a:cubicBezTo>
                <a:close/>
                <a:moveTo>
                  <a:pt x="423" y="116"/>
                </a:moveTo>
                <a:cubicBezTo>
                  <a:pt x="118" y="116"/>
                  <a:pt x="118" y="116"/>
                  <a:pt x="118" y="116"/>
                </a:cubicBezTo>
                <a:cubicBezTo>
                  <a:pt x="110" y="116"/>
                  <a:pt x="104" y="110"/>
                  <a:pt x="104" y="102"/>
                </a:cubicBezTo>
                <a:cubicBezTo>
                  <a:pt x="104" y="95"/>
                  <a:pt x="110" y="88"/>
                  <a:pt x="118" y="88"/>
                </a:cubicBezTo>
                <a:cubicBezTo>
                  <a:pt x="423" y="88"/>
                  <a:pt x="423" y="88"/>
                  <a:pt x="423" y="88"/>
                </a:cubicBezTo>
                <a:cubicBezTo>
                  <a:pt x="431" y="88"/>
                  <a:pt x="437" y="95"/>
                  <a:pt x="437" y="102"/>
                </a:cubicBezTo>
                <a:cubicBezTo>
                  <a:pt x="437" y="110"/>
                  <a:pt x="431" y="116"/>
                  <a:pt x="423" y="116"/>
                </a:cubicBezTo>
                <a:close/>
              </a:path>
            </a:pathLst>
          </a:custGeom>
          <a:solidFill>
            <a:schemeClr val="accent3"/>
          </a:solidFill>
          <a:ln>
            <a:noFill/>
          </a:ln>
        </p:spPr>
        <p:txBody>
          <a:bodyPr vert="horz" wrap="square" lIns="91408" tIns="45704" rIns="91408" bIns="45704" numCol="1" anchor="t" anchorCtr="0" compatLnSpc="1"/>
          <a:lstStyle/>
          <a:p>
            <a:pPr algn="just">
              <a:lnSpc>
                <a:spcPct val="120000"/>
              </a:lnSpc>
            </a:pPr>
            <a:endParaRPr lang="id-ID" sz="800" dirty="0">
              <a:latin typeface="Arial" panose="020B0604020202020204" pitchFamily="34" charset="0"/>
              <a:ea typeface="微软雅黑" charset="-122"/>
              <a:cs typeface="+mn-ea"/>
              <a:sym typeface="Arial" panose="020B0604020202020204" pitchFamily="34" charset="0"/>
            </a:endParaRPr>
          </a:p>
        </p:txBody>
      </p:sp>
      <p:grpSp>
        <p:nvGrpSpPr>
          <p:cNvPr id="2" name="Group 12"/>
          <p:cNvGrpSpPr/>
          <p:nvPr/>
        </p:nvGrpSpPr>
        <p:grpSpPr>
          <a:xfrm>
            <a:off x="2778998" y="1777636"/>
            <a:ext cx="2022566" cy="1810634"/>
            <a:chOff x="8169276" y="952501"/>
            <a:chExt cx="3781424" cy="3384550"/>
          </a:xfrm>
          <a:solidFill>
            <a:schemeClr val="accent1"/>
          </a:solidFill>
        </p:grpSpPr>
        <p:sp>
          <p:nvSpPr>
            <p:cNvPr id="14" name="Freeform 10"/>
            <p:cNvSpPr/>
            <p:nvPr/>
          </p:nvSpPr>
          <p:spPr bwMode="auto">
            <a:xfrm>
              <a:off x="9297988" y="1533526"/>
              <a:ext cx="1392237" cy="1004888"/>
            </a:xfrm>
            <a:custGeom>
              <a:avLst/>
              <a:gdLst>
                <a:gd name="T0" fmla="*/ 142 w 370"/>
                <a:gd name="T1" fmla="*/ 228 h 267"/>
                <a:gd name="T2" fmla="*/ 241 w 370"/>
                <a:gd name="T3" fmla="*/ 248 h 267"/>
                <a:gd name="T4" fmla="*/ 303 w 370"/>
                <a:gd name="T5" fmla="*/ 226 h 267"/>
                <a:gd name="T6" fmla="*/ 368 w 370"/>
                <a:gd name="T7" fmla="*/ 107 h 267"/>
                <a:gd name="T8" fmla="*/ 278 w 370"/>
                <a:gd name="T9" fmla="*/ 11 h 267"/>
                <a:gd name="T10" fmla="*/ 179 w 370"/>
                <a:gd name="T11" fmla="*/ 58 h 267"/>
                <a:gd name="T12" fmla="*/ 168 w 370"/>
                <a:gd name="T13" fmla="*/ 65 h 267"/>
                <a:gd name="T14" fmla="*/ 155 w 370"/>
                <a:gd name="T15" fmla="*/ 60 h 267"/>
                <a:gd name="T16" fmla="*/ 67 w 370"/>
                <a:gd name="T17" fmla="*/ 47 h 267"/>
                <a:gd name="T18" fmla="*/ 0 w 370"/>
                <a:gd name="T19" fmla="*/ 116 h 267"/>
                <a:gd name="T20" fmla="*/ 9 w 370"/>
                <a:gd name="T21" fmla="*/ 121 h 267"/>
                <a:gd name="T22" fmla="*/ 84 w 370"/>
                <a:gd name="T23" fmla="*/ 267 h 267"/>
                <a:gd name="T24" fmla="*/ 142 w 370"/>
                <a:gd name="T25" fmla="*/ 22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0" h="267">
                  <a:moveTo>
                    <a:pt x="142" y="228"/>
                  </a:moveTo>
                  <a:cubicBezTo>
                    <a:pt x="189" y="219"/>
                    <a:pt x="225" y="237"/>
                    <a:pt x="241" y="248"/>
                  </a:cubicBezTo>
                  <a:cubicBezTo>
                    <a:pt x="253" y="241"/>
                    <a:pt x="275" y="230"/>
                    <a:pt x="303" y="226"/>
                  </a:cubicBezTo>
                  <a:cubicBezTo>
                    <a:pt x="304" y="191"/>
                    <a:pt x="319" y="134"/>
                    <a:pt x="368" y="107"/>
                  </a:cubicBezTo>
                  <a:cubicBezTo>
                    <a:pt x="370" y="82"/>
                    <a:pt x="350" y="22"/>
                    <a:pt x="278" y="11"/>
                  </a:cubicBezTo>
                  <a:cubicBezTo>
                    <a:pt x="211" y="0"/>
                    <a:pt x="181" y="56"/>
                    <a:pt x="179" y="58"/>
                  </a:cubicBezTo>
                  <a:cubicBezTo>
                    <a:pt x="177" y="62"/>
                    <a:pt x="173" y="65"/>
                    <a:pt x="168" y="65"/>
                  </a:cubicBezTo>
                  <a:cubicBezTo>
                    <a:pt x="163" y="66"/>
                    <a:pt x="158" y="64"/>
                    <a:pt x="155" y="60"/>
                  </a:cubicBezTo>
                  <a:cubicBezTo>
                    <a:pt x="155" y="59"/>
                    <a:pt x="133" y="32"/>
                    <a:pt x="67" y="47"/>
                  </a:cubicBezTo>
                  <a:cubicBezTo>
                    <a:pt x="14" y="60"/>
                    <a:pt x="2" y="101"/>
                    <a:pt x="0" y="116"/>
                  </a:cubicBezTo>
                  <a:cubicBezTo>
                    <a:pt x="3" y="117"/>
                    <a:pt x="6" y="119"/>
                    <a:pt x="9" y="121"/>
                  </a:cubicBezTo>
                  <a:cubicBezTo>
                    <a:pt x="63" y="161"/>
                    <a:pt x="80" y="224"/>
                    <a:pt x="84" y="267"/>
                  </a:cubicBezTo>
                  <a:cubicBezTo>
                    <a:pt x="96" y="250"/>
                    <a:pt x="114" y="234"/>
                    <a:pt x="142" y="228"/>
                  </a:cubicBezTo>
                  <a:close/>
                </a:path>
              </a:pathLst>
            </a:custGeom>
            <a:grpFill/>
            <a:ln>
              <a:noFill/>
            </a:ln>
          </p:spPr>
          <p:txBody>
            <a:bodyPr vert="horz" wrap="square" lIns="128525" tIns="64264" rIns="128525" bIns="64264" numCol="1" anchor="t" anchorCtr="0" compatLnSpc="1"/>
            <a:lstStyle/>
            <a:p>
              <a:pPr algn="just">
                <a:lnSpc>
                  <a:spcPct val="120000"/>
                </a:lnSpc>
              </a:pPr>
              <a:endParaRPr lang="id-ID" sz="800" dirty="0">
                <a:latin typeface="Arial" panose="020B0604020202020204" pitchFamily="34" charset="0"/>
                <a:ea typeface="微软雅黑" charset="-122"/>
                <a:cs typeface="+mn-ea"/>
                <a:sym typeface="Arial" panose="020B0604020202020204" pitchFamily="34" charset="0"/>
              </a:endParaRPr>
            </a:p>
          </p:txBody>
        </p:sp>
        <p:sp>
          <p:nvSpPr>
            <p:cNvPr id="15" name="Freeform 11"/>
            <p:cNvSpPr/>
            <p:nvPr/>
          </p:nvSpPr>
          <p:spPr bwMode="auto">
            <a:xfrm>
              <a:off x="8169276" y="952501"/>
              <a:ext cx="3781424" cy="3384550"/>
            </a:xfrm>
            <a:custGeom>
              <a:avLst/>
              <a:gdLst>
                <a:gd name="T0" fmla="*/ 932 w 1005"/>
                <a:gd name="T1" fmla="*/ 313 h 899"/>
                <a:gd name="T2" fmla="*/ 693 w 1005"/>
                <a:gd name="T3" fmla="*/ 126 h 899"/>
                <a:gd name="T4" fmla="*/ 192 w 1005"/>
                <a:gd name="T5" fmla="*/ 181 h 899"/>
                <a:gd name="T6" fmla="*/ 261 w 1005"/>
                <a:gd name="T7" fmla="*/ 549 h 899"/>
                <a:gd name="T8" fmla="*/ 292 w 1005"/>
                <a:gd name="T9" fmla="*/ 298 h 899"/>
                <a:gd name="T10" fmla="*/ 155 w 1005"/>
                <a:gd name="T11" fmla="*/ 377 h 899"/>
                <a:gd name="T12" fmla="*/ 244 w 1005"/>
                <a:gd name="T13" fmla="*/ 409 h 899"/>
                <a:gd name="T14" fmla="*/ 255 w 1005"/>
                <a:gd name="T15" fmla="*/ 435 h 899"/>
                <a:gd name="T16" fmla="*/ 128 w 1005"/>
                <a:gd name="T17" fmla="*/ 388 h 899"/>
                <a:gd name="T18" fmla="*/ 274 w 1005"/>
                <a:gd name="T19" fmla="*/ 257 h 899"/>
                <a:gd name="T20" fmla="*/ 464 w 1005"/>
                <a:gd name="T21" fmla="*/ 184 h 899"/>
                <a:gd name="T22" fmla="*/ 673 w 1005"/>
                <a:gd name="T23" fmla="*/ 190 h 899"/>
                <a:gd name="T24" fmla="*/ 851 w 1005"/>
                <a:gd name="T25" fmla="*/ 291 h 899"/>
                <a:gd name="T26" fmla="*/ 914 w 1005"/>
                <a:gd name="T27" fmla="*/ 518 h 899"/>
                <a:gd name="T28" fmla="*/ 747 w 1005"/>
                <a:gd name="T29" fmla="*/ 572 h 899"/>
                <a:gd name="T30" fmla="*/ 474 w 1005"/>
                <a:gd name="T31" fmla="*/ 615 h 899"/>
                <a:gd name="T32" fmla="*/ 421 w 1005"/>
                <a:gd name="T33" fmla="*/ 572 h 899"/>
                <a:gd name="T34" fmla="*/ 446 w 1005"/>
                <a:gd name="T35" fmla="*/ 560 h 899"/>
                <a:gd name="T36" fmla="*/ 553 w 1005"/>
                <a:gd name="T37" fmla="*/ 547 h 899"/>
                <a:gd name="T38" fmla="*/ 854 w 1005"/>
                <a:gd name="T39" fmla="*/ 560 h 899"/>
                <a:gd name="T40" fmla="*/ 857 w 1005"/>
                <a:gd name="T41" fmla="*/ 427 h 899"/>
                <a:gd name="T42" fmla="*/ 831 w 1005"/>
                <a:gd name="T43" fmla="*/ 311 h 899"/>
                <a:gd name="T44" fmla="*/ 632 w 1005"/>
                <a:gd name="T45" fmla="*/ 378 h 899"/>
                <a:gd name="T46" fmla="*/ 742 w 1005"/>
                <a:gd name="T47" fmla="*/ 461 h 899"/>
                <a:gd name="T48" fmla="*/ 549 w 1005"/>
                <a:gd name="T49" fmla="*/ 430 h 899"/>
                <a:gd name="T50" fmla="*/ 447 w 1005"/>
                <a:gd name="T51" fmla="*/ 410 h 899"/>
                <a:gd name="T52" fmla="*/ 381 w 1005"/>
                <a:gd name="T53" fmla="*/ 488 h 899"/>
                <a:gd name="T54" fmla="*/ 300 w 1005"/>
                <a:gd name="T55" fmla="*/ 535 h 899"/>
                <a:gd name="T56" fmla="*/ 298 w 1005"/>
                <a:gd name="T57" fmla="*/ 538 h 899"/>
                <a:gd name="T58" fmla="*/ 274 w 1005"/>
                <a:gd name="T59" fmla="*/ 618 h 899"/>
                <a:gd name="T60" fmla="*/ 288 w 1005"/>
                <a:gd name="T61" fmla="*/ 665 h 899"/>
                <a:gd name="T62" fmla="*/ 352 w 1005"/>
                <a:gd name="T63" fmla="*/ 724 h 899"/>
                <a:gd name="T64" fmla="*/ 571 w 1005"/>
                <a:gd name="T65" fmla="*/ 769 h 899"/>
                <a:gd name="T66" fmla="*/ 570 w 1005"/>
                <a:gd name="T67" fmla="*/ 769 h 899"/>
                <a:gd name="T68" fmla="*/ 681 w 1005"/>
                <a:gd name="T69" fmla="*/ 675 h 899"/>
                <a:gd name="T70" fmla="*/ 650 w 1005"/>
                <a:gd name="T71" fmla="*/ 634 h 899"/>
                <a:gd name="T72" fmla="*/ 708 w 1005"/>
                <a:gd name="T73" fmla="*/ 665 h 899"/>
                <a:gd name="T74" fmla="*/ 691 w 1005"/>
                <a:gd name="T75" fmla="*/ 750 h 899"/>
                <a:gd name="T76" fmla="*/ 491 w 1005"/>
                <a:gd name="T77" fmla="*/ 785 h 899"/>
                <a:gd name="T78" fmla="*/ 787 w 1005"/>
                <a:gd name="T79" fmla="*/ 830 h 899"/>
                <a:gd name="T80" fmla="*/ 1001 w 1005"/>
                <a:gd name="T81" fmla="*/ 474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5" h="899">
                  <a:moveTo>
                    <a:pt x="1001" y="474"/>
                  </a:moveTo>
                  <a:cubicBezTo>
                    <a:pt x="997" y="357"/>
                    <a:pt x="932" y="313"/>
                    <a:pt x="932" y="313"/>
                  </a:cubicBezTo>
                  <a:cubicBezTo>
                    <a:pt x="932" y="313"/>
                    <a:pt x="924" y="257"/>
                    <a:pt x="873" y="197"/>
                  </a:cubicBezTo>
                  <a:cubicBezTo>
                    <a:pt x="794" y="111"/>
                    <a:pt x="693" y="126"/>
                    <a:pt x="693" y="126"/>
                  </a:cubicBezTo>
                  <a:cubicBezTo>
                    <a:pt x="563" y="0"/>
                    <a:pt x="430" y="97"/>
                    <a:pt x="430" y="97"/>
                  </a:cubicBezTo>
                  <a:cubicBezTo>
                    <a:pt x="245" y="36"/>
                    <a:pt x="192" y="181"/>
                    <a:pt x="192" y="181"/>
                  </a:cubicBezTo>
                  <a:cubicBezTo>
                    <a:pt x="86" y="193"/>
                    <a:pt x="0" y="317"/>
                    <a:pt x="77" y="450"/>
                  </a:cubicBezTo>
                  <a:cubicBezTo>
                    <a:pt x="136" y="552"/>
                    <a:pt x="224" y="554"/>
                    <a:pt x="261" y="549"/>
                  </a:cubicBezTo>
                  <a:cubicBezTo>
                    <a:pt x="274" y="517"/>
                    <a:pt x="300" y="481"/>
                    <a:pt x="357" y="465"/>
                  </a:cubicBezTo>
                  <a:cubicBezTo>
                    <a:pt x="358" y="459"/>
                    <a:pt x="365" y="350"/>
                    <a:pt x="292" y="298"/>
                  </a:cubicBezTo>
                  <a:cubicBezTo>
                    <a:pt x="249" y="267"/>
                    <a:pt x="201" y="275"/>
                    <a:pt x="174" y="295"/>
                  </a:cubicBezTo>
                  <a:cubicBezTo>
                    <a:pt x="149" y="315"/>
                    <a:pt x="142" y="345"/>
                    <a:pt x="155" y="377"/>
                  </a:cubicBezTo>
                  <a:cubicBezTo>
                    <a:pt x="161" y="394"/>
                    <a:pt x="171" y="405"/>
                    <a:pt x="185" y="411"/>
                  </a:cubicBezTo>
                  <a:cubicBezTo>
                    <a:pt x="212" y="422"/>
                    <a:pt x="243" y="409"/>
                    <a:pt x="244" y="409"/>
                  </a:cubicBezTo>
                  <a:cubicBezTo>
                    <a:pt x="251" y="406"/>
                    <a:pt x="259" y="410"/>
                    <a:pt x="262" y="417"/>
                  </a:cubicBezTo>
                  <a:cubicBezTo>
                    <a:pt x="265" y="424"/>
                    <a:pt x="262" y="432"/>
                    <a:pt x="255" y="435"/>
                  </a:cubicBezTo>
                  <a:cubicBezTo>
                    <a:pt x="253" y="436"/>
                    <a:pt x="212" y="453"/>
                    <a:pt x="174" y="437"/>
                  </a:cubicBezTo>
                  <a:cubicBezTo>
                    <a:pt x="154" y="429"/>
                    <a:pt x="138" y="412"/>
                    <a:pt x="128" y="388"/>
                  </a:cubicBezTo>
                  <a:cubicBezTo>
                    <a:pt x="111" y="343"/>
                    <a:pt x="122" y="300"/>
                    <a:pt x="157" y="273"/>
                  </a:cubicBezTo>
                  <a:cubicBezTo>
                    <a:pt x="189" y="248"/>
                    <a:pt x="234" y="243"/>
                    <a:pt x="274" y="257"/>
                  </a:cubicBezTo>
                  <a:cubicBezTo>
                    <a:pt x="281" y="227"/>
                    <a:pt x="304" y="187"/>
                    <a:pt x="361" y="174"/>
                  </a:cubicBezTo>
                  <a:cubicBezTo>
                    <a:pt x="415" y="161"/>
                    <a:pt x="447" y="173"/>
                    <a:pt x="464" y="184"/>
                  </a:cubicBezTo>
                  <a:cubicBezTo>
                    <a:pt x="484" y="158"/>
                    <a:pt x="524" y="127"/>
                    <a:pt x="582" y="137"/>
                  </a:cubicBezTo>
                  <a:cubicBezTo>
                    <a:pt x="631" y="145"/>
                    <a:pt x="658" y="170"/>
                    <a:pt x="673" y="190"/>
                  </a:cubicBezTo>
                  <a:cubicBezTo>
                    <a:pt x="686" y="208"/>
                    <a:pt x="694" y="230"/>
                    <a:pt x="696" y="250"/>
                  </a:cubicBezTo>
                  <a:cubicBezTo>
                    <a:pt x="751" y="237"/>
                    <a:pt x="814" y="253"/>
                    <a:pt x="851" y="291"/>
                  </a:cubicBezTo>
                  <a:cubicBezTo>
                    <a:pt x="881" y="322"/>
                    <a:pt x="892" y="365"/>
                    <a:pt x="881" y="411"/>
                  </a:cubicBezTo>
                  <a:cubicBezTo>
                    <a:pt x="895" y="424"/>
                    <a:pt x="922" y="459"/>
                    <a:pt x="914" y="518"/>
                  </a:cubicBezTo>
                  <a:cubicBezTo>
                    <a:pt x="910" y="549"/>
                    <a:pt x="893" y="573"/>
                    <a:pt x="866" y="586"/>
                  </a:cubicBezTo>
                  <a:cubicBezTo>
                    <a:pt x="831" y="602"/>
                    <a:pt x="785" y="596"/>
                    <a:pt x="747" y="572"/>
                  </a:cubicBezTo>
                  <a:cubicBezTo>
                    <a:pt x="693" y="538"/>
                    <a:pt x="609" y="536"/>
                    <a:pt x="571" y="568"/>
                  </a:cubicBezTo>
                  <a:cubicBezTo>
                    <a:pt x="541" y="593"/>
                    <a:pt x="507" y="618"/>
                    <a:pt x="474" y="615"/>
                  </a:cubicBezTo>
                  <a:cubicBezTo>
                    <a:pt x="472" y="615"/>
                    <a:pt x="469" y="615"/>
                    <a:pt x="466" y="614"/>
                  </a:cubicBezTo>
                  <a:cubicBezTo>
                    <a:pt x="447" y="610"/>
                    <a:pt x="432" y="596"/>
                    <a:pt x="421" y="572"/>
                  </a:cubicBezTo>
                  <a:cubicBezTo>
                    <a:pt x="417" y="565"/>
                    <a:pt x="420" y="557"/>
                    <a:pt x="427" y="554"/>
                  </a:cubicBezTo>
                  <a:cubicBezTo>
                    <a:pt x="434" y="550"/>
                    <a:pt x="443" y="553"/>
                    <a:pt x="446" y="560"/>
                  </a:cubicBezTo>
                  <a:cubicBezTo>
                    <a:pt x="453" y="576"/>
                    <a:pt x="462" y="584"/>
                    <a:pt x="473" y="586"/>
                  </a:cubicBezTo>
                  <a:cubicBezTo>
                    <a:pt x="496" y="592"/>
                    <a:pt x="530" y="566"/>
                    <a:pt x="553" y="547"/>
                  </a:cubicBezTo>
                  <a:cubicBezTo>
                    <a:pt x="601" y="506"/>
                    <a:pt x="697" y="507"/>
                    <a:pt x="762" y="548"/>
                  </a:cubicBezTo>
                  <a:cubicBezTo>
                    <a:pt x="792" y="567"/>
                    <a:pt x="828" y="572"/>
                    <a:pt x="854" y="560"/>
                  </a:cubicBezTo>
                  <a:cubicBezTo>
                    <a:pt x="872" y="552"/>
                    <a:pt x="883" y="536"/>
                    <a:pt x="886" y="514"/>
                  </a:cubicBezTo>
                  <a:cubicBezTo>
                    <a:pt x="895" y="455"/>
                    <a:pt x="858" y="427"/>
                    <a:pt x="857" y="427"/>
                  </a:cubicBezTo>
                  <a:cubicBezTo>
                    <a:pt x="852" y="424"/>
                    <a:pt x="850" y="418"/>
                    <a:pt x="852" y="412"/>
                  </a:cubicBezTo>
                  <a:cubicBezTo>
                    <a:pt x="863" y="372"/>
                    <a:pt x="856" y="337"/>
                    <a:pt x="831" y="311"/>
                  </a:cubicBezTo>
                  <a:cubicBezTo>
                    <a:pt x="800" y="280"/>
                    <a:pt x="747" y="266"/>
                    <a:pt x="702" y="278"/>
                  </a:cubicBezTo>
                  <a:cubicBezTo>
                    <a:pt x="642" y="293"/>
                    <a:pt x="633" y="357"/>
                    <a:pt x="632" y="378"/>
                  </a:cubicBezTo>
                  <a:cubicBezTo>
                    <a:pt x="667" y="380"/>
                    <a:pt x="707" y="396"/>
                    <a:pt x="744" y="441"/>
                  </a:cubicBezTo>
                  <a:cubicBezTo>
                    <a:pt x="749" y="447"/>
                    <a:pt x="748" y="456"/>
                    <a:pt x="742" y="461"/>
                  </a:cubicBezTo>
                  <a:cubicBezTo>
                    <a:pt x="736" y="466"/>
                    <a:pt x="727" y="465"/>
                    <a:pt x="722" y="459"/>
                  </a:cubicBezTo>
                  <a:cubicBezTo>
                    <a:pt x="643" y="362"/>
                    <a:pt x="552" y="428"/>
                    <a:pt x="549" y="430"/>
                  </a:cubicBezTo>
                  <a:cubicBezTo>
                    <a:pt x="543" y="434"/>
                    <a:pt x="536" y="434"/>
                    <a:pt x="531" y="430"/>
                  </a:cubicBezTo>
                  <a:cubicBezTo>
                    <a:pt x="529" y="429"/>
                    <a:pt x="496" y="400"/>
                    <a:pt x="447" y="410"/>
                  </a:cubicBezTo>
                  <a:cubicBezTo>
                    <a:pt x="401" y="419"/>
                    <a:pt x="393" y="476"/>
                    <a:pt x="393" y="476"/>
                  </a:cubicBezTo>
                  <a:cubicBezTo>
                    <a:pt x="392" y="482"/>
                    <a:pt x="387" y="487"/>
                    <a:pt x="381" y="488"/>
                  </a:cubicBezTo>
                  <a:cubicBezTo>
                    <a:pt x="339" y="496"/>
                    <a:pt x="315" y="514"/>
                    <a:pt x="300" y="535"/>
                  </a:cubicBezTo>
                  <a:cubicBezTo>
                    <a:pt x="300" y="535"/>
                    <a:pt x="300" y="535"/>
                    <a:pt x="300" y="535"/>
                  </a:cubicBezTo>
                  <a:cubicBezTo>
                    <a:pt x="300" y="535"/>
                    <a:pt x="300" y="535"/>
                    <a:pt x="300" y="535"/>
                  </a:cubicBezTo>
                  <a:cubicBezTo>
                    <a:pt x="299" y="536"/>
                    <a:pt x="299" y="537"/>
                    <a:pt x="298" y="538"/>
                  </a:cubicBezTo>
                  <a:cubicBezTo>
                    <a:pt x="278" y="568"/>
                    <a:pt x="273" y="596"/>
                    <a:pt x="275" y="618"/>
                  </a:cubicBezTo>
                  <a:cubicBezTo>
                    <a:pt x="275" y="618"/>
                    <a:pt x="274" y="618"/>
                    <a:pt x="274" y="618"/>
                  </a:cubicBezTo>
                  <a:cubicBezTo>
                    <a:pt x="275" y="625"/>
                    <a:pt x="276" y="631"/>
                    <a:pt x="278" y="637"/>
                  </a:cubicBezTo>
                  <a:cubicBezTo>
                    <a:pt x="281" y="654"/>
                    <a:pt x="288" y="664"/>
                    <a:pt x="288" y="665"/>
                  </a:cubicBezTo>
                  <a:cubicBezTo>
                    <a:pt x="302" y="693"/>
                    <a:pt x="326" y="711"/>
                    <a:pt x="352" y="724"/>
                  </a:cubicBezTo>
                  <a:cubicBezTo>
                    <a:pt x="352" y="724"/>
                    <a:pt x="352" y="724"/>
                    <a:pt x="352" y="724"/>
                  </a:cubicBezTo>
                  <a:cubicBezTo>
                    <a:pt x="352" y="724"/>
                    <a:pt x="418" y="758"/>
                    <a:pt x="552" y="768"/>
                  </a:cubicBezTo>
                  <a:cubicBezTo>
                    <a:pt x="558" y="768"/>
                    <a:pt x="565" y="769"/>
                    <a:pt x="571" y="769"/>
                  </a:cubicBezTo>
                  <a:cubicBezTo>
                    <a:pt x="571" y="769"/>
                    <a:pt x="570" y="769"/>
                    <a:pt x="570" y="769"/>
                  </a:cubicBezTo>
                  <a:cubicBezTo>
                    <a:pt x="570" y="769"/>
                    <a:pt x="570" y="769"/>
                    <a:pt x="570" y="769"/>
                  </a:cubicBezTo>
                  <a:cubicBezTo>
                    <a:pt x="606" y="770"/>
                    <a:pt x="643" y="762"/>
                    <a:pt x="668" y="733"/>
                  </a:cubicBezTo>
                  <a:cubicBezTo>
                    <a:pt x="682" y="710"/>
                    <a:pt x="687" y="689"/>
                    <a:pt x="681" y="675"/>
                  </a:cubicBezTo>
                  <a:cubicBezTo>
                    <a:pt x="675" y="658"/>
                    <a:pt x="659" y="652"/>
                    <a:pt x="659" y="652"/>
                  </a:cubicBezTo>
                  <a:cubicBezTo>
                    <a:pt x="651" y="649"/>
                    <a:pt x="648" y="641"/>
                    <a:pt x="650" y="634"/>
                  </a:cubicBezTo>
                  <a:cubicBezTo>
                    <a:pt x="653" y="627"/>
                    <a:pt x="661" y="623"/>
                    <a:pt x="668" y="625"/>
                  </a:cubicBezTo>
                  <a:cubicBezTo>
                    <a:pt x="669" y="626"/>
                    <a:pt x="698" y="636"/>
                    <a:pt x="708" y="665"/>
                  </a:cubicBezTo>
                  <a:cubicBezTo>
                    <a:pt x="717" y="689"/>
                    <a:pt x="711" y="717"/>
                    <a:pt x="692" y="749"/>
                  </a:cubicBezTo>
                  <a:cubicBezTo>
                    <a:pt x="691" y="749"/>
                    <a:pt x="691" y="750"/>
                    <a:pt x="691" y="750"/>
                  </a:cubicBezTo>
                  <a:cubicBezTo>
                    <a:pt x="655" y="793"/>
                    <a:pt x="601" y="800"/>
                    <a:pt x="556" y="797"/>
                  </a:cubicBezTo>
                  <a:cubicBezTo>
                    <a:pt x="530" y="795"/>
                    <a:pt x="507" y="789"/>
                    <a:pt x="491" y="785"/>
                  </a:cubicBezTo>
                  <a:cubicBezTo>
                    <a:pt x="524" y="857"/>
                    <a:pt x="598" y="891"/>
                    <a:pt x="677" y="895"/>
                  </a:cubicBezTo>
                  <a:cubicBezTo>
                    <a:pt x="769" y="899"/>
                    <a:pt x="787" y="830"/>
                    <a:pt x="787" y="830"/>
                  </a:cubicBezTo>
                  <a:cubicBezTo>
                    <a:pt x="911" y="781"/>
                    <a:pt x="884" y="656"/>
                    <a:pt x="884" y="656"/>
                  </a:cubicBezTo>
                  <a:cubicBezTo>
                    <a:pt x="936" y="648"/>
                    <a:pt x="1005" y="590"/>
                    <a:pt x="1001" y="474"/>
                  </a:cubicBezTo>
                  <a:close/>
                </a:path>
              </a:pathLst>
            </a:custGeom>
            <a:grpFill/>
            <a:ln>
              <a:noFill/>
            </a:ln>
          </p:spPr>
          <p:txBody>
            <a:bodyPr vert="horz" wrap="square" lIns="128525" tIns="64264" rIns="128525" bIns="64264" numCol="1" anchor="t" anchorCtr="0" compatLnSpc="1"/>
            <a:lstStyle/>
            <a:p>
              <a:pPr algn="just">
                <a:lnSpc>
                  <a:spcPct val="120000"/>
                </a:lnSpc>
              </a:pPr>
              <a:endParaRPr lang="id-ID" sz="800" dirty="0">
                <a:latin typeface="Arial" panose="020B0604020202020204" pitchFamily="34" charset="0"/>
                <a:ea typeface="微软雅黑" charset="-122"/>
                <a:cs typeface="+mn-ea"/>
                <a:sym typeface="Arial" panose="020B0604020202020204" pitchFamily="34" charset="0"/>
              </a:endParaRPr>
            </a:p>
          </p:txBody>
        </p:sp>
      </p:grpSp>
      <p:sp>
        <p:nvSpPr>
          <p:cNvPr id="5" name="Oval 4"/>
          <p:cNvSpPr/>
          <p:nvPr/>
        </p:nvSpPr>
        <p:spPr>
          <a:xfrm>
            <a:off x="5628755" y="2793310"/>
            <a:ext cx="964962" cy="985277"/>
          </a:xfrm>
          <a:prstGeom prst="ellipse">
            <a:avLst/>
          </a:prstGeom>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2665" dirty="0">
                <a:solidFill>
                  <a:schemeClr val="bg1"/>
                </a:solidFill>
                <a:latin typeface="Arial" panose="020B0604020202020204" pitchFamily="34" charset="0"/>
                <a:ea typeface="微软雅黑" charset="-122"/>
                <a:cs typeface="+mn-ea"/>
                <a:sym typeface="Arial" panose="020B0604020202020204" pitchFamily="34" charset="0"/>
              </a:rPr>
              <a:t>01</a:t>
            </a:r>
            <a:endParaRPr lang="en-US" sz="2665" dirty="0">
              <a:solidFill>
                <a:schemeClr val="bg1"/>
              </a:solidFill>
              <a:latin typeface="Arial" panose="020B0604020202020204" pitchFamily="34" charset="0"/>
              <a:ea typeface="微软雅黑" charset="-122"/>
              <a:cs typeface="+mn-ea"/>
              <a:sym typeface="Arial" panose="020B0604020202020204" pitchFamily="34" charset="0"/>
            </a:endParaRPr>
          </a:p>
        </p:txBody>
      </p:sp>
      <p:sp>
        <p:nvSpPr>
          <p:cNvPr id="3" name="矩形 2"/>
          <p:cNvSpPr/>
          <p:nvPr/>
        </p:nvSpPr>
        <p:spPr>
          <a:xfrm>
            <a:off x="5297790" y="339430"/>
            <a:ext cx="1765711" cy="34874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sz="2400"/>
          </a:p>
        </p:txBody>
      </p:sp>
      <p:sp>
        <p:nvSpPr>
          <p:cNvPr id="4" name="文本框 3"/>
          <p:cNvSpPr txBox="1"/>
          <p:nvPr/>
        </p:nvSpPr>
        <p:spPr>
          <a:xfrm>
            <a:off x="5297790" y="339430"/>
            <a:ext cx="1754707" cy="460375"/>
          </a:xfrm>
          <a:prstGeom prst="rect">
            <a:avLst/>
          </a:prstGeom>
          <a:noFill/>
        </p:spPr>
        <p:txBody>
          <a:bodyPr wrap="square" rtlCol="0">
            <a:spAutoFit/>
          </a:bodyPr>
          <a:p>
            <a:r>
              <a:rPr lang="zh-CN" altLang="en-US" sz="2400" kern="0" dirty="0">
                <a:solidFill>
                  <a:schemeClr val="accent1"/>
                </a:solidFill>
                <a:latin typeface="微软雅黑" charset="-122"/>
                <a:ea typeface="微软雅黑" charset="-122"/>
                <a:sym typeface="+mn-ea"/>
              </a:rPr>
              <a:t>小组看法</a:t>
            </a:r>
            <a:endParaRPr lang="zh-CN" altLang="en-US" sz="2400"/>
          </a:p>
        </p:txBody>
      </p:sp>
      <p:sp>
        <p:nvSpPr>
          <p:cNvPr id="6" name="矩形 5"/>
          <p:cNvSpPr/>
          <p:nvPr/>
        </p:nvSpPr>
        <p:spPr>
          <a:xfrm>
            <a:off x="5355350" y="322500"/>
            <a:ext cx="1926538" cy="709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7" name="文本框 6"/>
          <p:cNvSpPr txBox="1"/>
          <p:nvPr/>
        </p:nvSpPr>
        <p:spPr>
          <a:xfrm>
            <a:off x="7052497" y="2855948"/>
            <a:ext cx="3761658" cy="829945"/>
          </a:xfrm>
          <a:prstGeom prst="rect">
            <a:avLst/>
          </a:prstGeom>
          <a:noFill/>
        </p:spPr>
        <p:txBody>
          <a:bodyPr wrap="square" rtlCol="0">
            <a:spAutoFit/>
          </a:bodyPr>
          <a:p>
            <a:r>
              <a:rPr lang="zh-CN" altLang="en-US" sz="48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sym typeface="+mn-ea"/>
              </a:rPr>
              <a:t>任务分工</a:t>
            </a:r>
            <a:endParaRPr lang="zh-CN" altLang="en-US" sz="48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sym typeface="+mn-ea"/>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par>
                          <p:cTn id="20" fill="hold">
                            <p:stCondLst>
                              <p:cond delay="2000"/>
                            </p:stCondLst>
                            <p:childTnLst>
                              <p:par>
                                <p:cTn id="21" presetID="37"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900" decel="100000" fill="hold"/>
                                        <p:tgtEl>
                                          <p:spTgt spid="5"/>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5"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32730" y="441325"/>
            <a:ext cx="1930400" cy="39306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sz="2400"/>
          </a:p>
        </p:txBody>
      </p:sp>
      <p:sp>
        <p:nvSpPr>
          <p:cNvPr id="2" name="矩形 1"/>
          <p:cNvSpPr/>
          <p:nvPr/>
        </p:nvSpPr>
        <p:spPr>
          <a:xfrm>
            <a:off x="5205730" y="314325"/>
            <a:ext cx="1930400" cy="39306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sz="2400"/>
          </a:p>
        </p:txBody>
      </p:sp>
      <p:sp>
        <p:nvSpPr>
          <p:cNvPr id="3" name="文本框 2"/>
          <p:cNvSpPr txBox="1"/>
          <p:nvPr/>
        </p:nvSpPr>
        <p:spPr>
          <a:xfrm>
            <a:off x="5014053" y="314055"/>
            <a:ext cx="2833940" cy="583565"/>
          </a:xfrm>
          <a:prstGeom prst="rect">
            <a:avLst/>
          </a:prstGeom>
          <a:noFill/>
        </p:spPr>
        <p:txBody>
          <a:bodyPr wrap="square" rtlCol="0">
            <a:spAutoFit/>
          </a:bodyPr>
          <a:p>
            <a:r>
              <a:rPr lang="zh-CN" altLang="en-US" sz="32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charset="-122"/>
                <a:ea typeface="微软雅黑" charset="-122"/>
              </a:rPr>
              <a:t>任务分工</a:t>
            </a:r>
            <a:endParaRPr lang="zh-CN" altLang="en-US" sz="32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charset="-122"/>
              <a:ea typeface="微软雅黑" charset="-122"/>
            </a:endParaRPr>
          </a:p>
        </p:txBody>
      </p:sp>
      <p:sp>
        <p:nvSpPr>
          <p:cNvPr id="4" name="文本框 3"/>
          <p:cNvSpPr txBox="1"/>
          <p:nvPr/>
        </p:nvSpPr>
        <p:spPr>
          <a:xfrm>
            <a:off x="1084124" y="1610809"/>
            <a:ext cx="9664007" cy="3784600"/>
          </a:xfrm>
          <a:prstGeom prst="rect">
            <a:avLst/>
          </a:prstGeom>
          <a:noFill/>
        </p:spPr>
        <p:txBody>
          <a:bodyPr wrap="square" rtlCol="0">
            <a:spAutoFit/>
          </a:bodyPr>
          <a:p>
            <a:pPr algn="l">
              <a:lnSpc>
                <a:spcPct val="200000"/>
              </a:lnSpc>
            </a:pPr>
            <a:r>
              <a:rPr lang="en-US" altLang="zh-CN" sz="2400">
                <a:solidFill>
                  <a:schemeClr val="tx1"/>
                </a:solidFill>
              </a:rPr>
              <a:t>	1</a:t>
            </a:r>
            <a:r>
              <a:rPr lang="zh-CN" altLang="en-US" sz="2400">
                <a:solidFill>
                  <a:schemeClr val="tx1"/>
                </a:solidFill>
              </a:rPr>
              <a:t>、客户端各个界面的设计与实现</a:t>
            </a:r>
            <a:endParaRPr lang="zh-CN" altLang="en-US" sz="2400">
              <a:solidFill>
                <a:schemeClr val="tx1"/>
              </a:solidFill>
            </a:endParaRPr>
          </a:p>
          <a:p>
            <a:pPr algn="l">
              <a:lnSpc>
                <a:spcPct val="200000"/>
              </a:lnSpc>
            </a:pPr>
            <a:r>
              <a:rPr lang="en-US" altLang="zh-CN" sz="2400">
                <a:solidFill>
                  <a:schemeClr val="tx1"/>
                </a:solidFill>
              </a:rPr>
              <a:t>	2</a:t>
            </a:r>
            <a:r>
              <a:rPr lang="zh-CN" altLang="en-US" sz="2400">
                <a:solidFill>
                  <a:schemeClr val="tx1"/>
                </a:solidFill>
              </a:rPr>
              <a:t>、实现界面与</a:t>
            </a:r>
            <a:r>
              <a:rPr lang="en-US" altLang="zh-CN" sz="2400">
                <a:solidFill>
                  <a:schemeClr val="tx1"/>
                </a:solidFill>
              </a:rPr>
              <a:t>C++</a:t>
            </a:r>
            <a:r>
              <a:rPr lang="zh-CN" altLang="en-US" sz="2400">
                <a:solidFill>
                  <a:schemeClr val="tx1"/>
                </a:solidFill>
              </a:rPr>
              <a:t>进行交互，实现数据互传</a:t>
            </a:r>
            <a:endParaRPr lang="zh-CN" altLang="en-US" sz="2400">
              <a:solidFill>
                <a:schemeClr val="tx1"/>
              </a:solidFill>
            </a:endParaRPr>
          </a:p>
          <a:p>
            <a:pPr algn="l">
              <a:lnSpc>
                <a:spcPct val="200000"/>
              </a:lnSpc>
            </a:pPr>
            <a:r>
              <a:rPr lang="en-US" altLang="zh-CN" sz="2400">
                <a:solidFill>
                  <a:schemeClr val="tx1"/>
                </a:solidFill>
              </a:rPr>
              <a:t>	3</a:t>
            </a:r>
            <a:r>
              <a:rPr lang="zh-CN" altLang="en-US" sz="2400">
                <a:solidFill>
                  <a:schemeClr val="tx1"/>
                </a:solidFill>
              </a:rPr>
              <a:t>、用户浏览视频界面的</a:t>
            </a:r>
            <a:r>
              <a:rPr lang="en-US" altLang="zh-CN" sz="2400">
                <a:solidFill>
                  <a:schemeClr val="tx1"/>
                </a:solidFill>
              </a:rPr>
              <a:t>Model</a:t>
            </a:r>
            <a:r>
              <a:rPr lang="zh-CN" altLang="en-US" sz="2400">
                <a:solidFill>
                  <a:schemeClr val="tx1"/>
                </a:solidFill>
              </a:rPr>
              <a:t>组件</a:t>
            </a:r>
            <a:endParaRPr lang="zh-CN" altLang="en-US" sz="2400">
              <a:solidFill>
                <a:schemeClr val="tx1"/>
              </a:solidFill>
            </a:endParaRPr>
          </a:p>
          <a:p>
            <a:pPr algn="l">
              <a:lnSpc>
                <a:spcPct val="200000"/>
              </a:lnSpc>
            </a:pPr>
            <a:r>
              <a:rPr lang="en-US" altLang="zh-CN" sz="2400">
                <a:solidFill>
                  <a:schemeClr val="tx1"/>
                </a:solidFill>
              </a:rPr>
              <a:t>	4</a:t>
            </a:r>
            <a:r>
              <a:rPr lang="zh-CN" altLang="en-US" sz="2400">
                <a:solidFill>
                  <a:schemeClr val="tx1"/>
                </a:solidFill>
              </a:rPr>
              <a:t>、实现</a:t>
            </a:r>
            <a:r>
              <a:rPr lang="en-US" altLang="zh-CN" sz="2400">
                <a:solidFill>
                  <a:schemeClr val="tx1"/>
                </a:solidFill>
              </a:rPr>
              <a:t>Json</a:t>
            </a:r>
            <a:r>
              <a:rPr lang="zh-CN" altLang="en-US" sz="2400">
                <a:solidFill>
                  <a:schemeClr val="tx1"/>
                </a:solidFill>
              </a:rPr>
              <a:t>文件的读取与修改，使视频信息可以实时更新</a:t>
            </a:r>
            <a:endParaRPr lang="zh-CN" altLang="en-US" sz="2400">
              <a:solidFill>
                <a:schemeClr val="tx1"/>
              </a:solidFill>
            </a:endParaRPr>
          </a:p>
          <a:p>
            <a:pPr algn="l">
              <a:lnSpc>
                <a:spcPct val="200000"/>
              </a:lnSpc>
            </a:pPr>
            <a:r>
              <a:rPr lang="en-US" altLang="zh-CN" sz="2400">
                <a:solidFill>
                  <a:schemeClr val="tx1"/>
                </a:solidFill>
              </a:rPr>
              <a:t>	5</a:t>
            </a:r>
            <a:r>
              <a:rPr lang="zh-CN" altLang="en-US" sz="2400">
                <a:solidFill>
                  <a:schemeClr val="tx1"/>
                </a:solidFill>
              </a:rPr>
              <a:t>、使用多线程与流媒体服务器实现了视频加载功能</a:t>
            </a:r>
            <a:endParaRPr lang="zh-CN" altLang="en-US" sz="2400">
              <a:solidFill>
                <a:schemeClr val="tx1"/>
              </a:solidFill>
            </a:endParaRPr>
          </a:p>
        </p:txBody>
      </p:sp>
    </p:spTree>
  </p:cSld>
  <p:clrMapOvr>
    <a:masterClrMapping/>
  </p:clrMapOvr>
  <p:transition spd="slow" advClick="0" advTm="0">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3"/>
          <p:cNvSpPr>
            <a:spLocks noEditPoints="1"/>
          </p:cNvSpPr>
          <p:nvPr/>
        </p:nvSpPr>
        <p:spPr bwMode="auto">
          <a:xfrm>
            <a:off x="2567055" y="1585914"/>
            <a:ext cx="2446449" cy="2892891"/>
          </a:xfrm>
          <a:custGeom>
            <a:avLst/>
            <a:gdLst>
              <a:gd name="T0" fmla="*/ 774 w 1058"/>
              <a:gd name="T1" fmla="*/ 1252 h 1252"/>
              <a:gd name="T2" fmla="*/ 283 w 1058"/>
              <a:gd name="T3" fmla="*/ 1252 h 1252"/>
              <a:gd name="T4" fmla="*/ 248 w 1058"/>
              <a:gd name="T5" fmla="*/ 1218 h 1252"/>
              <a:gd name="T6" fmla="*/ 142 w 1058"/>
              <a:gd name="T7" fmla="*/ 887 h 1252"/>
              <a:gd name="T8" fmla="*/ 110 w 1058"/>
              <a:gd name="T9" fmla="*/ 831 h 1252"/>
              <a:gd name="T10" fmla="*/ 0 w 1058"/>
              <a:gd name="T11" fmla="*/ 529 h 1252"/>
              <a:gd name="T12" fmla="*/ 529 w 1058"/>
              <a:gd name="T13" fmla="*/ 0 h 1252"/>
              <a:gd name="T14" fmla="*/ 1058 w 1058"/>
              <a:gd name="T15" fmla="*/ 529 h 1252"/>
              <a:gd name="T16" fmla="*/ 947 w 1058"/>
              <a:gd name="T17" fmla="*/ 831 h 1252"/>
              <a:gd name="T18" fmla="*/ 916 w 1058"/>
              <a:gd name="T19" fmla="*/ 887 h 1252"/>
              <a:gd name="T20" fmla="*/ 810 w 1058"/>
              <a:gd name="T21" fmla="*/ 1218 h 1252"/>
              <a:gd name="T22" fmla="*/ 774 w 1058"/>
              <a:gd name="T23" fmla="*/ 1252 h 1252"/>
              <a:gd name="T24" fmla="*/ 315 w 1058"/>
              <a:gd name="T25" fmla="*/ 1180 h 1252"/>
              <a:gd name="T26" fmla="*/ 742 w 1058"/>
              <a:gd name="T27" fmla="*/ 1180 h 1252"/>
              <a:gd name="T28" fmla="*/ 851 w 1058"/>
              <a:gd name="T29" fmla="*/ 857 h 1252"/>
              <a:gd name="T30" fmla="*/ 885 w 1058"/>
              <a:gd name="T31" fmla="*/ 794 h 1252"/>
              <a:gd name="T32" fmla="*/ 986 w 1058"/>
              <a:gd name="T33" fmla="*/ 529 h 1252"/>
              <a:gd name="T34" fmla="*/ 529 w 1058"/>
              <a:gd name="T35" fmla="*/ 72 h 1252"/>
              <a:gd name="T36" fmla="*/ 72 w 1058"/>
              <a:gd name="T37" fmla="*/ 529 h 1252"/>
              <a:gd name="T38" fmla="*/ 172 w 1058"/>
              <a:gd name="T39" fmla="*/ 794 h 1252"/>
              <a:gd name="T40" fmla="*/ 207 w 1058"/>
              <a:gd name="T41" fmla="*/ 857 h 1252"/>
              <a:gd name="T42" fmla="*/ 315 w 1058"/>
              <a:gd name="T43" fmla="*/ 118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58" h="1252">
                <a:moveTo>
                  <a:pt x="774" y="1252"/>
                </a:moveTo>
                <a:cubicBezTo>
                  <a:pt x="283" y="1252"/>
                  <a:pt x="283" y="1252"/>
                  <a:pt x="283" y="1252"/>
                </a:cubicBezTo>
                <a:cubicBezTo>
                  <a:pt x="264" y="1252"/>
                  <a:pt x="249" y="1237"/>
                  <a:pt x="248" y="1218"/>
                </a:cubicBezTo>
                <a:cubicBezTo>
                  <a:pt x="247" y="1217"/>
                  <a:pt x="239" y="1097"/>
                  <a:pt x="142" y="887"/>
                </a:cubicBezTo>
                <a:cubicBezTo>
                  <a:pt x="135" y="873"/>
                  <a:pt x="123" y="853"/>
                  <a:pt x="110" y="831"/>
                </a:cubicBezTo>
                <a:cubicBezTo>
                  <a:pt x="66" y="755"/>
                  <a:pt x="0" y="640"/>
                  <a:pt x="0" y="529"/>
                </a:cubicBezTo>
                <a:cubicBezTo>
                  <a:pt x="0" y="238"/>
                  <a:pt x="237" y="0"/>
                  <a:pt x="529" y="0"/>
                </a:cubicBezTo>
                <a:cubicBezTo>
                  <a:pt x="820" y="0"/>
                  <a:pt x="1058" y="238"/>
                  <a:pt x="1058" y="529"/>
                </a:cubicBezTo>
                <a:cubicBezTo>
                  <a:pt x="1058" y="640"/>
                  <a:pt x="991" y="755"/>
                  <a:pt x="947" y="831"/>
                </a:cubicBezTo>
                <a:cubicBezTo>
                  <a:pt x="934" y="853"/>
                  <a:pt x="923" y="873"/>
                  <a:pt x="916" y="887"/>
                </a:cubicBezTo>
                <a:cubicBezTo>
                  <a:pt x="818" y="1097"/>
                  <a:pt x="810" y="1217"/>
                  <a:pt x="810" y="1218"/>
                </a:cubicBezTo>
                <a:cubicBezTo>
                  <a:pt x="809" y="1237"/>
                  <a:pt x="793" y="1252"/>
                  <a:pt x="774" y="1252"/>
                </a:cubicBezTo>
                <a:close/>
                <a:moveTo>
                  <a:pt x="315" y="1180"/>
                </a:moveTo>
                <a:cubicBezTo>
                  <a:pt x="742" y="1180"/>
                  <a:pt x="742" y="1180"/>
                  <a:pt x="742" y="1180"/>
                </a:cubicBezTo>
                <a:cubicBezTo>
                  <a:pt x="751" y="1127"/>
                  <a:pt x="776" y="1017"/>
                  <a:pt x="851" y="857"/>
                </a:cubicBezTo>
                <a:cubicBezTo>
                  <a:pt x="859" y="840"/>
                  <a:pt x="871" y="819"/>
                  <a:pt x="885" y="794"/>
                </a:cubicBezTo>
                <a:cubicBezTo>
                  <a:pt x="928" y="721"/>
                  <a:pt x="986" y="621"/>
                  <a:pt x="986" y="529"/>
                </a:cubicBezTo>
                <a:cubicBezTo>
                  <a:pt x="986" y="277"/>
                  <a:pt x="781" y="72"/>
                  <a:pt x="529" y="72"/>
                </a:cubicBezTo>
                <a:cubicBezTo>
                  <a:pt x="277" y="72"/>
                  <a:pt x="72" y="277"/>
                  <a:pt x="72" y="529"/>
                </a:cubicBezTo>
                <a:cubicBezTo>
                  <a:pt x="72" y="621"/>
                  <a:pt x="130" y="721"/>
                  <a:pt x="172" y="794"/>
                </a:cubicBezTo>
                <a:cubicBezTo>
                  <a:pt x="187" y="819"/>
                  <a:pt x="199" y="840"/>
                  <a:pt x="207" y="857"/>
                </a:cubicBezTo>
                <a:cubicBezTo>
                  <a:pt x="281" y="1017"/>
                  <a:pt x="307" y="1127"/>
                  <a:pt x="315" y="1180"/>
                </a:cubicBezTo>
                <a:close/>
              </a:path>
            </a:pathLst>
          </a:custGeom>
          <a:solidFill>
            <a:schemeClr val="accent1">
              <a:lumMod val="60000"/>
              <a:lumOff val="40000"/>
            </a:schemeClr>
          </a:solidFill>
          <a:ln>
            <a:noFill/>
          </a:ln>
        </p:spPr>
        <p:txBody>
          <a:bodyPr vert="horz" wrap="square" lIns="91408" tIns="45704" rIns="91408" bIns="45704" numCol="1" anchor="t" anchorCtr="0" compatLnSpc="1"/>
          <a:lstStyle/>
          <a:p>
            <a:pPr algn="just">
              <a:lnSpc>
                <a:spcPct val="120000"/>
              </a:lnSpc>
            </a:pPr>
            <a:endParaRPr lang="id-ID" sz="800" dirty="0">
              <a:latin typeface="Arial" panose="020B0604020202020204" pitchFamily="34" charset="0"/>
              <a:ea typeface="微软雅黑" charset="-122"/>
              <a:cs typeface="+mn-ea"/>
              <a:sym typeface="Arial" panose="020B0604020202020204" pitchFamily="34" charset="0"/>
            </a:endParaRPr>
          </a:p>
        </p:txBody>
      </p:sp>
      <p:sp>
        <p:nvSpPr>
          <p:cNvPr id="12" name="Freeform 16"/>
          <p:cNvSpPr>
            <a:spLocks noEditPoints="1"/>
          </p:cNvSpPr>
          <p:nvPr/>
        </p:nvSpPr>
        <p:spPr bwMode="auto">
          <a:xfrm>
            <a:off x="3165106" y="4561371"/>
            <a:ext cx="1250349" cy="1003115"/>
          </a:xfrm>
          <a:custGeom>
            <a:avLst/>
            <a:gdLst>
              <a:gd name="T0" fmla="*/ 495 w 541"/>
              <a:gd name="T1" fmla="*/ 223 h 434"/>
              <a:gd name="T2" fmla="*/ 540 w 541"/>
              <a:gd name="T3" fmla="*/ 168 h 434"/>
              <a:gd name="T4" fmla="*/ 494 w 541"/>
              <a:gd name="T5" fmla="*/ 112 h 434"/>
              <a:gd name="T6" fmla="*/ 540 w 541"/>
              <a:gd name="T7" fmla="*/ 57 h 434"/>
              <a:gd name="T8" fmla="*/ 483 w 541"/>
              <a:gd name="T9" fmla="*/ 0 h 434"/>
              <a:gd name="T10" fmla="*/ 56 w 541"/>
              <a:gd name="T11" fmla="*/ 0 h 434"/>
              <a:gd name="T12" fmla="*/ 0 w 541"/>
              <a:gd name="T13" fmla="*/ 56 h 434"/>
              <a:gd name="T14" fmla="*/ 46 w 541"/>
              <a:gd name="T15" fmla="*/ 112 h 434"/>
              <a:gd name="T16" fmla="*/ 0 w 541"/>
              <a:gd name="T17" fmla="*/ 167 h 434"/>
              <a:gd name="T18" fmla="*/ 46 w 541"/>
              <a:gd name="T19" fmla="*/ 223 h 434"/>
              <a:gd name="T20" fmla="*/ 1 w 541"/>
              <a:gd name="T21" fmla="*/ 278 h 434"/>
              <a:gd name="T22" fmla="*/ 57 w 541"/>
              <a:gd name="T23" fmla="*/ 334 h 434"/>
              <a:gd name="T24" fmla="*/ 157 w 541"/>
              <a:gd name="T25" fmla="*/ 334 h 434"/>
              <a:gd name="T26" fmla="*/ 161 w 541"/>
              <a:gd name="T27" fmla="*/ 351 h 434"/>
              <a:gd name="T28" fmla="*/ 272 w 541"/>
              <a:gd name="T29" fmla="*/ 433 h 434"/>
              <a:gd name="T30" fmla="*/ 383 w 541"/>
              <a:gd name="T31" fmla="*/ 335 h 434"/>
              <a:gd name="T32" fmla="*/ 484 w 541"/>
              <a:gd name="T33" fmla="*/ 335 h 434"/>
              <a:gd name="T34" fmla="*/ 541 w 541"/>
              <a:gd name="T35" fmla="*/ 278 h 434"/>
              <a:gd name="T36" fmla="*/ 495 w 541"/>
              <a:gd name="T37" fmla="*/ 223 h 434"/>
              <a:gd name="T38" fmla="*/ 423 w 541"/>
              <a:gd name="T39" fmla="*/ 241 h 434"/>
              <a:gd name="T40" fmla="*/ 118 w 541"/>
              <a:gd name="T41" fmla="*/ 241 h 434"/>
              <a:gd name="T42" fmla="*/ 104 w 541"/>
              <a:gd name="T43" fmla="*/ 227 h 434"/>
              <a:gd name="T44" fmla="*/ 118 w 541"/>
              <a:gd name="T45" fmla="*/ 213 h 434"/>
              <a:gd name="T46" fmla="*/ 423 w 541"/>
              <a:gd name="T47" fmla="*/ 213 h 434"/>
              <a:gd name="T48" fmla="*/ 437 w 541"/>
              <a:gd name="T49" fmla="*/ 227 h 434"/>
              <a:gd name="T50" fmla="*/ 423 w 541"/>
              <a:gd name="T51" fmla="*/ 241 h 434"/>
              <a:gd name="T52" fmla="*/ 423 w 541"/>
              <a:gd name="T53" fmla="*/ 116 h 434"/>
              <a:gd name="T54" fmla="*/ 118 w 541"/>
              <a:gd name="T55" fmla="*/ 116 h 434"/>
              <a:gd name="T56" fmla="*/ 104 w 541"/>
              <a:gd name="T57" fmla="*/ 102 h 434"/>
              <a:gd name="T58" fmla="*/ 118 w 541"/>
              <a:gd name="T59" fmla="*/ 88 h 434"/>
              <a:gd name="T60" fmla="*/ 423 w 541"/>
              <a:gd name="T61" fmla="*/ 88 h 434"/>
              <a:gd name="T62" fmla="*/ 437 w 541"/>
              <a:gd name="T63" fmla="*/ 102 h 434"/>
              <a:gd name="T64" fmla="*/ 423 w 541"/>
              <a:gd name="T65" fmla="*/ 116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1" h="434">
                <a:moveTo>
                  <a:pt x="495" y="223"/>
                </a:moveTo>
                <a:cubicBezTo>
                  <a:pt x="521" y="218"/>
                  <a:pt x="540" y="195"/>
                  <a:pt x="540" y="168"/>
                </a:cubicBezTo>
                <a:cubicBezTo>
                  <a:pt x="540" y="140"/>
                  <a:pt x="520" y="117"/>
                  <a:pt x="494" y="112"/>
                </a:cubicBezTo>
                <a:cubicBezTo>
                  <a:pt x="520" y="107"/>
                  <a:pt x="540" y="84"/>
                  <a:pt x="540" y="57"/>
                </a:cubicBezTo>
                <a:cubicBezTo>
                  <a:pt x="540" y="26"/>
                  <a:pt x="514" y="0"/>
                  <a:pt x="483" y="0"/>
                </a:cubicBezTo>
                <a:cubicBezTo>
                  <a:pt x="56" y="0"/>
                  <a:pt x="56" y="0"/>
                  <a:pt x="56" y="0"/>
                </a:cubicBezTo>
                <a:cubicBezTo>
                  <a:pt x="25" y="0"/>
                  <a:pt x="0" y="25"/>
                  <a:pt x="0" y="56"/>
                </a:cubicBezTo>
                <a:cubicBezTo>
                  <a:pt x="0" y="84"/>
                  <a:pt x="20" y="107"/>
                  <a:pt x="46" y="112"/>
                </a:cubicBezTo>
                <a:cubicBezTo>
                  <a:pt x="20" y="117"/>
                  <a:pt x="0" y="140"/>
                  <a:pt x="0" y="167"/>
                </a:cubicBezTo>
                <a:cubicBezTo>
                  <a:pt x="0" y="195"/>
                  <a:pt x="20" y="218"/>
                  <a:pt x="46" y="223"/>
                </a:cubicBezTo>
                <a:cubicBezTo>
                  <a:pt x="20" y="228"/>
                  <a:pt x="1" y="250"/>
                  <a:pt x="1" y="278"/>
                </a:cubicBezTo>
                <a:cubicBezTo>
                  <a:pt x="1" y="309"/>
                  <a:pt x="26" y="334"/>
                  <a:pt x="57" y="334"/>
                </a:cubicBezTo>
                <a:cubicBezTo>
                  <a:pt x="157" y="334"/>
                  <a:pt x="157" y="334"/>
                  <a:pt x="157" y="334"/>
                </a:cubicBezTo>
                <a:cubicBezTo>
                  <a:pt x="158" y="340"/>
                  <a:pt x="159" y="345"/>
                  <a:pt x="161" y="351"/>
                </a:cubicBezTo>
                <a:cubicBezTo>
                  <a:pt x="175" y="399"/>
                  <a:pt x="219" y="434"/>
                  <a:pt x="272" y="433"/>
                </a:cubicBezTo>
                <a:cubicBezTo>
                  <a:pt x="331" y="433"/>
                  <a:pt x="380" y="392"/>
                  <a:pt x="383" y="335"/>
                </a:cubicBezTo>
                <a:cubicBezTo>
                  <a:pt x="484" y="335"/>
                  <a:pt x="484" y="335"/>
                  <a:pt x="484" y="335"/>
                </a:cubicBezTo>
                <a:cubicBezTo>
                  <a:pt x="515" y="335"/>
                  <a:pt x="541" y="309"/>
                  <a:pt x="541" y="278"/>
                </a:cubicBezTo>
                <a:cubicBezTo>
                  <a:pt x="541" y="251"/>
                  <a:pt x="521" y="228"/>
                  <a:pt x="495" y="223"/>
                </a:cubicBezTo>
                <a:close/>
                <a:moveTo>
                  <a:pt x="423" y="241"/>
                </a:moveTo>
                <a:cubicBezTo>
                  <a:pt x="118" y="241"/>
                  <a:pt x="118" y="241"/>
                  <a:pt x="118" y="241"/>
                </a:cubicBezTo>
                <a:cubicBezTo>
                  <a:pt x="110" y="241"/>
                  <a:pt x="104" y="234"/>
                  <a:pt x="104" y="227"/>
                </a:cubicBezTo>
                <a:cubicBezTo>
                  <a:pt x="104" y="219"/>
                  <a:pt x="110" y="213"/>
                  <a:pt x="118" y="213"/>
                </a:cubicBezTo>
                <a:cubicBezTo>
                  <a:pt x="423" y="213"/>
                  <a:pt x="423" y="213"/>
                  <a:pt x="423" y="213"/>
                </a:cubicBezTo>
                <a:cubicBezTo>
                  <a:pt x="431" y="213"/>
                  <a:pt x="437" y="219"/>
                  <a:pt x="437" y="227"/>
                </a:cubicBezTo>
                <a:cubicBezTo>
                  <a:pt x="437" y="234"/>
                  <a:pt x="431" y="241"/>
                  <a:pt x="423" y="241"/>
                </a:cubicBezTo>
                <a:close/>
                <a:moveTo>
                  <a:pt x="423" y="116"/>
                </a:moveTo>
                <a:cubicBezTo>
                  <a:pt x="118" y="116"/>
                  <a:pt x="118" y="116"/>
                  <a:pt x="118" y="116"/>
                </a:cubicBezTo>
                <a:cubicBezTo>
                  <a:pt x="110" y="116"/>
                  <a:pt x="104" y="110"/>
                  <a:pt x="104" y="102"/>
                </a:cubicBezTo>
                <a:cubicBezTo>
                  <a:pt x="104" y="95"/>
                  <a:pt x="110" y="88"/>
                  <a:pt x="118" y="88"/>
                </a:cubicBezTo>
                <a:cubicBezTo>
                  <a:pt x="423" y="88"/>
                  <a:pt x="423" y="88"/>
                  <a:pt x="423" y="88"/>
                </a:cubicBezTo>
                <a:cubicBezTo>
                  <a:pt x="431" y="88"/>
                  <a:pt x="437" y="95"/>
                  <a:pt x="437" y="102"/>
                </a:cubicBezTo>
                <a:cubicBezTo>
                  <a:pt x="437" y="110"/>
                  <a:pt x="431" y="116"/>
                  <a:pt x="423" y="116"/>
                </a:cubicBezTo>
                <a:close/>
              </a:path>
            </a:pathLst>
          </a:custGeom>
          <a:solidFill>
            <a:schemeClr val="accent3"/>
          </a:solidFill>
          <a:ln>
            <a:noFill/>
          </a:ln>
        </p:spPr>
        <p:txBody>
          <a:bodyPr vert="horz" wrap="square" lIns="91408" tIns="45704" rIns="91408" bIns="45704" numCol="1" anchor="t" anchorCtr="0" compatLnSpc="1"/>
          <a:lstStyle/>
          <a:p>
            <a:pPr algn="just">
              <a:lnSpc>
                <a:spcPct val="120000"/>
              </a:lnSpc>
            </a:pPr>
            <a:endParaRPr lang="id-ID" sz="800" dirty="0">
              <a:latin typeface="Arial" panose="020B0604020202020204" pitchFamily="34" charset="0"/>
              <a:ea typeface="微软雅黑" charset="-122"/>
              <a:cs typeface="+mn-ea"/>
              <a:sym typeface="Arial" panose="020B0604020202020204" pitchFamily="34" charset="0"/>
            </a:endParaRPr>
          </a:p>
        </p:txBody>
      </p:sp>
      <p:grpSp>
        <p:nvGrpSpPr>
          <p:cNvPr id="2" name="Group 12"/>
          <p:cNvGrpSpPr/>
          <p:nvPr/>
        </p:nvGrpSpPr>
        <p:grpSpPr>
          <a:xfrm>
            <a:off x="2778998" y="1777636"/>
            <a:ext cx="2022566" cy="1810634"/>
            <a:chOff x="8169276" y="952501"/>
            <a:chExt cx="3781424" cy="3384550"/>
          </a:xfrm>
          <a:solidFill>
            <a:schemeClr val="accent1"/>
          </a:solidFill>
        </p:grpSpPr>
        <p:sp>
          <p:nvSpPr>
            <p:cNvPr id="14" name="Freeform 10"/>
            <p:cNvSpPr/>
            <p:nvPr/>
          </p:nvSpPr>
          <p:spPr bwMode="auto">
            <a:xfrm>
              <a:off x="9297988" y="1533526"/>
              <a:ext cx="1392237" cy="1004888"/>
            </a:xfrm>
            <a:custGeom>
              <a:avLst/>
              <a:gdLst>
                <a:gd name="T0" fmla="*/ 142 w 370"/>
                <a:gd name="T1" fmla="*/ 228 h 267"/>
                <a:gd name="T2" fmla="*/ 241 w 370"/>
                <a:gd name="T3" fmla="*/ 248 h 267"/>
                <a:gd name="T4" fmla="*/ 303 w 370"/>
                <a:gd name="T5" fmla="*/ 226 h 267"/>
                <a:gd name="T6" fmla="*/ 368 w 370"/>
                <a:gd name="T7" fmla="*/ 107 h 267"/>
                <a:gd name="T8" fmla="*/ 278 w 370"/>
                <a:gd name="T9" fmla="*/ 11 h 267"/>
                <a:gd name="T10" fmla="*/ 179 w 370"/>
                <a:gd name="T11" fmla="*/ 58 h 267"/>
                <a:gd name="T12" fmla="*/ 168 w 370"/>
                <a:gd name="T13" fmla="*/ 65 h 267"/>
                <a:gd name="T14" fmla="*/ 155 w 370"/>
                <a:gd name="T15" fmla="*/ 60 h 267"/>
                <a:gd name="T16" fmla="*/ 67 w 370"/>
                <a:gd name="T17" fmla="*/ 47 h 267"/>
                <a:gd name="T18" fmla="*/ 0 w 370"/>
                <a:gd name="T19" fmla="*/ 116 h 267"/>
                <a:gd name="T20" fmla="*/ 9 w 370"/>
                <a:gd name="T21" fmla="*/ 121 h 267"/>
                <a:gd name="T22" fmla="*/ 84 w 370"/>
                <a:gd name="T23" fmla="*/ 267 h 267"/>
                <a:gd name="T24" fmla="*/ 142 w 370"/>
                <a:gd name="T25" fmla="*/ 22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0" h="267">
                  <a:moveTo>
                    <a:pt x="142" y="228"/>
                  </a:moveTo>
                  <a:cubicBezTo>
                    <a:pt x="189" y="219"/>
                    <a:pt x="225" y="237"/>
                    <a:pt x="241" y="248"/>
                  </a:cubicBezTo>
                  <a:cubicBezTo>
                    <a:pt x="253" y="241"/>
                    <a:pt x="275" y="230"/>
                    <a:pt x="303" y="226"/>
                  </a:cubicBezTo>
                  <a:cubicBezTo>
                    <a:pt x="304" y="191"/>
                    <a:pt x="319" y="134"/>
                    <a:pt x="368" y="107"/>
                  </a:cubicBezTo>
                  <a:cubicBezTo>
                    <a:pt x="370" y="82"/>
                    <a:pt x="350" y="22"/>
                    <a:pt x="278" y="11"/>
                  </a:cubicBezTo>
                  <a:cubicBezTo>
                    <a:pt x="211" y="0"/>
                    <a:pt x="181" y="56"/>
                    <a:pt x="179" y="58"/>
                  </a:cubicBezTo>
                  <a:cubicBezTo>
                    <a:pt x="177" y="62"/>
                    <a:pt x="173" y="65"/>
                    <a:pt x="168" y="65"/>
                  </a:cubicBezTo>
                  <a:cubicBezTo>
                    <a:pt x="163" y="66"/>
                    <a:pt x="158" y="64"/>
                    <a:pt x="155" y="60"/>
                  </a:cubicBezTo>
                  <a:cubicBezTo>
                    <a:pt x="155" y="59"/>
                    <a:pt x="133" y="32"/>
                    <a:pt x="67" y="47"/>
                  </a:cubicBezTo>
                  <a:cubicBezTo>
                    <a:pt x="14" y="60"/>
                    <a:pt x="2" y="101"/>
                    <a:pt x="0" y="116"/>
                  </a:cubicBezTo>
                  <a:cubicBezTo>
                    <a:pt x="3" y="117"/>
                    <a:pt x="6" y="119"/>
                    <a:pt x="9" y="121"/>
                  </a:cubicBezTo>
                  <a:cubicBezTo>
                    <a:pt x="63" y="161"/>
                    <a:pt x="80" y="224"/>
                    <a:pt x="84" y="267"/>
                  </a:cubicBezTo>
                  <a:cubicBezTo>
                    <a:pt x="96" y="250"/>
                    <a:pt x="114" y="234"/>
                    <a:pt x="142" y="228"/>
                  </a:cubicBezTo>
                  <a:close/>
                </a:path>
              </a:pathLst>
            </a:custGeom>
            <a:grpFill/>
            <a:ln>
              <a:noFill/>
            </a:ln>
          </p:spPr>
          <p:txBody>
            <a:bodyPr vert="horz" wrap="square" lIns="128525" tIns="64264" rIns="128525" bIns="64264" numCol="1" anchor="t" anchorCtr="0" compatLnSpc="1"/>
            <a:lstStyle/>
            <a:p>
              <a:pPr algn="just">
                <a:lnSpc>
                  <a:spcPct val="120000"/>
                </a:lnSpc>
              </a:pPr>
              <a:endParaRPr lang="id-ID" sz="800" dirty="0">
                <a:latin typeface="Arial" panose="020B0604020202020204" pitchFamily="34" charset="0"/>
                <a:ea typeface="微软雅黑" charset="-122"/>
                <a:cs typeface="+mn-ea"/>
                <a:sym typeface="Arial" panose="020B0604020202020204" pitchFamily="34" charset="0"/>
              </a:endParaRPr>
            </a:p>
          </p:txBody>
        </p:sp>
        <p:sp>
          <p:nvSpPr>
            <p:cNvPr id="15" name="Freeform 11"/>
            <p:cNvSpPr/>
            <p:nvPr/>
          </p:nvSpPr>
          <p:spPr bwMode="auto">
            <a:xfrm>
              <a:off x="8169276" y="952501"/>
              <a:ext cx="3781424" cy="3384550"/>
            </a:xfrm>
            <a:custGeom>
              <a:avLst/>
              <a:gdLst>
                <a:gd name="T0" fmla="*/ 932 w 1005"/>
                <a:gd name="T1" fmla="*/ 313 h 899"/>
                <a:gd name="T2" fmla="*/ 693 w 1005"/>
                <a:gd name="T3" fmla="*/ 126 h 899"/>
                <a:gd name="T4" fmla="*/ 192 w 1005"/>
                <a:gd name="T5" fmla="*/ 181 h 899"/>
                <a:gd name="T6" fmla="*/ 261 w 1005"/>
                <a:gd name="T7" fmla="*/ 549 h 899"/>
                <a:gd name="T8" fmla="*/ 292 w 1005"/>
                <a:gd name="T9" fmla="*/ 298 h 899"/>
                <a:gd name="T10" fmla="*/ 155 w 1005"/>
                <a:gd name="T11" fmla="*/ 377 h 899"/>
                <a:gd name="T12" fmla="*/ 244 w 1005"/>
                <a:gd name="T13" fmla="*/ 409 h 899"/>
                <a:gd name="T14" fmla="*/ 255 w 1005"/>
                <a:gd name="T15" fmla="*/ 435 h 899"/>
                <a:gd name="T16" fmla="*/ 128 w 1005"/>
                <a:gd name="T17" fmla="*/ 388 h 899"/>
                <a:gd name="T18" fmla="*/ 274 w 1005"/>
                <a:gd name="T19" fmla="*/ 257 h 899"/>
                <a:gd name="T20" fmla="*/ 464 w 1005"/>
                <a:gd name="T21" fmla="*/ 184 h 899"/>
                <a:gd name="T22" fmla="*/ 673 w 1005"/>
                <a:gd name="T23" fmla="*/ 190 h 899"/>
                <a:gd name="T24" fmla="*/ 851 w 1005"/>
                <a:gd name="T25" fmla="*/ 291 h 899"/>
                <a:gd name="T26" fmla="*/ 914 w 1005"/>
                <a:gd name="T27" fmla="*/ 518 h 899"/>
                <a:gd name="T28" fmla="*/ 747 w 1005"/>
                <a:gd name="T29" fmla="*/ 572 h 899"/>
                <a:gd name="T30" fmla="*/ 474 w 1005"/>
                <a:gd name="T31" fmla="*/ 615 h 899"/>
                <a:gd name="T32" fmla="*/ 421 w 1005"/>
                <a:gd name="T33" fmla="*/ 572 h 899"/>
                <a:gd name="T34" fmla="*/ 446 w 1005"/>
                <a:gd name="T35" fmla="*/ 560 h 899"/>
                <a:gd name="T36" fmla="*/ 553 w 1005"/>
                <a:gd name="T37" fmla="*/ 547 h 899"/>
                <a:gd name="T38" fmla="*/ 854 w 1005"/>
                <a:gd name="T39" fmla="*/ 560 h 899"/>
                <a:gd name="T40" fmla="*/ 857 w 1005"/>
                <a:gd name="T41" fmla="*/ 427 h 899"/>
                <a:gd name="T42" fmla="*/ 831 w 1005"/>
                <a:gd name="T43" fmla="*/ 311 h 899"/>
                <a:gd name="T44" fmla="*/ 632 w 1005"/>
                <a:gd name="T45" fmla="*/ 378 h 899"/>
                <a:gd name="T46" fmla="*/ 742 w 1005"/>
                <a:gd name="T47" fmla="*/ 461 h 899"/>
                <a:gd name="T48" fmla="*/ 549 w 1005"/>
                <a:gd name="T49" fmla="*/ 430 h 899"/>
                <a:gd name="T50" fmla="*/ 447 w 1005"/>
                <a:gd name="T51" fmla="*/ 410 h 899"/>
                <a:gd name="T52" fmla="*/ 381 w 1005"/>
                <a:gd name="T53" fmla="*/ 488 h 899"/>
                <a:gd name="T54" fmla="*/ 300 w 1005"/>
                <a:gd name="T55" fmla="*/ 535 h 899"/>
                <a:gd name="T56" fmla="*/ 298 w 1005"/>
                <a:gd name="T57" fmla="*/ 538 h 899"/>
                <a:gd name="T58" fmla="*/ 274 w 1005"/>
                <a:gd name="T59" fmla="*/ 618 h 899"/>
                <a:gd name="T60" fmla="*/ 288 w 1005"/>
                <a:gd name="T61" fmla="*/ 665 h 899"/>
                <a:gd name="T62" fmla="*/ 352 w 1005"/>
                <a:gd name="T63" fmla="*/ 724 h 899"/>
                <a:gd name="T64" fmla="*/ 571 w 1005"/>
                <a:gd name="T65" fmla="*/ 769 h 899"/>
                <a:gd name="T66" fmla="*/ 570 w 1005"/>
                <a:gd name="T67" fmla="*/ 769 h 899"/>
                <a:gd name="T68" fmla="*/ 681 w 1005"/>
                <a:gd name="T69" fmla="*/ 675 h 899"/>
                <a:gd name="T70" fmla="*/ 650 w 1005"/>
                <a:gd name="T71" fmla="*/ 634 h 899"/>
                <a:gd name="T72" fmla="*/ 708 w 1005"/>
                <a:gd name="T73" fmla="*/ 665 h 899"/>
                <a:gd name="T74" fmla="*/ 691 w 1005"/>
                <a:gd name="T75" fmla="*/ 750 h 899"/>
                <a:gd name="T76" fmla="*/ 491 w 1005"/>
                <a:gd name="T77" fmla="*/ 785 h 899"/>
                <a:gd name="T78" fmla="*/ 787 w 1005"/>
                <a:gd name="T79" fmla="*/ 830 h 899"/>
                <a:gd name="T80" fmla="*/ 1001 w 1005"/>
                <a:gd name="T81" fmla="*/ 474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5" h="899">
                  <a:moveTo>
                    <a:pt x="1001" y="474"/>
                  </a:moveTo>
                  <a:cubicBezTo>
                    <a:pt x="997" y="357"/>
                    <a:pt x="932" y="313"/>
                    <a:pt x="932" y="313"/>
                  </a:cubicBezTo>
                  <a:cubicBezTo>
                    <a:pt x="932" y="313"/>
                    <a:pt x="924" y="257"/>
                    <a:pt x="873" y="197"/>
                  </a:cubicBezTo>
                  <a:cubicBezTo>
                    <a:pt x="794" y="111"/>
                    <a:pt x="693" y="126"/>
                    <a:pt x="693" y="126"/>
                  </a:cubicBezTo>
                  <a:cubicBezTo>
                    <a:pt x="563" y="0"/>
                    <a:pt x="430" y="97"/>
                    <a:pt x="430" y="97"/>
                  </a:cubicBezTo>
                  <a:cubicBezTo>
                    <a:pt x="245" y="36"/>
                    <a:pt x="192" y="181"/>
                    <a:pt x="192" y="181"/>
                  </a:cubicBezTo>
                  <a:cubicBezTo>
                    <a:pt x="86" y="193"/>
                    <a:pt x="0" y="317"/>
                    <a:pt x="77" y="450"/>
                  </a:cubicBezTo>
                  <a:cubicBezTo>
                    <a:pt x="136" y="552"/>
                    <a:pt x="224" y="554"/>
                    <a:pt x="261" y="549"/>
                  </a:cubicBezTo>
                  <a:cubicBezTo>
                    <a:pt x="274" y="517"/>
                    <a:pt x="300" y="481"/>
                    <a:pt x="357" y="465"/>
                  </a:cubicBezTo>
                  <a:cubicBezTo>
                    <a:pt x="358" y="459"/>
                    <a:pt x="365" y="350"/>
                    <a:pt x="292" y="298"/>
                  </a:cubicBezTo>
                  <a:cubicBezTo>
                    <a:pt x="249" y="267"/>
                    <a:pt x="201" y="275"/>
                    <a:pt x="174" y="295"/>
                  </a:cubicBezTo>
                  <a:cubicBezTo>
                    <a:pt x="149" y="315"/>
                    <a:pt x="142" y="345"/>
                    <a:pt x="155" y="377"/>
                  </a:cubicBezTo>
                  <a:cubicBezTo>
                    <a:pt x="161" y="394"/>
                    <a:pt x="171" y="405"/>
                    <a:pt x="185" y="411"/>
                  </a:cubicBezTo>
                  <a:cubicBezTo>
                    <a:pt x="212" y="422"/>
                    <a:pt x="243" y="409"/>
                    <a:pt x="244" y="409"/>
                  </a:cubicBezTo>
                  <a:cubicBezTo>
                    <a:pt x="251" y="406"/>
                    <a:pt x="259" y="410"/>
                    <a:pt x="262" y="417"/>
                  </a:cubicBezTo>
                  <a:cubicBezTo>
                    <a:pt x="265" y="424"/>
                    <a:pt x="262" y="432"/>
                    <a:pt x="255" y="435"/>
                  </a:cubicBezTo>
                  <a:cubicBezTo>
                    <a:pt x="253" y="436"/>
                    <a:pt x="212" y="453"/>
                    <a:pt x="174" y="437"/>
                  </a:cubicBezTo>
                  <a:cubicBezTo>
                    <a:pt x="154" y="429"/>
                    <a:pt x="138" y="412"/>
                    <a:pt x="128" y="388"/>
                  </a:cubicBezTo>
                  <a:cubicBezTo>
                    <a:pt x="111" y="343"/>
                    <a:pt x="122" y="300"/>
                    <a:pt x="157" y="273"/>
                  </a:cubicBezTo>
                  <a:cubicBezTo>
                    <a:pt x="189" y="248"/>
                    <a:pt x="234" y="243"/>
                    <a:pt x="274" y="257"/>
                  </a:cubicBezTo>
                  <a:cubicBezTo>
                    <a:pt x="281" y="227"/>
                    <a:pt x="304" y="187"/>
                    <a:pt x="361" y="174"/>
                  </a:cubicBezTo>
                  <a:cubicBezTo>
                    <a:pt x="415" y="161"/>
                    <a:pt x="447" y="173"/>
                    <a:pt x="464" y="184"/>
                  </a:cubicBezTo>
                  <a:cubicBezTo>
                    <a:pt x="484" y="158"/>
                    <a:pt x="524" y="127"/>
                    <a:pt x="582" y="137"/>
                  </a:cubicBezTo>
                  <a:cubicBezTo>
                    <a:pt x="631" y="145"/>
                    <a:pt x="658" y="170"/>
                    <a:pt x="673" y="190"/>
                  </a:cubicBezTo>
                  <a:cubicBezTo>
                    <a:pt x="686" y="208"/>
                    <a:pt x="694" y="230"/>
                    <a:pt x="696" y="250"/>
                  </a:cubicBezTo>
                  <a:cubicBezTo>
                    <a:pt x="751" y="237"/>
                    <a:pt x="814" y="253"/>
                    <a:pt x="851" y="291"/>
                  </a:cubicBezTo>
                  <a:cubicBezTo>
                    <a:pt x="881" y="322"/>
                    <a:pt x="892" y="365"/>
                    <a:pt x="881" y="411"/>
                  </a:cubicBezTo>
                  <a:cubicBezTo>
                    <a:pt x="895" y="424"/>
                    <a:pt x="922" y="459"/>
                    <a:pt x="914" y="518"/>
                  </a:cubicBezTo>
                  <a:cubicBezTo>
                    <a:pt x="910" y="549"/>
                    <a:pt x="893" y="573"/>
                    <a:pt x="866" y="586"/>
                  </a:cubicBezTo>
                  <a:cubicBezTo>
                    <a:pt x="831" y="602"/>
                    <a:pt x="785" y="596"/>
                    <a:pt x="747" y="572"/>
                  </a:cubicBezTo>
                  <a:cubicBezTo>
                    <a:pt x="693" y="538"/>
                    <a:pt x="609" y="536"/>
                    <a:pt x="571" y="568"/>
                  </a:cubicBezTo>
                  <a:cubicBezTo>
                    <a:pt x="541" y="593"/>
                    <a:pt x="507" y="618"/>
                    <a:pt x="474" y="615"/>
                  </a:cubicBezTo>
                  <a:cubicBezTo>
                    <a:pt x="472" y="615"/>
                    <a:pt x="469" y="615"/>
                    <a:pt x="466" y="614"/>
                  </a:cubicBezTo>
                  <a:cubicBezTo>
                    <a:pt x="447" y="610"/>
                    <a:pt x="432" y="596"/>
                    <a:pt x="421" y="572"/>
                  </a:cubicBezTo>
                  <a:cubicBezTo>
                    <a:pt x="417" y="565"/>
                    <a:pt x="420" y="557"/>
                    <a:pt x="427" y="554"/>
                  </a:cubicBezTo>
                  <a:cubicBezTo>
                    <a:pt x="434" y="550"/>
                    <a:pt x="443" y="553"/>
                    <a:pt x="446" y="560"/>
                  </a:cubicBezTo>
                  <a:cubicBezTo>
                    <a:pt x="453" y="576"/>
                    <a:pt x="462" y="584"/>
                    <a:pt x="473" y="586"/>
                  </a:cubicBezTo>
                  <a:cubicBezTo>
                    <a:pt x="496" y="592"/>
                    <a:pt x="530" y="566"/>
                    <a:pt x="553" y="547"/>
                  </a:cubicBezTo>
                  <a:cubicBezTo>
                    <a:pt x="601" y="506"/>
                    <a:pt x="697" y="507"/>
                    <a:pt x="762" y="548"/>
                  </a:cubicBezTo>
                  <a:cubicBezTo>
                    <a:pt x="792" y="567"/>
                    <a:pt x="828" y="572"/>
                    <a:pt x="854" y="560"/>
                  </a:cubicBezTo>
                  <a:cubicBezTo>
                    <a:pt x="872" y="552"/>
                    <a:pt x="883" y="536"/>
                    <a:pt x="886" y="514"/>
                  </a:cubicBezTo>
                  <a:cubicBezTo>
                    <a:pt x="895" y="455"/>
                    <a:pt x="858" y="427"/>
                    <a:pt x="857" y="427"/>
                  </a:cubicBezTo>
                  <a:cubicBezTo>
                    <a:pt x="852" y="424"/>
                    <a:pt x="850" y="418"/>
                    <a:pt x="852" y="412"/>
                  </a:cubicBezTo>
                  <a:cubicBezTo>
                    <a:pt x="863" y="372"/>
                    <a:pt x="856" y="337"/>
                    <a:pt x="831" y="311"/>
                  </a:cubicBezTo>
                  <a:cubicBezTo>
                    <a:pt x="800" y="280"/>
                    <a:pt x="747" y="266"/>
                    <a:pt x="702" y="278"/>
                  </a:cubicBezTo>
                  <a:cubicBezTo>
                    <a:pt x="642" y="293"/>
                    <a:pt x="633" y="357"/>
                    <a:pt x="632" y="378"/>
                  </a:cubicBezTo>
                  <a:cubicBezTo>
                    <a:pt x="667" y="380"/>
                    <a:pt x="707" y="396"/>
                    <a:pt x="744" y="441"/>
                  </a:cubicBezTo>
                  <a:cubicBezTo>
                    <a:pt x="749" y="447"/>
                    <a:pt x="748" y="456"/>
                    <a:pt x="742" y="461"/>
                  </a:cubicBezTo>
                  <a:cubicBezTo>
                    <a:pt x="736" y="466"/>
                    <a:pt x="727" y="465"/>
                    <a:pt x="722" y="459"/>
                  </a:cubicBezTo>
                  <a:cubicBezTo>
                    <a:pt x="643" y="362"/>
                    <a:pt x="552" y="428"/>
                    <a:pt x="549" y="430"/>
                  </a:cubicBezTo>
                  <a:cubicBezTo>
                    <a:pt x="543" y="434"/>
                    <a:pt x="536" y="434"/>
                    <a:pt x="531" y="430"/>
                  </a:cubicBezTo>
                  <a:cubicBezTo>
                    <a:pt x="529" y="429"/>
                    <a:pt x="496" y="400"/>
                    <a:pt x="447" y="410"/>
                  </a:cubicBezTo>
                  <a:cubicBezTo>
                    <a:pt x="401" y="419"/>
                    <a:pt x="393" y="476"/>
                    <a:pt x="393" y="476"/>
                  </a:cubicBezTo>
                  <a:cubicBezTo>
                    <a:pt x="392" y="482"/>
                    <a:pt x="387" y="487"/>
                    <a:pt x="381" y="488"/>
                  </a:cubicBezTo>
                  <a:cubicBezTo>
                    <a:pt x="339" y="496"/>
                    <a:pt x="315" y="514"/>
                    <a:pt x="300" y="535"/>
                  </a:cubicBezTo>
                  <a:cubicBezTo>
                    <a:pt x="300" y="535"/>
                    <a:pt x="300" y="535"/>
                    <a:pt x="300" y="535"/>
                  </a:cubicBezTo>
                  <a:cubicBezTo>
                    <a:pt x="300" y="535"/>
                    <a:pt x="300" y="535"/>
                    <a:pt x="300" y="535"/>
                  </a:cubicBezTo>
                  <a:cubicBezTo>
                    <a:pt x="299" y="536"/>
                    <a:pt x="299" y="537"/>
                    <a:pt x="298" y="538"/>
                  </a:cubicBezTo>
                  <a:cubicBezTo>
                    <a:pt x="278" y="568"/>
                    <a:pt x="273" y="596"/>
                    <a:pt x="275" y="618"/>
                  </a:cubicBezTo>
                  <a:cubicBezTo>
                    <a:pt x="275" y="618"/>
                    <a:pt x="274" y="618"/>
                    <a:pt x="274" y="618"/>
                  </a:cubicBezTo>
                  <a:cubicBezTo>
                    <a:pt x="275" y="625"/>
                    <a:pt x="276" y="631"/>
                    <a:pt x="278" y="637"/>
                  </a:cubicBezTo>
                  <a:cubicBezTo>
                    <a:pt x="281" y="654"/>
                    <a:pt x="288" y="664"/>
                    <a:pt x="288" y="665"/>
                  </a:cubicBezTo>
                  <a:cubicBezTo>
                    <a:pt x="302" y="693"/>
                    <a:pt x="326" y="711"/>
                    <a:pt x="352" y="724"/>
                  </a:cubicBezTo>
                  <a:cubicBezTo>
                    <a:pt x="352" y="724"/>
                    <a:pt x="352" y="724"/>
                    <a:pt x="352" y="724"/>
                  </a:cubicBezTo>
                  <a:cubicBezTo>
                    <a:pt x="352" y="724"/>
                    <a:pt x="418" y="758"/>
                    <a:pt x="552" y="768"/>
                  </a:cubicBezTo>
                  <a:cubicBezTo>
                    <a:pt x="558" y="768"/>
                    <a:pt x="565" y="769"/>
                    <a:pt x="571" y="769"/>
                  </a:cubicBezTo>
                  <a:cubicBezTo>
                    <a:pt x="571" y="769"/>
                    <a:pt x="570" y="769"/>
                    <a:pt x="570" y="769"/>
                  </a:cubicBezTo>
                  <a:cubicBezTo>
                    <a:pt x="570" y="769"/>
                    <a:pt x="570" y="769"/>
                    <a:pt x="570" y="769"/>
                  </a:cubicBezTo>
                  <a:cubicBezTo>
                    <a:pt x="606" y="770"/>
                    <a:pt x="643" y="762"/>
                    <a:pt x="668" y="733"/>
                  </a:cubicBezTo>
                  <a:cubicBezTo>
                    <a:pt x="682" y="710"/>
                    <a:pt x="687" y="689"/>
                    <a:pt x="681" y="675"/>
                  </a:cubicBezTo>
                  <a:cubicBezTo>
                    <a:pt x="675" y="658"/>
                    <a:pt x="659" y="652"/>
                    <a:pt x="659" y="652"/>
                  </a:cubicBezTo>
                  <a:cubicBezTo>
                    <a:pt x="651" y="649"/>
                    <a:pt x="648" y="641"/>
                    <a:pt x="650" y="634"/>
                  </a:cubicBezTo>
                  <a:cubicBezTo>
                    <a:pt x="653" y="627"/>
                    <a:pt x="661" y="623"/>
                    <a:pt x="668" y="625"/>
                  </a:cubicBezTo>
                  <a:cubicBezTo>
                    <a:pt x="669" y="626"/>
                    <a:pt x="698" y="636"/>
                    <a:pt x="708" y="665"/>
                  </a:cubicBezTo>
                  <a:cubicBezTo>
                    <a:pt x="717" y="689"/>
                    <a:pt x="711" y="717"/>
                    <a:pt x="692" y="749"/>
                  </a:cubicBezTo>
                  <a:cubicBezTo>
                    <a:pt x="691" y="749"/>
                    <a:pt x="691" y="750"/>
                    <a:pt x="691" y="750"/>
                  </a:cubicBezTo>
                  <a:cubicBezTo>
                    <a:pt x="655" y="793"/>
                    <a:pt x="601" y="800"/>
                    <a:pt x="556" y="797"/>
                  </a:cubicBezTo>
                  <a:cubicBezTo>
                    <a:pt x="530" y="795"/>
                    <a:pt x="507" y="789"/>
                    <a:pt x="491" y="785"/>
                  </a:cubicBezTo>
                  <a:cubicBezTo>
                    <a:pt x="524" y="857"/>
                    <a:pt x="598" y="891"/>
                    <a:pt x="677" y="895"/>
                  </a:cubicBezTo>
                  <a:cubicBezTo>
                    <a:pt x="769" y="899"/>
                    <a:pt x="787" y="830"/>
                    <a:pt x="787" y="830"/>
                  </a:cubicBezTo>
                  <a:cubicBezTo>
                    <a:pt x="911" y="781"/>
                    <a:pt x="884" y="656"/>
                    <a:pt x="884" y="656"/>
                  </a:cubicBezTo>
                  <a:cubicBezTo>
                    <a:pt x="936" y="648"/>
                    <a:pt x="1005" y="590"/>
                    <a:pt x="1001" y="474"/>
                  </a:cubicBezTo>
                  <a:close/>
                </a:path>
              </a:pathLst>
            </a:custGeom>
            <a:grpFill/>
            <a:ln>
              <a:noFill/>
            </a:ln>
          </p:spPr>
          <p:txBody>
            <a:bodyPr vert="horz" wrap="square" lIns="128525" tIns="64264" rIns="128525" bIns="64264" numCol="1" anchor="t" anchorCtr="0" compatLnSpc="1"/>
            <a:lstStyle/>
            <a:p>
              <a:pPr algn="just">
                <a:lnSpc>
                  <a:spcPct val="120000"/>
                </a:lnSpc>
              </a:pPr>
              <a:endParaRPr lang="id-ID" sz="800" dirty="0">
                <a:latin typeface="Arial" panose="020B0604020202020204" pitchFamily="34" charset="0"/>
                <a:ea typeface="微软雅黑" charset="-122"/>
                <a:cs typeface="+mn-ea"/>
                <a:sym typeface="Arial" panose="020B0604020202020204" pitchFamily="34" charset="0"/>
              </a:endParaRPr>
            </a:p>
          </p:txBody>
        </p:sp>
      </p:grpSp>
      <p:sp>
        <p:nvSpPr>
          <p:cNvPr id="3" name="矩形 2"/>
          <p:cNvSpPr/>
          <p:nvPr/>
        </p:nvSpPr>
        <p:spPr>
          <a:xfrm>
            <a:off x="5297790" y="339430"/>
            <a:ext cx="1765711" cy="34874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sz="2400"/>
          </a:p>
        </p:txBody>
      </p:sp>
      <p:sp>
        <p:nvSpPr>
          <p:cNvPr id="4" name="文本框 3"/>
          <p:cNvSpPr txBox="1"/>
          <p:nvPr/>
        </p:nvSpPr>
        <p:spPr>
          <a:xfrm>
            <a:off x="5297790" y="339430"/>
            <a:ext cx="1754707" cy="460375"/>
          </a:xfrm>
          <a:prstGeom prst="rect">
            <a:avLst/>
          </a:prstGeom>
          <a:noFill/>
        </p:spPr>
        <p:txBody>
          <a:bodyPr wrap="square" rtlCol="0">
            <a:spAutoFit/>
          </a:bodyPr>
          <a:p>
            <a:r>
              <a:rPr lang="zh-CN" altLang="en-US" sz="2400" kern="0" dirty="0">
                <a:solidFill>
                  <a:schemeClr val="accent1"/>
                </a:solidFill>
                <a:latin typeface="微软雅黑" charset="-122"/>
                <a:ea typeface="微软雅黑" charset="-122"/>
                <a:sym typeface="+mn-ea"/>
              </a:rPr>
              <a:t>小组看法</a:t>
            </a:r>
            <a:endParaRPr lang="zh-CN" altLang="en-US" sz="2400"/>
          </a:p>
        </p:txBody>
      </p:sp>
      <p:sp>
        <p:nvSpPr>
          <p:cNvPr id="6" name="Oval 4"/>
          <p:cNvSpPr/>
          <p:nvPr/>
        </p:nvSpPr>
        <p:spPr>
          <a:xfrm>
            <a:off x="5628755" y="2793310"/>
            <a:ext cx="964962" cy="985277"/>
          </a:xfrm>
          <a:prstGeom prst="ellipse">
            <a:avLst/>
          </a:prstGeom>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lnSpc>
                <a:spcPct val="120000"/>
              </a:lnSpc>
            </a:pPr>
            <a:r>
              <a:rPr lang="en-US" sz="2665" dirty="0">
                <a:solidFill>
                  <a:schemeClr val="bg1"/>
                </a:solidFill>
                <a:latin typeface="Arial" panose="020B0604020202020204" pitchFamily="34" charset="0"/>
                <a:ea typeface="微软雅黑" charset="-122"/>
                <a:cs typeface="+mn-ea"/>
                <a:sym typeface="Arial" panose="020B0604020202020204" pitchFamily="34" charset="0"/>
              </a:rPr>
              <a:t>02</a:t>
            </a:r>
            <a:endParaRPr lang="en-US" sz="2665" dirty="0">
              <a:solidFill>
                <a:schemeClr val="bg1"/>
              </a:solidFill>
              <a:latin typeface="Arial" panose="020B0604020202020204" pitchFamily="34" charset="0"/>
              <a:ea typeface="微软雅黑" charset="-122"/>
              <a:cs typeface="+mn-ea"/>
              <a:sym typeface="Arial" panose="020B0604020202020204" pitchFamily="34" charset="0"/>
            </a:endParaRPr>
          </a:p>
        </p:txBody>
      </p:sp>
      <p:sp>
        <p:nvSpPr>
          <p:cNvPr id="7" name="文本框 6"/>
          <p:cNvSpPr txBox="1"/>
          <p:nvPr/>
        </p:nvSpPr>
        <p:spPr>
          <a:xfrm>
            <a:off x="7052497" y="2855948"/>
            <a:ext cx="4132406" cy="645160"/>
          </a:xfrm>
          <a:prstGeom prst="rect">
            <a:avLst/>
          </a:prstGeom>
          <a:noFill/>
        </p:spPr>
        <p:txBody>
          <a:bodyPr wrap="square" rtlCol="0">
            <a:spAutoFit/>
          </a:bodyPr>
          <a:p>
            <a:r>
              <a:rPr lang="zh-CN" altLang="en-US" sz="36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个人任务完成情况</a:t>
            </a:r>
            <a:endParaRPr lang="zh-CN" altLang="en-US" sz="36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矩形 7"/>
          <p:cNvSpPr/>
          <p:nvPr/>
        </p:nvSpPr>
        <p:spPr>
          <a:xfrm>
            <a:off x="5355350" y="322500"/>
            <a:ext cx="1926538" cy="709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par>
                          <p:cTn id="20" fill="hold">
                            <p:stCondLst>
                              <p:cond delay="2000"/>
                            </p:stCondLst>
                            <p:childTnLst>
                              <p:par>
                                <p:cTn id="21" presetID="37"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900" decel="100000" fill="hold"/>
                                        <p:tgtEl>
                                          <p:spTgt spid="6"/>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6"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61101" y="1312977"/>
            <a:ext cx="10619658" cy="4523105"/>
          </a:xfrm>
          <a:prstGeom prst="rect">
            <a:avLst/>
          </a:prstGeom>
          <a:noFill/>
        </p:spPr>
        <p:txBody>
          <a:bodyPr wrap="square" rtlCol="0" anchor="t">
            <a:spAutoFit/>
          </a:bodyPr>
          <a:p>
            <a:pPr algn="l">
              <a:lnSpc>
                <a:spcPct val="200000"/>
              </a:lnSpc>
              <a:buClrTx/>
              <a:buSzTx/>
              <a:buNone/>
            </a:pPr>
            <a:r>
              <a:rPr lang="en-US" altLang="zh-CN" sz="2400">
                <a:sym typeface="+mn-ea"/>
              </a:rPr>
              <a:t>       </a:t>
            </a:r>
            <a:r>
              <a:rPr lang="zh-CN" altLang="en-US" sz="2400">
                <a:sym typeface="+mn-ea"/>
              </a:rPr>
              <a:t>本次开发主要进行了用况的第一次迭代，主要实现的是用户通过浏览、观看短视频进行社交互动。</a:t>
            </a:r>
            <a:endParaRPr lang="zh-CN" altLang="en-US" sz="2400">
              <a:sym typeface="+mn-ea"/>
            </a:endParaRPr>
          </a:p>
          <a:p>
            <a:pPr algn="l">
              <a:lnSpc>
                <a:spcPct val="200000"/>
              </a:lnSpc>
              <a:buClrTx/>
              <a:buSzTx/>
              <a:buNone/>
            </a:pPr>
            <a:r>
              <a:rPr lang="zh-CN" altLang="en-US" sz="2400">
                <a:sym typeface="+mn-ea"/>
              </a:rPr>
              <a:t>       在这一部分的用况中，我的主要工作是保证能够流畅的播放短视频，同时需要保证界面可以正确的显示用户以及视频的相关信息。</a:t>
            </a:r>
            <a:endParaRPr lang="zh-CN" altLang="en-US" sz="2400">
              <a:sym typeface="+mn-ea"/>
            </a:endParaRPr>
          </a:p>
          <a:p>
            <a:pPr algn="l">
              <a:lnSpc>
                <a:spcPct val="200000"/>
              </a:lnSpc>
              <a:buClrTx/>
              <a:buSzTx/>
              <a:buNone/>
            </a:pPr>
            <a:r>
              <a:rPr lang="en-US" altLang="zh-CN" sz="2400"/>
              <a:t>       </a:t>
            </a:r>
            <a:r>
              <a:rPr lang="zh-CN" altLang="en-US" sz="2400"/>
              <a:t>在保证功能实现的前提下，我还需要保证视频滑动的上一个与下一个能够很快的加载</a:t>
            </a:r>
            <a:endParaRPr lang="zh-CN" altLang="en-US" sz="2400"/>
          </a:p>
        </p:txBody>
      </p:sp>
      <p:sp>
        <p:nvSpPr>
          <p:cNvPr id="3" name="矩形 2"/>
          <p:cNvSpPr/>
          <p:nvPr/>
        </p:nvSpPr>
        <p:spPr>
          <a:xfrm>
            <a:off x="5205730" y="314325"/>
            <a:ext cx="1930400" cy="39306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sz="2400"/>
          </a:p>
        </p:txBody>
      </p:sp>
      <p:sp>
        <p:nvSpPr>
          <p:cNvPr id="4" name="矩形 3"/>
          <p:cNvSpPr/>
          <p:nvPr/>
        </p:nvSpPr>
        <p:spPr>
          <a:xfrm>
            <a:off x="5332730" y="441325"/>
            <a:ext cx="1930400" cy="39306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sz="2400"/>
          </a:p>
        </p:txBody>
      </p:sp>
      <p:sp>
        <p:nvSpPr>
          <p:cNvPr id="5" name="文本框 4"/>
          <p:cNvSpPr txBox="1"/>
          <p:nvPr/>
        </p:nvSpPr>
        <p:spPr>
          <a:xfrm>
            <a:off x="5205823" y="218805"/>
            <a:ext cx="2833940" cy="583565"/>
          </a:xfrm>
          <a:prstGeom prst="rect">
            <a:avLst/>
          </a:prstGeom>
          <a:noFill/>
        </p:spPr>
        <p:txBody>
          <a:bodyPr wrap="square" rtlCol="0">
            <a:spAutoFit/>
          </a:bodyPr>
          <a:p>
            <a:r>
              <a:rPr lang="zh-CN" altLang="en-US" sz="32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charset="-122"/>
                <a:ea typeface="微软雅黑" charset="-122"/>
              </a:rPr>
              <a:t>个人任务</a:t>
            </a:r>
            <a:endParaRPr lang="zh-CN" altLang="en-US" sz="32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charset="-122"/>
              <a:ea typeface="微软雅黑" charset="-122"/>
            </a:endParaRPr>
          </a:p>
        </p:txBody>
      </p:sp>
    </p:spTree>
  </p:cSld>
  <p:clrMapOvr>
    <a:masterClrMapping/>
  </p:clrMapOvr>
  <p:transition spd="slow" advClick="0" advTm="0">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36600" y="708025"/>
            <a:ext cx="10620375" cy="5631180"/>
          </a:xfrm>
          <a:prstGeom prst="rect">
            <a:avLst/>
          </a:prstGeom>
          <a:noFill/>
        </p:spPr>
        <p:txBody>
          <a:bodyPr wrap="square" rtlCol="0" anchor="t">
            <a:spAutoFit/>
          </a:bodyPr>
          <a:p>
            <a:pPr algn="l">
              <a:lnSpc>
                <a:spcPct val="200000"/>
              </a:lnSpc>
              <a:buClrTx/>
              <a:buSzTx/>
              <a:buNone/>
            </a:pPr>
            <a:r>
              <a:rPr lang="en-US" altLang="zh-CN" sz="2400"/>
              <a:t>1</a:t>
            </a:r>
            <a:r>
              <a:rPr lang="zh-CN" altLang="en-US" sz="2400"/>
              <a:t>、视频可以顺畅的播放</a:t>
            </a:r>
            <a:endParaRPr lang="zh-CN" altLang="en-US" sz="2400"/>
          </a:p>
          <a:p>
            <a:pPr algn="l">
              <a:lnSpc>
                <a:spcPct val="200000"/>
              </a:lnSpc>
              <a:buClrTx/>
              <a:buSzTx/>
              <a:buNone/>
            </a:pPr>
            <a:r>
              <a:rPr lang="en-US" altLang="zh-CN"/>
              <a:t>        QML</a:t>
            </a:r>
            <a:r>
              <a:rPr lang="zh-CN" altLang="en-US"/>
              <a:t>本身自带的</a:t>
            </a:r>
            <a:r>
              <a:rPr lang="en-US" altLang="zh-CN"/>
              <a:t>Video</a:t>
            </a:r>
            <a:r>
              <a:rPr lang="zh-CN" altLang="en-US"/>
              <a:t>组件在播放流媒体时，如果长时间无法加载出视频会存在闪退的情况；使用</a:t>
            </a:r>
            <a:r>
              <a:rPr lang="en-US" altLang="zh-CN"/>
              <a:t>Video</a:t>
            </a:r>
            <a:r>
              <a:rPr lang="zh-CN" altLang="en-US"/>
              <a:t>在部署到手机上时，存在无法播放视频的情况，而且使用流媒体会存在短视频无法循环播放、每次都动态加载视频等各种问题，所以我采用将从流媒体服务器拉取视频到本地使用</a:t>
            </a:r>
            <a:r>
              <a:rPr lang="en-US" altLang="zh-CN"/>
              <a:t>Video</a:t>
            </a:r>
            <a:r>
              <a:rPr lang="zh-CN" altLang="en-US"/>
              <a:t>组件播放本地视频的方法来解决这些问题</a:t>
            </a:r>
            <a:endParaRPr lang="zh-CN" altLang="en-US" sz="2800"/>
          </a:p>
          <a:p>
            <a:pPr algn="l">
              <a:lnSpc>
                <a:spcPct val="200000"/>
              </a:lnSpc>
              <a:buClrTx/>
              <a:buSzTx/>
              <a:buNone/>
            </a:pPr>
            <a:r>
              <a:rPr lang="en-US" altLang="zh-CN" sz="2400"/>
              <a:t>2</a:t>
            </a:r>
            <a:r>
              <a:rPr lang="zh-CN" altLang="en-US" sz="2400"/>
              <a:t>、确保用户可以顺利的加载上一个与下一个视频</a:t>
            </a:r>
            <a:endParaRPr lang="zh-CN" altLang="en-US" sz="2400"/>
          </a:p>
          <a:p>
            <a:pPr algn="l">
              <a:lnSpc>
                <a:spcPct val="200000"/>
              </a:lnSpc>
              <a:buClrTx/>
              <a:buSzTx/>
              <a:buNone/>
            </a:pPr>
            <a:r>
              <a:rPr lang="zh-CN" altLang="en-US" sz="2000"/>
              <a:t>       用户可以顺利的加载上一个视频与下一个视频主要存在的问题有两个，其中一个是视频的拉取速度较慢，无法满足加载的要求，这里我采用了多线程拉取视频，同时加载多个视频，使得视频在滑动过程中，减少加载的时间</a:t>
            </a:r>
            <a:endParaRPr lang="zh-CN" altLang="en-US" sz="2400"/>
          </a:p>
        </p:txBody>
      </p:sp>
      <p:sp>
        <p:nvSpPr>
          <p:cNvPr id="3" name="矩形 2"/>
          <p:cNvSpPr/>
          <p:nvPr/>
        </p:nvSpPr>
        <p:spPr>
          <a:xfrm>
            <a:off x="5205730" y="314325"/>
            <a:ext cx="1930400" cy="39306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sz="2400"/>
          </a:p>
        </p:txBody>
      </p:sp>
      <p:sp>
        <p:nvSpPr>
          <p:cNvPr id="4" name="文本框 3"/>
          <p:cNvSpPr txBox="1"/>
          <p:nvPr/>
        </p:nvSpPr>
        <p:spPr>
          <a:xfrm>
            <a:off x="4995638" y="362950"/>
            <a:ext cx="2833940" cy="460375"/>
          </a:xfrm>
          <a:prstGeom prst="rect">
            <a:avLst/>
          </a:prstGeom>
          <a:noFill/>
        </p:spPr>
        <p:txBody>
          <a:bodyPr wrap="square" rtlCol="0">
            <a:spAutoFit/>
          </a:bodyPr>
          <a:p>
            <a:r>
              <a:rPr lang="zh-CN" altLang="en-US"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charset="-122"/>
                <a:ea typeface="微软雅黑" charset="-122"/>
              </a:rPr>
              <a:t>问题与解决方案</a:t>
            </a:r>
            <a:endParaRPr lang="zh-CN" altLang="en-US"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charset="-122"/>
              <a:ea typeface="微软雅黑" charset="-122"/>
            </a:endParaRPr>
          </a:p>
        </p:txBody>
      </p:sp>
    </p:spTree>
  </p:cSld>
  <p:clrMapOvr>
    <a:masterClrMapping/>
  </p:clrMapOvr>
  <p:transition spd="slow" advClick="0" advTm="0">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86171" y="972617"/>
            <a:ext cx="10619658" cy="4338320"/>
          </a:xfrm>
          <a:prstGeom prst="rect">
            <a:avLst/>
          </a:prstGeom>
          <a:noFill/>
        </p:spPr>
        <p:txBody>
          <a:bodyPr wrap="square" rtlCol="0" anchor="t">
            <a:spAutoFit/>
          </a:bodyPr>
          <a:p>
            <a:pPr algn="l">
              <a:lnSpc>
                <a:spcPct val="200000"/>
              </a:lnSpc>
              <a:buClrTx/>
              <a:buSzTx/>
              <a:buNone/>
            </a:pPr>
            <a:r>
              <a:rPr lang="en-US" altLang="zh-CN" sz="2400">
                <a:sym typeface="+mn-ea"/>
              </a:rPr>
              <a:t>3</a:t>
            </a:r>
            <a:r>
              <a:rPr lang="zh-CN" altLang="en-US" sz="2400">
                <a:sym typeface="+mn-ea"/>
              </a:rPr>
              <a:t>、能够动态的更改视频中的一些信息，比如点赞信息等</a:t>
            </a:r>
            <a:endParaRPr lang="zh-CN" altLang="en-US" sz="2400">
              <a:sym typeface="+mn-ea"/>
            </a:endParaRPr>
          </a:p>
          <a:p>
            <a:pPr algn="l">
              <a:lnSpc>
                <a:spcPct val="200000"/>
              </a:lnSpc>
              <a:buClrTx/>
              <a:buSzTx/>
              <a:buNone/>
            </a:pPr>
            <a:r>
              <a:rPr lang="zh-CN" altLang="en-US">
                <a:sym typeface="+mn-ea"/>
              </a:rPr>
              <a:t>       这里涉及到较多的与服务端的信息进行交互，同时界面上的数据需要频繁的更改，所以我这里采用了自己在</a:t>
            </a:r>
            <a:r>
              <a:rPr lang="en-US" altLang="zh-CN">
                <a:sym typeface="+mn-ea"/>
              </a:rPr>
              <a:t>C++</a:t>
            </a:r>
            <a:r>
              <a:rPr lang="zh-CN" altLang="en-US">
                <a:sym typeface="+mn-ea"/>
              </a:rPr>
              <a:t>端重写</a:t>
            </a:r>
            <a:r>
              <a:rPr lang="en-US" altLang="zh-CN">
                <a:sym typeface="+mn-ea"/>
              </a:rPr>
              <a:t>Model</a:t>
            </a:r>
            <a:r>
              <a:rPr lang="zh-CN" altLang="en-US">
                <a:sym typeface="+mn-ea"/>
              </a:rPr>
              <a:t>的方式，将自己写的</a:t>
            </a:r>
            <a:r>
              <a:rPr lang="en-US" altLang="zh-CN">
                <a:sym typeface="+mn-ea"/>
              </a:rPr>
              <a:t>Model</a:t>
            </a:r>
            <a:r>
              <a:rPr lang="zh-CN" altLang="en-US">
                <a:sym typeface="+mn-ea"/>
              </a:rPr>
              <a:t>注册到</a:t>
            </a:r>
            <a:r>
              <a:rPr lang="en-US" altLang="zh-CN">
                <a:sym typeface="+mn-ea"/>
              </a:rPr>
              <a:t>C++</a:t>
            </a:r>
            <a:r>
              <a:rPr lang="zh-CN" altLang="en-US">
                <a:sym typeface="+mn-ea"/>
              </a:rPr>
              <a:t>一端，可以在</a:t>
            </a:r>
            <a:r>
              <a:rPr lang="en-US" altLang="zh-CN">
                <a:sym typeface="+mn-ea"/>
              </a:rPr>
              <a:t>C++</a:t>
            </a:r>
            <a:r>
              <a:rPr lang="zh-CN" altLang="en-US">
                <a:sym typeface="+mn-ea"/>
              </a:rPr>
              <a:t>端动态的修改视频的相关信息，满足的需求</a:t>
            </a:r>
            <a:endParaRPr lang="zh-CN" altLang="en-US" sz="2400"/>
          </a:p>
          <a:p>
            <a:pPr algn="l">
              <a:lnSpc>
                <a:spcPct val="200000"/>
              </a:lnSpc>
              <a:buClrTx/>
              <a:buSzTx/>
              <a:buNone/>
            </a:pPr>
            <a:r>
              <a:rPr lang="en-US" altLang="zh-CN" sz="2400">
                <a:sym typeface="+mn-ea"/>
              </a:rPr>
              <a:t>4</a:t>
            </a:r>
            <a:r>
              <a:rPr lang="zh-CN" altLang="en-US" sz="2400">
                <a:sym typeface="+mn-ea"/>
              </a:rPr>
              <a:t>、能够对用户的信息进行修改，界面之间的传送</a:t>
            </a:r>
            <a:endParaRPr lang="zh-CN" altLang="en-US" sz="2400">
              <a:sym typeface="+mn-ea"/>
            </a:endParaRPr>
          </a:p>
          <a:p>
            <a:pPr algn="l">
              <a:lnSpc>
                <a:spcPct val="200000"/>
              </a:lnSpc>
              <a:buClrTx/>
              <a:buSzTx/>
              <a:buNone/>
            </a:pPr>
            <a:r>
              <a:rPr lang="zh-CN" altLang="en-US"/>
              <a:t>       网民相关信息修改之后，多处的网民信息的显示会存在很多的问题，将网民作为一个实体写在</a:t>
            </a:r>
            <a:r>
              <a:rPr lang="en-US" altLang="zh-CN"/>
              <a:t>C++</a:t>
            </a:r>
            <a:r>
              <a:rPr lang="zh-CN" altLang="en-US"/>
              <a:t>端，将方法注册到</a:t>
            </a:r>
            <a:r>
              <a:rPr lang="en-US" altLang="zh-CN"/>
              <a:t>QML</a:t>
            </a:r>
            <a:r>
              <a:rPr lang="zh-CN" altLang="en-US"/>
              <a:t>端，可以很方便的实现用户信息的更新。</a:t>
            </a:r>
            <a:endParaRPr lang="zh-CN" altLang="en-US" sz="1800"/>
          </a:p>
        </p:txBody>
      </p:sp>
      <p:sp>
        <p:nvSpPr>
          <p:cNvPr id="3" name="矩形 2"/>
          <p:cNvSpPr/>
          <p:nvPr/>
        </p:nvSpPr>
        <p:spPr>
          <a:xfrm>
            <a:off x="5205730" y="314325"/>
            <a:ext cx="1930400" cy="39306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sz="2400"/>
          </a:p>
        </p:txBody>
      </p:sp>
      <p:sp>
        <p:nvSpPr>
          <p:cNvPr id="4" name="文本框 3"/>
          <p:cNvSpPr txBox="1"/>
          <p:nvPr/>
        </p:nvSpPr>
        <p:spPr>
          <a:xfrm>
            <a:off x="5035643" y="314055"/>
            <a:ext cx="2833940" cy="460375"/>
          </a:xfrm>
          <a:prstGeom prst="rect">
            <a:avLst/>
          </a:prstGeom>
          <a:noFill/>
        </p:spPr>
        <p:txBody>
          <a:bodyPr wrap="square" rtlCol="0">
            <a:spAutoFit/>
          </a:bodyPr>
          <a:p>
            <a:r>
              <a:rPr lang="zh-CN" altLang="en-US"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charset="-122"/>
                <a:ea typeface="微软雅黑" charset="-122"/>
                <a:sym typeface="+mn-ea"/>
              </a:rPr>
              <a:t>问题与解决方案</a:t>
            </a:r>
            <a:endParaRPr lang="zh-CN" altLang="en-US"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charset="-122"/>
              <a:ea typeface="微软雅黑" charset="-122"/>
              <a:sym typeface="+mn-ea"/>
            </a:endParaRPr>
          </a:p>
        </p:txBody>
      </p:sp>
    </p:spTree>
  </p:cSld>
  <p:clrMapOvr>
    <a:masterClrMapping/>
  </p:clrMapOvr>
  <p:transition spd="slow" advClick="0" advTm="0">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5205730" y="314325"/>
            <a:ext cx="1930400" cy="39306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sz="2400"/>
          </a:p>
        </p:txBody>
      </p:sp>
      <p:sp>
        <p:nvSpPr>
          <p:cNvPr id="4" name="文本框 3"/>
          <p:cNvSpPr txBox="1"/>
          <p:nvPr/>
        </p:nvSpPr>
        <p:spPr>
          <a:xfrm>
            <a:off x="5043898" y="314055"/>
            <a:ext cx="2833940" cy="583565"/>
          </a:xfrm>
          <a:prstGeom prst="rect">
            <a:avLst/>
          </a:prstGeom>
          <a:noFill/>
        </p:spPr>
        <p:txBody>
          <a:bodyPr wrap="square" rtlCol="0">
            <a:spAutoFit/>
          </a:bodyPr>
          <a:p>
            <a:r>
              <a:rPr lang="zh-CN" altLang="en-US" sz="32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charset="-122"/>
                <a:ea typeface="微软雅黑" charset="-122"/>
              </a:rPr>
              <a:t>界面设计</a:t>
            </a:r>
            <a:endParaRPr lang="zh-CN" altLang="en-US" sz="32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charset="-122"/>
              <a:ea typeface="微软雅黑" charset="-122"/>
            </a:endParaRPr>
          </a:p>
        </p:txBody>
      </p:sp>
      <p:pic>
        <p:nvPicPr>
          <p:cNvPr id="5" name="图片 4" descr="stateUI"/>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623820" y="1022985"/>
            <a:ext cx="6781800" cy="4162425"/>
          </a:xfrm>
          <a:prstGeom prst="rect">
            <a:avLst/>
          </a:prstGeom>
        </p:spPr>
      </p:pic>
      <p:sp>
        <p:nvSpPr>
          <p:cNvPr id="6" name="文本框 5"/>
          <p:cNvSpPr txBox="1"/>
          <p:nvPr/>
        </p:nvSpPr>
        <p:spPr>
          <a:xfrm>
            <a:off x="2891790" y="5551170"/>
            <a:ext cx="6508750" cy="645160"/>
          </a:xfrm>
          <a:prstGeom prst="rect">
            <a:avLst/>
          </a:prstGeom>
          <a:noFill/>
        </p:spPr>
        <p:txBody>
          <a:bodyPr wrap="square" rtlCol="0">
            <a:spAutoFit/>
          </a:bodyPr>
          <a:p>
            <a:r>
              <a:rPr lang="en-US" altLang="zh-CN"/>
              <a:t>       </a:t>
            </a:r>
            <a:r>
              <a:rPr lang="zh-CN" altLang="en-US"/>
              <a:t>上图主要展示了网民通过浏览、观看短视频并进行社交互动这一用况的界面之间的跳转情况</a:t>
            </a:r>
            <a:endParaRPr lang="zh-CN" altLang="en-US"/>
          </a:p>
        </p:txBody>
      </p:sp>
    </p:spTree>
  </p:cSld>
  <p:clrMapOvr>
    <a:masterClrMapping/>
  </p:clrMapOvr>
  <p:transition spd="slow" advClick="0" advTm="0">
    <p:split orient="vert"/>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1185</Words>
  <Application>WPS 演示</Application>
  <PresentationFormat>宽屏</PresentationFormat>
  <Paragraphs>88</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宋体</vt:lpstr>
      <vt:lpstr>Wingdings</vt:lpstr>
      <vt:lpstr>微软雅黑</vt:lpstr>
      <vt:lpstr>宋体</vt:lpstr>
      <vt:lpstr>方正书宋_GBK</vt:lpstr>
      <vt:lpstr>Arial Unicode MS</vt:lpstr>
      <vt:lpstr>Arial Black</vt:lpstr>
      <vt:lpstr>Office 主题​​</vt:lpstr>
      <vt:lpstr>PowerPoint 演示文稿</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root</dc:creator>
  <cp:lastModifiedBy>独ǒ①ǒ无二</cp:lastModifiedBy>
  <cp:revision>13</cp:revision>
  <dcterms:created xsi:type="dcterms:W3CDTF">2020-07-02T15:11:56Z</dcterms:created>
  <dcterms:modified xsi:type="dcterms:W3CDTF">2020-07-02T15:11:56Z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2052-11.1.0.8865</vt:lpwstr>
  </property>
</Properties>
</file>