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656" r:id="rId3"/>
    <p:sldId id="569" r:id="rId4"/>
    <p:sldId id="725" r:id="rId6"/>
    <p:sldId id="674" r:id="rId7"/>
    <p:sldId id="726" r:id="rId8"/>
    <p:sldId id="606" r:id="rId9"/>
    <p:sldId id="629" r:id="rId10"/>
    <p:sldId id="757" r:id="rId11"/>
    <p:sldId id="758" r:id="rId12"/>
    <p:sldId id="762" r:id="rId13"/>
    <p:sldId id="727" r:id="rId14"/>
    <p:sldId id="589" r:id="rId15"/>
    <p:sldId id="670" r:id="rId16"/>
  </p:sldIdLst>
  <p:sldSz cx="9144000" cy="514477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1AC7D1"/>
    <a:srgbClr val="415661"/>
    <a:srgbClr val="DA8D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70" autoAdjust="0"/>
    <p:restoredTop sz="94660"/>
  </p:normalViewPr>
  <p:slideViewPr>
    <p:cSldViewPr snapToGrid="0">
      <p:cViewPr varScale="1">
        <p:scale>
          <a:sx n="169" d="100"/>
          <a:sy n="169" d="100"/>
        </p:scale>
        <p:origin x="420" y="132"/>
      </p:cViewPr>
      <p:guideLst>
        <p:guide orient="horz" pos="1588"/>
        <p:guide pos="2831"/>
      </p:guideLst>
    </p:cSldViewPr>
  </p:slideViewPr>
  <p:notesTextViewPr>
    <p:cViewPr>
      <p:scale>
        <a:sx n="1" d="1"/>
        <a:sy n="1" d="1"/>
      </p:scale>
      <p:origin x="0" y="0"/>
    </p:cViewPr>
  </p:notesTextViewPr>
  <p:sorterViewPr>
    <p:cViewPr>
      <p:scale>
        <a:sx n="42" d="100"/>
        <a:sy n="42" d="100"/>
      </p:scale>
      <p:origin x="0" y="0"/>
    </p:cViewPr>
  </p:sorter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CAB2D6-7D2D-4045-A876-D8AE1F9EACE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EB0147-15CD-4249-B4BC-D92A282CE29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1F7B19A-EDBD-432A-9EB2-33ED3789B438}"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8ABE1-1340-4246-B6E2-0A4388059E5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912DA0-E78C-4199-8837-248ABF5A4FC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912DA0-E78C-4199-8837-248ABF5A4FC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912DA0-E78C-4199-8837-248ABF5A4FC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912DA0-E78C-4199-8837-248ABF5A4FC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912DA0-E78C-4199-8837-248ABF5A4FC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2032"/>
            <a:ext cx="6858000" cy="1791253"/>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2702363"/>
            <a:ext cx="6858000" cy="1242205"/>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B452C926-1AF6-4C84-925A-B6B02113653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DBAA99D-0B2A-4248-B920-D9E6984CC9CA}" type="slidenum">
              <a:rPr lang="zh-CN" altLang="en-US" smtClean="0"/>
            </a:fld>
            <a:endParaRPr lang="zh-CN" altLang="en-US"/>
          </a:p>
        </p:txBody>
      </p:sp>
    </p:spTree>
  </p:cSld>
  <p:clrMapOvr>
    <a:masterClrMapping/>
  </p:clrMapOvr>
  <p:transition spd="slow" advClick="0" advTm="0">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452C926-1AF6-4C84-925A-B6B02113653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DBAA99D-0B2A-4248-B920-D9E6984CC9CA}" type="slidenum">
              <a:rPr lang="zh-CN" altLang="en-US" smtClean="0"/>
            </a:fld>
            <a:endParaRPr lang="zh-CN" altLang="en-US"/>
          </a:p>
        </p:txBody>
      </p:sp>
    </p:spTree>
  </p:cSld>
  <p:clrMapOvr>
    <a:masterClrMapping/>
  </p:clrMapOvr>
  <p:transition spd="slow" advClick="0" advTm="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928"/>
            <a:ext cx="1971675" cy="436022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928"/>
            <a:ext cx="5800725" cy="4360224"/>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452C926-1AF6-4C84-925A-B6B02113653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DBAA99D-0B2A-4248-B920-D9E6984CC9CA}" type="slidenum">
              <a:rPr lang="zh-CN" altLang="en-US" smtClean="0"/>
            </a:fld>
            <a:endParaRPr lang="zh-CN" altLang="en-US"/>
          </a:p>
        </p:txBody>
      </p:sp>
    </p:spTree>
  </p:cSld>
  <p:clrMapOvr>
    <a:masterClrMapping/>
  </p:clrMapOvr>
  <p:transition spd="slow" advClick="0" advT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2710" y="3522"/>
            <a:ext cx="9140036" cy="5141270"/>
          </a:xfrm>
          <a:prstGeom prst="rect">
            <a:avLst/>
          </a:prstGeom>
        </p:spPr>
      </p:pic>
      <p:sp>
        <p:nvSpPr>
          <p:cNvPr id="7" name="矩形 6"/>
          <p:cNvSpPr/>
          <p:nvPr userDrawn="1"/>
        </p:nvSpPr>
        <p:spPr>
          <a:xfrm>
            <a:off x="195943" y="205271"/>
            <a:ext cx="8696130" cy="4711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4094834" y="203130"/>
            <a:ext cx="1061795" cy="346232"/>
          </a:xfrm>
          <a:prstGeom prst="rect">
            <a:avLst/>
          </a:prstGeom>
          <a:noFill/>
        </p:spPr>
        <p:txBody>
          <a:bodyPr wrap="none" lIns="68563" tIns="34282" rIns="68563" bIns="34282" rtlCol="0">
            <a:spAutoFit/>
          </a:bodyPr>
          <a:lstStyle/>
          <a:p>
            <a:pPr lvl="0" defTabSz="685800">
              <a:defRPr/>
            </a:pPr>
            <a:r>
              <a:rPr lang="zh-CN" altLang="en-US" sz="1800" b="0" dirty="0">
                <a:solidFill>
                  <a:schemeClr val="accent1"/>
                </a:solidFill>
                <a:latin typeface="微软雅黑" panose="020B0503020204020204" pitchFamily="34" charset="-122"/>
                <a:ea typeface="微软雅黑" panose="020B0503020204020204" pitchFamily="34" charset="-122"/>
              </a:rPr>
              <a:t>项目介绍</a:t>
            </a:r>
            <a:endParaRPr kumimoji="0" lang="zh-CN" altLang="en-US" sz="18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cxnSp>
        <p:nvCxnSpPr>
          <p:cNvPr id="6" name="直接连接符 5"/>
          <p:cNvCxnSpPr/>
          <p:nvPr userDrawn="1"/>
        </p:nvCxnSpPr>
        <p:spPr>
          <a:xfrm>
            <a:off x="28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550573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 name="任意多边形: 形状 1"/>
          <p:cNvSpPr/>
          <p:nvPr userDrawn="1"/>
        </p:nvSpPr>
        <p:spPr>
          <a:xfrm>
            <a:off x="7996335" y="-65314"/>
            <a:ext cx="1156996" cy="1427583"/>
          </a:xfrm>
          <a:custGeom>
            <a:avLst/>
            <a:gdLst>
              <a:gd name="connsiteX0" fmla="*/ 0 w 1156996"/>
              <a:gd name="connsiteY0" fmla="*/ 0 h 1427583"/>
              <a:gd name="connsiteX1" fmla="*/ 1156996 w 1156996"/>
              <a:gd name="connsiteY1" fmla="*/ 1427583 h 1427583"/>
              <a:gd name="connsiteX2" fmla="*/ 1138334 w 1156996"/>
              <a:gd name="connsiteY2" fmla="*/ 755779 h 1427583"/>
              <a:gd name="connsiteX3" fmla="*/ 541175 w 1156996"/>
              <a:gd name="connsiteY3" fmla="*/ 65314 h 1427583"/>
              <a:gd name="connsiteX4" fmla="*/ 37322 w 1156996"/>
              <a:gd name="connsiteY4" fmla="*/ 55983 h 1427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6996" h="1427583">
                <a:moveTo>
                  <a:pt x="0" y="0"/>
                </a:moveTo>
                <a:lnTo>
                  <a:pt x="1156996" y="1427583"/>
                </a:lnTo>
                <a:lnTo>
                  <a:pt x="1138334" y="755779"/>
                </a:lnTo>
                <a:lnTo>
                  <a:pt x="541175" y="65314"/>
                </a:lnTo>
                <a:lnTo>
                  <a:pt x="37322" y="55983"/>
                </a:ln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Click="0" advTm="0">
    <p:split orient="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2710" y="3522"/>
            <a:ext cx="9140036" cy="5141270"/>
          </a:xfrm>
          <a:prstGeom prst="rect">
            <a:avLst/>
          </a:prstGeom>
        </p:spPr>
      </p:pic>
      <p:sp>
        <p:nvSpPr>
          <p:cNvPr id="7" name="矩形 6"/>
          <p:cNvSpPr/>
          <p:nvPr userDrawn="1"/>
        </p:nvSpPr>
        <p:spPr>
          <a:xfrm>
            <a:off x="195943" y="205271"/>
            <a:ext cx="8696130" cy="4711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userDrawn="1"/>
        </p:nvSpPr>
        <p:spPr>
          <a:xfrm>
            <a:off x="7996335" y="-65314"/>
            <a:ext cx="1156996" cy="1427583"/>
          </a:xfrm>
          <a:custGeom>
            <a:avLst/>
            <a:gdLst>
              <a:gd name="connsiteX0" fmla="*/ 0 w 1156996"/>
              <a:gd name="connsiteY0" fmla="*/ 0 h 1427583"/>
              <a:gd name="connsiteX1" fmla="*/ 1156996 w 1156996"/>
              <a:gd name="connsiteY1" fmla="*/ 1427583 h 1427583"/>
              <a:gd name="connsiteX2" fmla="*/ 1138334 w 1156996"/>
              <a:gd name="connsiteY2" fmla="*/ 755779 h 1427583"/>
              <a:gd name="connsiteX3" fmla="*/ 541175 w 1156996"/>
              <a:gd name="connsiteY3" fmla="*/ 65314 h 1427583"/>
              <a:gd name="connsiteX4" fmla="*/ 37322 w 1156996"/>
              <a:gd name="connsiteY4" fmla="*/ 55983 h 1427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6996" h="1427583">
                <a:moveTo>
                  <a:pt x="0" y="0"/>
                </a:moveTo>
                <a:lnTo>
                  <a:pt x="1156996" y="1427583"/>
                </a:lnTo>
                <a:lnTo>
                  <a:pt x="1138334" y="755779"/>
                </a:lnTo>
                <a:lnTo>
                  <a:pt x="541175" y="65314"/>
                </a:lnTo>
                <a:lnTo>
                  <a:pt x="37322" y="55983"/>
                </a:ln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4094834" y="203130"/>
            <a:ext cx="1061795" cy="346232"/>
          </a:xfrm>
          <a:prstGeom prst="rect">
            <a:avLst/>
          </a:prstGeom>
          <a:noFill/>
        </p:spPr>
        <p:txBody>
          <a:bodyPr wrap="none" lIns="68563" tIns="34282" rIns="68563" bIns="34282" rtlCol="0">
            <a:spAutoFit/>
          </a:bodyPr>
          <a:lstStyle/>
          <a:p>
            <a:pPr lvl="0" defTabSz="685800">
              <a:defRPr/>
            </a:pPr>
            <a:r>
              <a:rPr lang="zh-CN" altLang="en-US" sz="1800" b="0" dirty="0">
                <a:solidFill>
                  <a:schemeClr val="accent1"/>
                </a:solidFill>
                <a:latin typeface="微软雅黑" panose="020B0503020204020204" pitchFamily="34" charset="-122"/>
                <a:ea typeface="微软雅黑" panose="020B0503020204020204" pitchFamily="34" charset="-122"/>
              </a:rPr>
              <a:t>产品运行</a:t>
            </a:r>
            <a:endParaRPr kumimoji="0" lang="zh-CN" altLang="en-US" sz="18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cxnSp>
        <p:nvCxnSpPr>
          <p:cNvPr id="6" name="直接连接符 5"/>
          <p:cNvCxnSpPr/>
          <p:nvPr userDrawn="1"/>
        </p:nvCxnSpPr>
        <p:spPr>
          <a:xfrm>
            <a:off x="28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550573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split orient="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2710" y="3522"/>
            <a:ext cx="9140036" cy="5141270"/>
          </a:xfrm>
          <a:prstGeom prst="rect">
            <a:avLst/>
          </a:prstGeom>
        </p:spPr>
      </p:pic>
      <p:sp>
        <p:nvSpPr>
          <p:cNvPr id="7" name="矩形 6"/>
          <p:cNvSpPr/>
          <p:nvPr userDrawn="1"/>
        </p:nvSpPr>
        <p:spPr>
          <a:xfrm>
            <a:off x="195943" y="205271"/>
            <a:ext cx="8696130" cy="4711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userDrawn="1"/>
        </p:nvSpPr>
        <p:spPr>
          <a:xfrm>
            <a:off x="7996335" y="-65314"/>
            <a:ext cx="1156996" cy="1427583"/>
          </a:xfrm>
          <a:custGeom>
            <a:avLst/>
            <a:gdLst>
              <a:gd name="connsiteX0" fmla="*/ 0 w 1156996"/>
              <a:gd name="connsiteY0" fmla="*/ 0 h 1427583"/>
              <a:gd name="connsiteX1" fmla="*/ 1156996 w 1156996"/>
              <a:gd name="connsiteY1" fmla="*/ 1427583 h 1427583"/>
              <a:gd name="connsiteX2" fmla="*/ 1138334 w 1156996"/>
              <a:gd name="connsiteY2" fmla="*/ 755779 h 1427583"/>
              <a:gd name="connsiteX3" fmla="*/ 541175 w 1156996"/>
              <a:gd name="connsiteY3" fmla="*/ 65314 h 1427583"/>
              <a:gd name="connsiteX4" fmla="*/ 37322 w 1156996"/>
              <a:gd name="connsiteY4" fmla="*/ 55983 h 1427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6996" h="1427583">
                <a:moveTo>
                  <a:pt x="0" y="0"/>
                </a:moveTo>
                <a:lnTo>
                  <a:pt x="1156996" y="1427583"/>
                </a:lnTo>
                <a:lnTo>
                  <a:pt x="1138334" y="755779"/>
                </a:lnTo>
                <a:lnTo>
                  <a:pt x="541175" y="65314"/>
                </a:lnTo>
                <a:lnTo>
                  <a:pt x="37322" y="55983"/>
                </a:ln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4094834" y="203130"/>
            <a:ext cx="1061795" cy="346232"/>
          </a:xfrm>
          <a:prstGeom prst="rect">
            <a:avLst/>
          </a:prstGeom>
          <a:noFill/>
        </p:spPr>
        <p:txBody>
          <a:bodyPr wrap="none" lIns="68563" tIns="34282" rIns="68563" bIns="34282" rtlCol="0">
            <a:spAutoFit/>
          </a:bodyPr>
          <a:lstStyle/>
          <a:p>
            <a:pPr lvl="0" defTabSz="685800">
              <a:defRPr/>
            </a:pPr>
            <a:r>
              <a:rPr lang="zh-CN" altLang="en-US" sz="1800" b="0" dirty="0">
                <a:solidFill>
                  <a:schemeClr val="accent1"/>
                </a:solidFill>
                <a:latin typeface="微软雅黑" panose="020B0503020204020204" pitchFamily="34" charset="-122"/>
                <a:ea typeface="微软雅黑" panose="020B0503020204020204" pitchFamily="34" charset="-122"/>
              </a:rPr>
              <a:t>市场分析</a:t>
            </a:r>
            <a:endParaRPr kumimoji="0" lang="zh-CN" altLang="en-US" sz="18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cxnSp>
        <p:nvCxnSpPr>
          <p:cNvPr id="6" name="直接连接符 5"/>
          <p:cNvCxnSpPr/>
          <p:nvPr userDrawn="1"/>
        </p:nvCxnSpPr>
        <p:spPr>
          <a:xfrm>
            <a:off x="28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550573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split orient="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2710" y="3522"/>
            <a:ext cx="9140036" cy="5141270"/>
          </a:xfrm>
          <a:prstGeom prst="rect">
            <a:avLst/>
          </a:prstGeom>
        </p:spPr>
      </p:pic>
      <p:sp>
        <p:nvSpPr>
          <p:cNvPr id="7" name="矩形 6"/>
          <p:cNvSpPr/>
          <p:nvPr userDrawn="1"/>
        </p:nvSpPr>
        <p:spPr>
          <a:xfrm>
            <a:off x="195943" y="205271"/>
            <a:ext cx="8696130" cy="4711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userDrawn="1"/>
        </p:nvSpPr>
        <p:spPr>
          <a:xfrm>
            <a:off x="7996335" y="-65314"/>
            <a:ext cx="1156996" cy="1427583"/>
          </a:xfrm>
          <a:custGeom>
            <a:avLst/>
            <a:gdLst>
              <a:gd name="connsiteX0" fmla="*/ 0 w 1156996"/>
              <a:gd name="connsiteY0" fmla="*/ 0 h 1427583"/>
              <a:gd name="connsiteX1" fmla="*/ 1156996 w 1156996"/>
              <a:gd name="connsiteY1" fmla="*/ 1427583 h 1427583"/>
              <a:gd name="connsiteX2" fmla="*/ 1138334 w 1156996"/>
              <a:gd name="connsiteY2" fmla="*/ 755779 h 1427583"/>
              <a:gd name="connsiteX3" fmla="*/ 541175 w 1156996"/>
              <a:gd name="connsiteY3" fmla="*/ 65314 h 1427583"/>
              <a:gd name="connsiteX4" fmla="*/ 37322 w 1156996"/>
              <a:gd name="connsiteY4" fmla="*/ 55983 h 1427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6996" h="1427583">
                <a:moveTo>
                  <a:pt x="0" y="0"/>
                </a:moveTo>
                <a:lnTo>
                  <a:pt x="1156996" y="1427583"/>
                </a:lnTo>
                <a:lnTo>
                  <a:pt x="1138334" y="755779"/>
                </a:lnTo>
                <a:lnTo>
                  <a:pt x="541175" y="65314"/>
                </a:lnTo>
                <a:lnTo>
                  <a:pt x="37322" y="55983"/>
                </a:ln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4094834" y="203130"/>
            <a:ext cx="1061795" cy="346232"/>
          </a:xfrm>
          <a:prstGeom prst="rect">
            <a:avLst/>
          </a:prstGeom>
          <a:noFill/>
        </p:spPr>
        <p:txBody>
          <a:bodyPr wrap="none" lIns="68563" tIns="34282" rIns="68563" bIns="34282" rtlCol="0">
            <a:spAutoFit/>
          </a:bodyPr>
          <a:lstStyle/>
          <a:p>
            <a:pPr lvl="0" defTabSz="685800">
              <a:defRPr/>
            </a:pPr>
            <a:r>
              <a:rPr lang="zh-CN" altLang="en-US" sz="1800" b="0" dirty="0">
                <a:solidFill>
                  <a:schemeClr val="accent1"/>
                </a:solidFill>
                <a:latin typeface="微软雅黑" panose="020B0503020204020204" pitchFamily="34" charset="-122"/>
                <a:ea typeface="微软雅黑" panose="020B0503020204020204" pitchFamily="34" charset="-122"/>
              </a:rPr>
              <a:t>投资回报</a:t>
            </a:r>
            <a:endParaRPr kumimoji="0" lang="zh-CN" altLang="en-US" sz="18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cxnSp>
        <p:nvCxnSpPr>
          <p:cNvPr id="6" name="直接连接符 5"/>
          <p:cNvCxnSpPr/>
          <p:nvPr userDrawn="1"/>
        </p:nvCxnSpPr>
        <p:spPr>
          <a:xfrm>
            <a:off x="28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550573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split orient="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spTree>
  </p:cSld>
  <p:clrMapOvr>
    <a:masterClrMapping/>
  </p:clrMapOvr>
  <p:transition spd="slow" advClick="0" advTm="0">
    <p:split orient="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4381500" y="4870367"/>
            <a:ext cx="381000" cy="274722"/>
          </a:xfrm>
          <a:prstGeom prst="rect">
            <a:avLst/>
          </a:prstGeom>
        </p:spPr>
        <p:txBody>
          <a:bodyPr vert="horz" lIns="91440" tIns="45720" rIns="91440" bIns="45720" rtlCol="0" anchor="ctr"/>
          <a:lstStyle>
            <a:lvl1pPr algn="ctr">
              <a:defRPr sz="1000">
                <a:solidFill>
                  <a:srgbClr val="FFFFFF"/>
                </a:solidFill>
                <a:latin typeface="Glegoo"/>
                <a:cs typeface="Glegoo"/>
              </a:defRPr>
            </a:lvl1pPr>
          </a:lstStyle>
          <a:p>
            <a:fld id="{4F30D5C1-D155-2E40-A967-511B3BD0F2AE}" type="slidenum">
              <a:rPr lang="en-US" smtClean="0"/>
            </a:fld>
            <a:endParaRPr lang="en-US" dirty="0"/>
          </a:p>
        </p:txBody>
      </p:sp>
      <p:sp>
        <p:nvSpPr>
          <p:cNvPr id="10" name="Title 1"/>
          <p:cNvSpPr>
            <a:spLocks noGrp="1"/>
          </p:cNvSpPr>
          <p:nvPr>
            <p:ph type="title"/>
          </p:nvPr>
        </p:nvSpPr>
        <p:spPr>
          <a:xfrm>
            <a:off x="457201" y="285839"/>
            <a:ext cx="8229600" cy="857515"/>
          </a:xfrm>
        </p:spPr>
        <p:txBody>
          <a:bodyPr>
            <a:normAutofit/>
          </a:bodyPr>
          <a:lstStyle>
            <a:lvl1pPr>
              <a:defRPr sz="2800">
                <a:solidFill>
                  <a:srgbClr val="48597F"/>
                </a:solidFill>
                <a:latin typeface="Lato Light"/>
                <a:cs typeface="Lato Light"/>
              </a:defRPr>
            </a:lvl1pPr>
          </a:lstStyle>
          <a:p>
            <a:r>
              <a:rPr lang="en-US" dirty="0"/>
              <a:t>Click to edit Master title style</a:t>
            </a:r>
            <a:endParaRPr lang="en-US" dirty="0"/>
          </a:p>
        </p:txBody>
      </p:sp>
      <p:sp>
        <p:nvSpPr>
          <p:cNvPr id="11" name="Text Placeholder 17"/>
          <p:cNvSpPr>
            <a:spLocks noGrp="1"/>
          </p:cNvSpPr>
          <p:nvPr>
            <p:ph type="body" sz="quarter" idx="23"/>
          </p:nvPr>
        </p:nvSpPr>
        <p:spPr>
          <a:xfrm>
            <a:off x="2057401" y="876571"/>
            <a:ext cx="5029200" cy="3239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Tree>
  </p:cSld>
  <p:clrMapOvr>
    <a:masterClrMapping/>
  </p:clrMapOvr>
  <p:transition spd="slow" advClick="0" advTm="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5088"/>
          </a:xfrm>
          <a:prstGeom prst="rect">
            <a:avLst/>
          </a:prstGeom>
        </p:spPr>
      </p:pic>
      <p:sp>
        <p:nvSpPr>
          <p:cNvPr id="2" name="矩形 1"/>
          <p:cNvSpPr/>
          <p:nvPr userDrawn="1"/>
        </p:nvSpPr>
        <p:spPr>
          <a:xfrm>
            <a:off x="0" y="0"/>
            <a:ext cx="9144000" cy="5145088"/>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3" name="TextBox 1"/>
          <p:cNvSpPr txBox="1"/>
          <p:nvPr userDrawn="1"/>
        </p:nvSpPr>
        <p:spPr>
          <a:xfrm>
            <a:off x="3865651" y="368823"/>
            <a:ext cx="1292662" cy="300175"/>
          </a:xfrm>
          <a:prstGeom prst="rect">
            <a:avLst/>
          </a:prstGeom>
          <a:noFill/>
        </p:spPr>
        <p:txBody>
          <a:bodyPr wrap="none" lIns="68589" tIns="34295" rIns="68589" bIns="34295" rtlCol="0">
            <a:spAutoFit/>
          </a:bodyPr>
          <a:lstStyle/>
          <a:p>
            <a:pPr lvl="0" algn="ctr"/>
            <a:r>
              <a:rPr lang="zh-CN" altLang="en-US" sz="15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rPr>
              <a:t>点击添加标题</a:t>
            </a:r>
            <a:endParaRPr lang="en-US" altLang="zh-CN" sz="15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2"/>
          <p:cNvSpPr txBox="1"/>
          <p:nvPr userDrawn="1"/>
        </p:nvSpPr>
        <p:spPr>
          <a:xfrm>
            <a:off x="3274748" y="710767"/>
            <a:ext cx="2562232" cy="346356"/>
          </a:xfrm>
          <a:prstGeom prst="rect">
            <a:avLst/>
          </a:prstGeom>
          <a:noFill/>
        </p:spPr>
        <p:txBody>
          <a:bodyPr wrap="square" lIns="68589" tIns="34295" rIns="68589" bIns="34295" rtlCol="0">
            <a:spAutoFit/>
          </a:bodyPr>
          <a:lstStyle/>
          <a:p>
            <a:pPr algn="ctr"/>
            <a:r>
              <a:rPr lang="zh-CN" altLang="en-US" sz="9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9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cSld>
  <p:clrMapOvr>
    <a:masterClrMapping/>
  </p:clrMapOvr>
  <p:transition advClick="0" advTm="0">
    <p:blinds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p:transition advClick="0" advTm="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452C926-1AF6-4C84-925A-B6B02113653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DBAA99D-0B2A-4248-B920-D9E6984CC9CA}" type="slidenum">
              <a:rPr lang="zh-CN" altLang="en-US" smtClean="0"/>
            </a:fld>
            <a:endParaRPr lang="zh-CN" altLang="en-US"/>
          </a:p>
        </p:txBody>
      </p:sp>
    </p:spTree>
  </p:cSld>
  <p:clrMapOvr>
    <a:masterClrMapping/>
  </p:clrMapOvr>
  <p:transition spd="slow" advClick="0" advTm="0">
    <p:split orient="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p:transition advClick="0" advTm="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3 New Product">
    <p:spTree>
      <p:nvGrpSpPr>
        <p:cNvPr id="1" name=""/>
        <p:cNvGrpSpPr/>
        <p:nvPr/>
      </p:nvGrpSpPr>
      <p:grpSpPr>
        <a:xfrm>
          <a:off x="0" y="0"/>
          <a:ext cx="0" cy="0"/>
          <a:chOff x="0" y="0"/>
          <a:chExt cx="0" cy="0"/>
        </a:xfrm>
      </p:grpSpPr>
      <p:sp>
        <p:nvSpPr>
          <p:cNvPr id="6" name="Picture Placeholder 47"/>
          <p:cNvSpPr>
            <a:spLocks noGrp="1"/>
          </p:cNvSpPr>
          <p:nvPr>
            <p:ph type="pic" sz="quarter" idx="10"/>
          </p:nvPr>
        </p:nvSpPr>
        <p:spPr>
          <a:xfrm>
            <a:off x="685800" y="1202903"/>
            <a:ext cx="2464594" cy="1628087"/>
          </a:xfrm>
          <a:prstGeom prst="rect">
            <a:avLst/>
          </a:prstGeom>
          <a:solidFill>
            <a:schemeClr val="bg1">
              <a:lumMod val="85000"/>
            </a:schemeClr>
          </a:solidFill>
        </p:spPr>
        <p:txBody>
          <a:bodyPr/>
          <a:lstStyle/>
          <a:p>
            <a:endParaRPr lang="en-US"/>
          </a:p>
        </p:txBody>
      </p:sp>
      <p:sp>
        <p:nvSpPr>
          <p:cNvPr id="7" name="Picture Placeholder 47"/>
          <p:cNvSpPr>
            <a:spLocks noGrp="1"/>
          </p:cNvSpPr>
          <p:nvPr>
            <p:ph type="pic" sz="quarter" idx="11"/>
          </p:nvPr>
        </p:nvSpPr>
        <p:spPr>
          <a:xfrm>
            <a:off x="3339454" y="1202903"/>
            <a:ext cx="2464594" cy="1628087"/>
          </a:xfrm>
          <a:prstGeom prst="rect">
            <a:avLst/>
          </a:prstGeom>
          <a:solidFill>
            <a:schemeClr val="bg1">
              <a:lumMod val="85000"/>
            </a:schemeClr>
          </a:solidFill>
        </p:spPr>
        <p:txBody>
          <a:bodyPr/>
          <a:lstStyle/>
          <a:p>
            <a:endParaRPr lang="en-US"/>
          </a:p>
        </p:txBody>
      </p:sp>
      <p:sp>
        <p:nvSpPr>
          <p:cNvPr id="8" name="Picture Placeholder 47"/>
          <p:cNvSpPr>
            <a:spLocks noGrp="1"/>
          </p:cNvSpPr>
          <p:nvPr>
            <p:ph type="pic" sz="quarter" idx="12"/>
          </p:nvPr>
        </p:nvSpPr>
        <p:spPr>
          <a:xfrm>
            <a:off x="5993108" y="1207173"/>
            <a:ext cx="2464594" cy="1628087"/>
          </a:xfrm>
          <a:prstGeom prst="rect">
            <a:avLst/>
          </a:prstGeom>
          <a:solidFill>
            <a:schemeClr val="bg1">
              <a:lumMod val="85000"/>
            </a:schemeClr>
          </a:solidFill>
        </p:spPr>
        <p:txBody>
          <a:bodyPr/>
          <a:lstStyle/>
          <a:p>
            <a:endParaRPr lang="en-US"/>
          </a:p>
        </p:txBody>
      </p:sp>
    </p:spTree>
  </p:cSld>
  <p:clrMapOvr>
    <a:masterClrMapping/>
  </p:clrMapOvr>
  <p:transition advClick="0" advTm="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8_仅标题">
    <p:spTree>
      <p:nvGrpSpPr>
        <p:cNvPr id="1" name=""/>
        <p:cNvGrpSpPr/>
        <p:nvPr/>
      </p:nvGrpSpPr>
      <p:grpSpPr>
        <a:xfrm>
          <a:off x="0" y="0"/>
          <a:ext cx="0" cy="0"/>
          <a:chOff x="0" y="0"/>
          <a:chExt cx="0" cy="0"/>
        </a:xfrm>
      </p:grpSpPr>
    </p:spTree>
  </p:cSld>
  <p:clrMapOvr>
    <a:masterClrMapping/>
  </p:clrMapOvr>
  <p:transition advClick="0" advTm="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两栏内容">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5088"/>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pageCurlDouble"/>
      </p:transition>
    </mc:Choice>
    <mc:Fallback>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4021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3443160"/>
            <a:ext cx="7886700" cy="1125488"/>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B452C926-1AF6-4C84-925A-B6B02113653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DBAA99D-0B2A-4248-B920-D9E6984CC9CA}" type="slidenum">
              <a:rPr lang="zh-CN" altLang="en-US" smtClean="0"/>
            </a:fld>
            <a:endParaRPr lang="zh-CN" altLang="en-US"/>
          </a:p>
        </p:txBody>
      </p:sp>
    </p:spTree>
  </p:cSld>
  <p:clrMapOvr>
    <a:masterClrMapping/>
  </p:clrMapOvr>
  <p:transition spd="slow" advClick="0" advTm="0">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369642"/>
            <a:ext cx="3886200" cy="326451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369642"/>
            <a:ext cx="3886200" cy="326451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B452C926-1AF6-4C84-925A-B6B02113653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DBAA99D-0B2A-4248-B920-D9E6984CC9CA}" type="slidenum">
              <a:rPr lang="zh-CN" altLang="en-US" smtClean="0"/>
            </a:fld>
            <a:endParaRPr lang="zh-CN" altLang="en-US"/>
          </a:p>
        </p:txBody>
      </p:sp>
    </p:spTree>
  </p:cSld>
  <p:clrMapOvr>
    <a:masterClrMapping/>
  </p:clrMapOvr>
  <p:transition spd="slow" advClick="0" advTm="0">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929"/>
            <a:ext cx="7886700" cy="994479"/>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1261"/>
            <a:ext cx="3868340"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1879386"/>
            <a:ext cx="3868340" cy="276429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1261"/>
            <a:ext cx="3887391"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1879386"/>
            <a:ext cx="3887391" cy="276429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B452C926-1AF6-4C84-925A-B6B02113653E}"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DBAA99D-0B2A-4248-B920-D9E6984CC9CA}" type="slidenum">
              <a:rPr lang="zh-CN" altLang="en-US" smtClean="0"/>
            </a:fld>
            <a:endParaRPr lang="zh-CN" altLang="en-US"/>
          </a:p>
        </p:txBody>
      </p:sp>
    </p:spTree>
  </p:cSld>
  <p:clrMapOvr>
    <a:masterClrMapping/>
  </p:clrMapOvr>
  <p:transition spd="slow" advClick="0" advTm="0">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452C926-1AF6-4C84-925A-B6B02113653E}"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DBAA99D-0B2A-4248-B920-D9E6984CC9CA}" type="slidenum">
              <a:rPr lang="zh-CN" altLang="en-US" smtClean="0"/>
            </a:fld>
            <a:endParaRPr lang="zh-CN" altLang="en-US"/>
          </a:p>
        </p:txBody>
      </p:sp>
    </p:spTree>
  </p:cSld>
  <p:clrMapOvr>
    <a:masterClrMapping/>
  </p:clrMapOvr>
  <p:transition spd="slow" advClick="0" advTm="0">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52C926-1AF6-4C84-925A-B6B02113653E}"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DBAA99D-0B2A-4248-B920-D9E6984CC9CA}" type="slidenum">
              <a:rPr lang="zh-CN" altLang="en-US" smtClean="0"/>
            </a:fld>
            <a:endParaRPr lang="zh-CN" altLang="en-US"/>
          </a:p>
        </p:txBody>
      </p:sp>
    </p:spTree>
  </p:cSld>
  <p:clrMapOvr>
    <a:masterClrMapping/>
  </p:clrMapOvr>
  <p:transition spd="slow" advClick="0" advTm="0">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6"/>
            <a:ext cx="2949178" cy="1200521"/>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798"/>
            <a:ext cx="4629150" cy="365634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B452C926-1AF6-4C84-925A-B6B02113653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DBAA99D-0B2A-4248-B920-D9E6984CC9CA}" type="slidenum">
              <a:rPr lang="zh-CN" altLang="en-US" smtClean="0"/>
            </a:fld>
            <a:endParaRPr lang="zh-CN" altLang="en-US"/>
          </a:p>
        </p:txBody>
      </p:sp>
    </p:spTree>
  </p:cSld>
  <p:clrMapOvr>
    <a:masterClrMapping/>
  </p:clrMapOvr>
  <p:transition spd="slow" advClick="0" advTm="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6"/>
            <a:ext cx="2949178" cy="1200521"/>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798"/>
            <a:ext cx="4629150" cy="365634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B452C926-1AF6-4C84-925A-B6B02113653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DBAA99D-0B2A-4248-B920-D9E6984CC9CA}" type="slidenum">
              <a:rPr lang="zh-CN" altLang="en-US" smtClean="0"/>
            </a:fld>
            <a:endParaRPr lang="zh-CN" altLang="en-US"/>
          </a:p>
        </p:txBody>
      </p:sp>
    </p:spTree>
  </p:cSld>
  <p:clrMapOvr>
    <a:masterClrMapping/>
  </p:clrMapOvr>
  <p:transition spd="slow" advClick="0" advTm="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929"/>
            <a:ext cx="7886700" cy="994479"/>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642"/>
            <a:ext cx="7886700" cy="3264511"/>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8735"/>
            <a:ext cx="2057400" cy="273928"/>
          </a:xfrm>
          <a:prstGeom prst="rect">
            <a:avLst/>
          </a:prstGeom>
        </p:spPr>
        <p:txBody>
          <a:bodyPr vert="horz" lIns="91440" tIns="45720" rIns="91440" bIns="45720" rtlCol="0" anchor="ctr"/>
          <a:lstStyle>
            <a:lvl1pPr algn="l">
              <a:defRPr sz="900">
                <a:solidFill>
                  <a:schemeClr val="tx1">
                    <a:tint val="75000"/>
                  </a:schemeClr>
                </a:solidFill>
              </a:defRPr>
            </a:lvl1pPr>
          </a:lstStyle>
          <a:p>
            <a:fld id="{B452C926-1AF6-4C84-925A-B6B02113653E}" type="datetimeFigureOut">
              <a:rPr lang="zh-CN" altLang="en-US" smtClean="0"/>
            </a:fld>
            <a:endParaRPr lang="zh-CN" altLang="en-US"/>
          </a:p>
        </p:txBody>
      </p:sp>
      <p:sp>
        <p:nvSpPr>
          <p:cNvPr id="5" name="Footer Placeholder 4"/>
          <p:cNvSpPr>
            <a:spLocks noGrp="1"/>
          </p:cNvSpPr>
          <p:nvPr>
            <p:ph type="ftr" sz="quarter" idx="3"/>
          </p:nvPr>
        </p:nvSpPr>
        <p:spPr>
          <a:xfrm>
            <a:off x="3028950" y="4768735"/>
            <a:ext cx="3086100" cy="273928"/>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8735"/>
            <a:ext cx="2057400" cy="273928"/>
          </a:xfrm>
          <a:prstGeom prst="rect">
            <a:avLst/>
          </a:prstGeom>
        </p:spPr>
        <p:txBody>
          <a:bodyPr vert="horz" lIns="91440" tIns="45720" rIns="91440" bIns="45720" rtlCol="0" anchor="ctr"/>
          <a:lstStyle>
            <a:lvl1pPr algn="r">
              <a:defRPr sz="900">
                <a:solidFill>
                  <a:schemeClr val="tx1">
                    <a:tint val="75000"/>
                  </a:schemeClr>
                </a:solidFill>
              </a:defRPr>
            </a:lvl1pPr>
          </a:lstStyle>
          <a:p>
            <a:fld id="{9DBAA99D-0B2A-4248-B920-D9E6984CC9C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transition spd="slow" advClick="0" advTm="0">
    <p:split orient="vert"/>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2.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2.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pic>
        <p:nvPicPr>
          <p:cNvPr id="37" name="图片 36"/>
          <p:cNvPicPr>
            <a:picLocks noChangeAspect="1"/>
          </p:cNvPicPr>
          <p:nvPr/>
        </p:nvPicPr>
        <p:blipFill rotWithShape="1">
          <a:blip r:embed="rId1"/>
          <a:srcRect r="62462"/>
          <a:stretch>
            <a:fillRect/>
          </a:stretch>
        </p:blipFill>
        <p:spPr>
          <a:xfrm>
            <a:off x="2710" y="3522"/>
            <a:ext cx="3431023" cy="5141270"/>
          </a:xfrm>
          <a:prstGeom prst="rect">
            <a:avLst/>
          </a:prstGeom>
        </p:spPr>
      </p:pic>
      <p:sp>
        <p:nvSpPr>
          <p:cNvPr id="9" name="矩形 8"/>
          <p:cNvSpPr/>
          <p:nvPr/>
        </p:nvSpPr>
        <p:spPr>
          <a:xfrm>
            <a:off x="1667510" y="346075"/>
            <a:ext cx="5946775" cy="1445260"/>
          </a:xfrm>
          <a:prstGeom prst="rect">
            <a:avLst/>
          </a:prstGeom>
          <a:noFill/>
          <a:ln>
            <a:noFill/>
          </a:ln>
          <a:extLst>
            <a:ext uri="{909E8E84-426E-40DD-AFC4-6F175D3DCCD1}">
              <a14:hiddenFill xmlns:a14="http://schemas.microsoft.com/office/drawing/2010/main">
                <a:solidFill>
                  <a:schemeClr val="bg2">
                    <a:lumMod val="75000"/>
                  </a:schemeClr>
                </a:solidFill>
              </a14:hiddenFill>
            </a:ext>
          </a:extLst>
        </p:spPr>
        <p:style>
          <a:lnRef idx="2">
            <a:schemeClr val="dk1"/>
          </a:lnRef>
          <a:fillRef idx="1">
            <a:schemeClr val="lt1"/>
          </a:fillRef>
          <a:effectRef idx="0">
            <a:schemeClr val="dk1"/>
          </a:effectRef>
          <a:fontRef idx="minor">
            <a:schemeClr val="dk1"/>
          </a:fontRef>
        </p:style>
        <p:txBody>
          <a:bodyPr wrap="square">
            <a:spAutoFit/>
          </a:bodyPr>
          <a:p>
            <a:pPr algn="ctr">
              <a:defRPr/>
            </a:pPr>
            <a:r>
              <a:rPr lang="en-US" altLang="zh-CN" sz="4400" spc="300" dirty="0">
                <a:solidFill>
                  <a:schemeClr val="bg2">
                    <a:lumMod val="25000"/>
                  </a:schemeClr>
                </a:solidFill>
                <a:latin typeface="微软雅黑" panose="020B0503020204020204" pitchFamily="34" charset="-122"/>
                <a:ea typeface="微软雅黑" panose="020B0503020204020204" pitchFamily="34" charset="-122"/>
                <a:sym typeface="微软雅黑" panose="020B0503020204020204" pitchFamily="34" charset="-122"/>
              </a:rPr>
              <a:t>H&amp;L</a:t>
            </a:r>
            <a:r>
              <a:rPr lang="zh-CN" altLang="en-US" sz="4400" spc="300" dirty="0">
                <a:solidFill>
                  <a:schemeClr val="bg2">
                    <a:lumMod val="25000"/>
                  </a:schemeClr>
                </a:solidFill>
                <a:latin typeface="微软雅黑" panose="020B0503020204020204" pitchFamily="34" charset="-122"/>
                <a:ea typeface="微软雅黑" panose="020B0503020204020204" pitchFamily="34" charset="-122"/>
                <a:sym typeface="微软雅黑" panose="020B0503020204020204" pitchFamily="34" charset="-122"/>
              </a:rPr>
              <a:t>短视频</a:t>
            </a:r>
            <a:endParaRPr lang="en-US" altLang="zh-CN" sz="4400" spc="300" dirty="0">
              <a:solidFill>
                <a:schemeClr val="bg2">
                  <a:lumMod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ctr">
              <a:defRPr/>
            </a:pPr>
            <a:r>
              <a:rPr lang="zh-CN" altLang="en-US" sz="4400" spc="300" dirty="0">
                <a:solidFill>
                  <a:schemeClr val="bg2">
                    <a:lumMod val="25000"/>
                  </a:schemeClr>
                </a:solidFill>
                <a:latin typeface="微软雅黑" panose="020B0503020204020204" pitchFamily="34" charset="-122"/>
                <a:ea typeface="宋体" charset="0"/>
                <a:sym typeface="微软雅黑" panose="020B0503020204020204" pitchFamily="34" charset="-122"/>
              </a:rPr>
              <a:t>个人汇报</a:t>
            </a:r>
            <a:r>
              <a:rPr lang="en-US" altLang="zh-CN" sz="4400" spc="300" dirty="0">
                <a:solidFill>
                  <a:schemeClr val="bg2">
                    <a:lumMod val="25000"/>
                  </a:schemeClr>
                </a:solidFill>
                <a:latin typeface="微软雅黑" panose="020B0503020204020204" pitchFamily="34" charset="-122"/>
                <a:ea typeface="微软雅黑" panose="020B0503020204020204" pitchFamily="34" charset="-122"/>
                <a:sym typeface="微软雅黑" panose="020B0503020204020204" pitchFamily="34" charset="-122"/>
              </a:rPr>
              <a:t>PPT</a:t>
            </a:r>
            <a:endParaRPr lang="en-US" altLang="zh-CN" sz="4400" spc="300" dirty="0">
              <a:solidFill>
                <a:schemeClr val="bg2">
                  <a:lumMod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矩形 6"/>
          <p:cNvSpPr/>
          <p:nvPr/>
        </p:nvSpPr>
        <p:spPr>
          <a:xfrm>
            <a:off x="5109210" y="3594735"/>
            <a:ext cx="5231130" cy="398780"/>
          </a:xfrm>
          <a:prstGeom prst="rect">
            <a:avLst/>
          </a:prstGeom>
          <a:noFill/>
          <a:ln>
            <a:noFill/>
          </a:ln>
          <a:extLst>
            <a:ext uri="{909E8E84-426E-40DD-AFC4-6F175D3DCCD1}">
              <a14:hiddenFill xmlns:a14="http://schemas.microsoft.com/office/drawing/2010/main">
                <a:solidFill>
                  <a:schemeClr val="bg2">
                    <a:lumMod val="75000"/>
                  </a:schemeClr>
                </a:solidFill>
              </a14:hiddenFill>
            </a:ext>
          </a:extLst>
        </p:spPr>
        <p:txBody>
          <a:bodyPr wrap="square">
            <a:spAutoFit/>
          </a:bodyPr>
          <a:p>
            <a:pPr>
              <a:defRPr/>
            </a:pPr>
            <a:r>
              <a:rPr lang="zh-CN" altLang="en-US" sz="2000" dirty="0">
                <a:solidFill>
                  <a:schemeClr val="bg2">
                    <a:lumMod val="25000"/>
                  </a:schemeClr>
                </a:solidFill>
                <a:latin typeface="微软雅黑" panose="020B0503020204020204" pitchFamily="34" charset="-122"/>
                <a:ea typeface="微软雅黑" panose="020B0503020204020204" pitchFamily="34" charset="-122"/>
                <a:sym typeface="微软雅黑" panose="020B0503020204020204" pitchFamily="34" charset="-122"/>
              </a:rPr>
              <a:t>汇报人：龙雪婷</a:t>
            </a:r>
            <a:endParaRPr lang="zh-CN" altLang="en-US" sz="2000" dirty="0">
              <a:solidFill>
                <a:schemeClr val="bg2">
                  <a:lumMod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advClick="0" advTm="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anim calcmode="lin" valueType="num">
                                      <p:cBhvr>
                                        <p:cTn id="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73195" y="254635"/>
            <a:ext cx="1324610" cy="26162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pic>
        <p:nvPicPr>
          <p:cNvPr id="4" name="图片 3"/>
          <p:cNvPicPr>
            <a:picLocks noChangeAspect="1"/>
          </p:cNvPicPr>
          <p:nvPr/>
        </p:nvPicPr>
        <p:blipFill>
          <a:blip r:embed="rId1"/>
          <a:stretch>
            <a:fillRect/>
          </a:stretch>
        </p:blipFill>
        <p:spPr>
          <a:xfrm>
            <a:off x="102235" y="334010"/>
            <a:ext cx="4379595" cy="4258945"/>
          </a:xfrm>
          <a:prstGeom prst="rect">
            <a:avLst/>
          </a:prstGeom>
        </p:spPr>
      </p:pic>
      <p:pic>
        <p:nvPicPr>
          <p:cNvPr id="7" name="图片 6"/>
          <p:cNvPicPr>
            <a:picLocks noChangeAspect="1"/>
          </p:cNvPicPr>
          <p:nvPr/>
        </p:nvPicPr>
        <p:blipFill>
          <a:blip r:embed="rId2"/>
          <a:stretch>
            <a:fillRect/>
          </a:stretch>
        </p:blipFill>
        <p:spPr>
          <a:xfrm>
            <a:off x="4481830" y="254635"/>
            <a:ext cx="4509135" cy="404431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3"/>
          <p:cNvSpPr>
            <a:spLocks noEditPoints="1"/>
          </p:cNvSpPr>
          <p:nvPr/>
        </p:nvSpPr>
        <p:spPr bwMode="auto">
          <a:xfrm>
            <a:off x="1924638" y="1189729"/>
            <a:ext cx="1835290" cy="2170204"/>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chemeClr val="accent2"/>
          </a:solidFill>
          <a:ln>
            <a:noFill/>
          </a:ln>
        </p:spPr>
        <p:txBody>
          <a:bodyPr vert="horz" wrap="square" lIns="68573" tIns="34287" rIns="68573" bIns="34287"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6"/>
          <p:cNvSpPr>
            <a:spLocks noEditPoints="1"/>
          </p:cNvSpPr>
          <p:nvPr/>
        </p:nvSpPr>
        <p:spPr bwMode="auto">
          <a:xfrm>
            <a:off x="2373287" y="3421873"/>
            <a:ext cx="937993" cy="752522"/>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chemeClr val="accent3"/>
          </a:solidFill>
          <a:ln>
            <a:noFill/>
          </a:ln>
        </p:spPr>
        <p:txBody>
          <a:bodyPr vert="horz" wrap="square" lIns="68573" tIns="34287" rIns="68573" bIns="34287"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 name="Group 12"/>
          <p:cNvGrpSpPr/>
          <p:nvPr/>
        </p:nvGrpSpPr>
        <p:grpSpPr>
          <a:xfrm>
            <a:off x="2083634" y="1333556"/>
            <a:ext cx="1517299" cy="1358311"/>
            <a:chOff x="8169276" y="952501"/>
            <a:chExt cx="3781424" cy="3384550"/>
          </a:xfrm>
          <a:solidFill>
            <a:schemeClr val="accent1"/>
          </a:solidFill>
        </p:grpSpPr>
        <p:sp>
          <p:nvSpPr>
            <p:cNvPr id="14" name="Freeform 10"/>
            <p:cNvSpPr/>
            <p:nvPr/>
          </p:nvSpPr>
          <p:spPr bwMode="auto">
            <a:xfrm>
              <a:off x="9297988" y="1533526"/>
              <a:ext cx="1392237" cy="1004888"/>
            </a:xfrm>
            <a:custGeom>
              <a:avLst/>
              <a:gdLst>
                <a:gd name="T0" fmla="*/ 142 w 370"/>
                <a:gd name="T1" fmla="*/ 228 h 267"/>
                <a:gd name="T2" fmla="*/ 241 w 370"/>
                <a:gd name="T3" fmla="*/ 248 h 267"/>
                <a:gd name="T4" fmla="*/ 303 w 370"/>
                <a:gd name="T5" fmla="*/ 226 h 267"/>
                <a:gd name="T6" fmla="*/ 368 w 370"/>
                <a:gd name="T7" fmla="*/ 107 h 267"/>
                <a:gd name="T8" fmla="*/ 278 w 370"/>
                <a:gd name="T9" fmla="*/ 11 h 267"/>
                <a:gd name="T10" fmla="*/ 179 w 370"/>
                <a:gd name="T11" fmla="*/ 58 h 267"/>
                <a:gd name="T12" fmla="*/ 168 w 370"/>
                <a:gd name="T13" fmla="*/ 65 h 267"/>
                <a:gd name="T14" fmla="*/ 155 w 370"/>
                <a:gd name="T15" fmla="*/ 60 h 267"/>
                <a:gd name="T16" fmla="*/ 67 w 370"/>
                <a:gd name="T17" fmla="*/ 47 h 267"/>
                <a:gd name="T18" fmla="*/ 0 w 370"/>
                <a:gd name="T19" fmla="*/ 116 h 267"/>
                <a:gd name="T20" fmla="*/ 9 w 370"/>
                <a:gd name="T21" fmla="*/ 121 h 267"/>
                <a:gd name="T22" fmla="*/ 84 w 370"/>
                <a:gd name="T23" fmla="*/ 267 h 267"/>
                <a:gd name="T24" fmla="*/ 142 w 370"/>
                <a:gd name="T25" fmla="*/ 2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142" y="228"/>
                  </a:moveTo>
                  <a:cubicBezTo>
                    <a:pt x="189" y="219"/>
                    <a:pt x="225" y="237"/>
                    <a:pt x="241" y="248"/>
                  </a:cubicBezTo>
                  <a:cubicBezTo>
                    <a:pt x="253" y="241"/>
                    <a:pt x="275" y="230"/>
                    <a:pt x="303" y="226"/>
                  </a:cubicBezTo>
                  <a:cubicBezTo>
                    <a:pt x="304" y="191"/>
                    <a:pt x="319" y="134"/>
                    <a:pt x="368" y="107"/>
                  </a:cubicBezTo>
                  <a:cubicBezTo>
                    <a:pt x="370" y="82"/>
                    <a:pt x="350" y="22"/>
                    <a:pt x="278" y="11"/>
                  </a:cubicBezTo>
                  <a:cubicBezTo>
                    <a:pt x="211" y="0"/>
                    <a:pt x="181" y="56"/>
                    <a:pt x="179" y="58"/>
                  </a:cubicBezTo>
                  <a:cubicBezTo>
                    <a:pt x="177" y="62"/>
                    <a:pt x="173" y="65"/>
                    <a:pt x="168" y="65"/>
                  </a:cubicBezTo>
                  <a:cubicBezTo>
                    <a:pt x="163" y="66"/>
                    <a:pt x="158" y="64"/>
                    <a:pt x="155" y="60"/>
                  </a:cubicBezTo>
                  <a:cubicBezTo>
                    <a:pt x="155" y="59"/>
                    <a:pt x="133" y="32"/>
                    <a:pt x="67" y="47"/>
                  </a:cubicBezTo>
                  <a:cubicBezTo>
                    <a:pt x="14" y="60"/>
                    <a:pt x="2" y="101"/>
                    <a:pt x="0" y="116"/>
                  </a:cubicBezTo>
                  <a:cubicBezTo>
                    <a:pt x="3" y="117"/>
                    <a:pt x="6" y="119"/>
                    <a:pt x="9" y="121"/>
                  </a:cubicBezTo>
                  <a:cubicBezTo>
                    <a:pt x="63" y="161"/>
                    <a:pt x="80" y="224"/>
                    <a:pt x="84" y="267"/>
                  </a:cubicBezTo>
                  <a:cubicBezTo>
                    <a:pt x="96" y="250"/>
                    <a:pt x="114" y="234"/>
                    <a:pt x="142" y="228"/>
                  </a:cubicBezTo>
                  <a:close/>
                </a:path>
              </a:pathLst>
            </a:custGeom>
            <a:grpFill/>
            <a:ln>
              <a:noFill/>
            </a:ln>
          </p:spPr>
          <p:txBody>
            <a:bodyPr vert="horz" wrap="square" lIns="96418" tIns="48210" rIns="96418" bIns="48210"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11"/>
            <p:cNvSpPr/>
            <p:nvPr/>
          </p:nvSpPr>
          <p:spPr bwMode="auto">
            <a:xfrm>
              <a:off x="8169276" y="952501"/>
              <a:ext cx="3781424" cy="3384550"/>
            </a:xfrm>
            <a:custGeom>
              <a:avLst/>
              <a:gdLst>
                <a:gd name="T0" fmla="*/ 932 w 1005"/>
                <a:gd name="T1" fmla="*/ 313 h 899"/>
                <a:gd name="T2" fmla="*/ 693 w 1005"/>
                <a:gd name="T3" fmla="*/ 126 h 899"/>
                <a:gd name="T4" fmla="*/ 192 w 1005"/>
                <a:gd name="T5" fmla="*/ 181 h 899"/>
                <a:gd name="T6" fmla="*/ 261 w 1005"/>
                <a:gd name="T7" fmla="*/ 549 h 899"/>
                <a:gd name="T8" fmla="*/ 292 w 1005"/>
                <a:gd name="T9" fmla="*/ 298 h 899"/>
                <a:gd name="T10" fmla="*/ 155 w 1005"/>
                <a:gd name="T11" fmla="*/ 377 h 899"/>
                <a:gd name="T12" fmla="*/ 244 w 1005"/>
                <a:gd name="T13" fmla="*/ 409 h 899"/>
                <a:gd name="T14" fmla="*/ 255 w 1005"/>
                <a:gd name="T15" fmla="*/ 435 h 899"/>
                <a:gd name="T16" fmla="*/ 128 w 1005"/>
                <a:gd name="T17" fmla="*/ 388 h 899"/>
                <a:gd name="T18" fmla="*/ 274 w 1005"/>
                <a:gd name="T19" fmla="*/ 257 h 899"/>
                <a:gd name="T20" fmla="*/ 464 w 1005"/>
                <a:gd name="T21" fmla="*/ 184 h 899"/>
                <a:gd name="T22" fmla="*/ 673 w 1005"/>
                <a:gd name="T23" fmla="*/ 190 h 899"/>
                <a:gd name="T24" fmla="*/ 851 w 1005"/>
                <a:gd name="T25" fmla="*/ 291 h 899"/>
                <a:gd name="T26" fmla="*/ 914 w 1005"/>
                <a:gd name="T27" fmla="*/ 518 h 899"/>
                <a:gd name="T28" fmla="*/ 747 w 1005"/>
                <a:gd name="T29" fmla="*/ 572 h 899"/>
                <a:gd name="T30" fmla="*/ 474 w 1005"/>
                <a:gd name="T31" fmla="*/ 615 h 899"/>
                <a:gd name="T32" fmla="*/ 421 w 1005"/>
                <a:gd name="T33" fmla="*/ 572 h 899"/>
                <a:gd name="T34" fmla="*/ 446 w 1005"/>
                <a:gd name="T35" fmla="*/ 560 h 899"/>
                <a:gd name="T36" fmla="*/ 553 w 1005"/>
                <a:gd name="T37" fmla="*/ 547 h 899"/>
                <a:gd name="T38" fmla="*/ 854 w 1005"/>
                <a:gd name="T39" fmla="*/ 560 h 899"/>
                <a:gd name="T40" fmla="*/ 857 w 1005"/>
                <a:gd name="T41" fmla="*/ 427 h 899"/>
                <a:gd name="T42" fmla="*/ 831 w 1005"/>
                <a:gd name="T43" fmla="*/ 311 h 899"/>
                <a:gd name="T44" fmla="*/ 632 w 1005"/>
                <a:gd name="T45" fmla="*/ 378 h 899"/>
                <a:gd name="T46" fmla="*/ 742 w 1005"/>
                <a:gd name="T47" fmla="*/ 461 h 899"/>
                <a:gd name="T48" fmla="*/ 549 w 1005"/>
                <a:gd name="T49" fmla="*/ 430 h 899"/>
                <a:gd name="T50" fmla="*/ 447 w 1005"/>
                <a:gd name="T51" fmla="*/ 410 h 899"/>
                <a:gd name="T52" fmla="*/ 381 w 1005"/>
                <a:gd name="T53" fmla="*/ 488 h 899"/>
                <a:gd name="T54" fmla="*/ 300 w 1005"/>
                <a:gd name="T55" fmla="*/ 535 h 899"/>
                <a:gd name="T56" fmla="*/ 298 w 1005"/>
                <a:gd name="T57" fmla="*/ 538 h 899"/>
                <a:gd name="T58" fmla="*/ 274 w 1005"/>
                <a:gd name="T59" fmla="*/ 618 h 899"/>
                <a:gd name="T60" fmla="*/ 288 w 1005"/>
                <a:gd name="T61" fmla="*/ 665 h 899"/>
                <a:gd name="T62" fmla="*/ 352 w 1005"/>
                <a:gd name="T63" fmla="*/ 724 h 899"/>
                <a:gd name="T64" fmla="*/ 571 w 1005"/>
                <a:gd name="T65" fmla="*/ 769 h 899"/>
                <a:gd name="T66" fmla="*/ 570 w 1005"/>
                <a:gd name="T67" fmla="*/ 769 h 899"/>
                <a:gd name="T68" fmla="*/ 681 w 1005"/>
                <a:gd name="T69" fmla="*/ 675 h 899"/>
                <a:gd name="T70" fmla="*/ 650 w 1005"/>
                <a:gd name="T71" fmla="*/ 634 h 899"/>
                <a:gd name="T72" fmla="*/ 708 w 1005"/>
                <a:gd name="T73" fmla="*/ 665 h 899"/>
                <a:gd name="T74" fmla="*/ 691 w 1005"/>
                <a:gd name="T75" fmla="*/ 750 h 899"/>
                <a:gd name="T76" fmla="*/ 491 w 1005"/>
                <a:gd name="T77" fmla="*/ 785 h 899"/>
                <a:gd name="T78" fmla="*/ 787 w 1005"/>
                <a:gd name="T79" fmla="*/ 830 h 899"/>
                <a:gd name="T80" fmla="*/ 1001 w 1005"/>
                <a:gd name="T81" fmla="*/ 47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5" h="899">
                  <a:moveTo>
                    <a:pt x="1001" y="474"/>
                  </a:moveTo>
                  <a:cubicBezTo>
                    <a:pt x="997" y="357"/>
                    <a:pt x="932" y="313"/>
                    <a:pt x="932" y="313"/>
                  </a:cubicBezTo>
                  <a:cubicBezTo>
                    <a:pt x="932" y="313"/>
                    <a:pt x="924" y="257"/>
                    <a:pt x="873" y="197"/>
                  </a:cubicBezTo>
                  <a:cubicBezTo>
                    <a:pt x="794" y="111"/>
                    <a:pt x="693" y="126"/>
                    <a:pt x="693" y="126"/>
                  </a:cubicBezTo>
                  <a:cubicBezTo>
                    <a:pt x="563" y="0"/>
                    <a:pt x="430" y="97"/>
                    <a:pt x="430" y="97"/>
                  </a:cubicBezTo>
                  <a:cubicBezTo>
                    <a:pt x="245" y="36"/>
                    <a:pt x="192" y="181"/>
                    <a:pt x="192" y="181"/>
                  </a:cubicBezTo>
                  <a:cubicBezTo>
                    <a:pt x="86" y="193"/>
                    <a:pt x="0" y="317"/>
                    <a:pt x="77" y="450"/>
                  </a:cubicBezTo>
                  <a:cubicBezTo>
                    <a:pt x="136" y="552"/>
                    <a:pt x="224" y="554"/>
                    <a:pt x="261" y="549"/>
                  </a:cubicBezTo>
                  <a:cubicBezTo>
                    <a:pt x="274" y="517"/>
                    <a:pt x="300" y="481"/>
                    <a:pt x="357" y="465"/>
                  </a:cubicBezTo>
                  <a:cubicBezTo>
                    <a:pt x="358" y="459"/>
                    <a:pt x="365" y="350"/>
                    <a:pt x="292" y="298"/>
                  </a:cubicBezTo>
                  <a:cubicBezTo>
                    <a:pt x="249" y="267"/>
                    <a:pt x="201" y="275"/>
                    <a:pt x="174" y="295"/>
                  </a:cubicBezTo>
                  <a:cubicBezTo>
                    <a:pt x="149" y="315"/>
                    <a:pt x="142" y="345"/>
                    <a:pt x="155" y="377"/>
                  </a:cubicBezTo>
                  <a:cubicBezTo>
                    <a:pt x="161" y="394"/>
                    <a:pt x="171" y="405"/>
                    <a:pt x="185" y="411"/>
                  </a:cubicBezTo>
                  <a:cubicBezTo>
                    <a:pt x="212" y="422"/>
                    <a:pt x="243" y="409"/>
                    <a:pt x="244" y="409"/>
                  </a:cubicBezTo>
                  <a:cubicBezTo>
                    <a:pt x="251" y="406"/>
                    <a:pt x="259" y="410"/>
                    <a:pt x="262" y="417"/>
                  </a:cubicBezTo>
                  <a:cubicBezTo>
                    <a:pt x="265" y="424"/>
                    <a:pt x="262" y="432"/>
                    <a:pt x="255" y="435"/>
                  </a:cubicBezTo>
                  <a:cubicBezTo>
                    <a:pt x="253" y="436"/>
                    <a:pt x="212" y="453"/>
                    <a:pt x="174" y="437"/>
                  </a:cubicBezTo>
                  <a:cubicBezTo>
                    <a:pt x="154" y="429"/>
                    <a:pt x="138" y="412"/>
                    <a:pt x="128" y="388"/>
                  </a:cubicBezTo>
                  <a:cubicBezTo>
                    <a:pt x="111" y="343"/>
                    <a:pt x="122" y="300"/>
                    <a:pt x="157" y="273"/>
                  </a:cubicBezTo>
                  <a:cubicBezTo>
                    <a:pt x="189" y="248"/>
                    <a:pt x="234" y="243"/>
                    <a:pt x="274" y="257"/>
                  </a:cubicBezTo>
                  <a:cubicBezTo>
                    <a:pt x="281" y="227"/>
                    <a:pt x="304" y="187"/>
                    <a:pt x="361" y="174"/>
                  </a:cubicBezTo>
                  <a:cubicBezTo>
                    <a:pt x="415" y="161"/>
                    <a:pt x="447" y="173"/>
                    <a:pt x="464" y="184"/>
                  </a:cubicBezTo>
                  <a:cubicBezTo>
                    <a:pt x="484" y="158"/>
                    <a:pt x="524" y="127"/>
                    <a:pt x="582" y="137"/>
                  </a:cubicBezTo>
                  <a:cubicBezTo>
                    <a:pt x="631" y="145"/>
                    <a:pt x="658" y="170"/>
                    <a:pt x="673" y="190"/>
                  </a:cubicBezTo>
                  <a:cubicBezTo>
                    <a:pt x="686" y="208"/>
                    <a:pt x="694" y="230"/>
                    <a:pt x="696" y="250"/>
                  </a:cubicBezTo>
                  <a:cubicBezTo>
                    <a:pt x="751" y="237"/>
                    <a:pt x="814" y="253"/>
                    <a:pt x="851" y="291"/>
                  </a:cubicBezTo>
                  <a:cubicBezTo>
                    <a:pt x="881" y="322"/>
                    <a:pt x="892" y="365"/>
                    <a:pt x="881" y="411"/>
                  </a:cubicBezTo>
                  <a:cubicBezTo>
                    <a:pt x="895" y="424"/>
                    <a:pt x="922" y="459"/>
                    <a:pt x="914" y="518"/>
                  </a:cubicBezTo>
                  <a:cubicBezTo>
                    <a:pt x="910" y="549"/>
                    <a:pt x="893" y="573"/>
                    <a:pt x="866" y="586"/>
                  </a:cubicBezTo>
                  <a:cubicBezTo>
                    <a:pt x="831" y="602"/>
                    <a:pt x="785" y="596"/>
                    <a:pt x="747" y="572"/>
                  </a:cubicBezTo>
                  <a:cubicBezTo>
                    <a:pt x="693" y="538"/>
                    <a:pt x="609" y="536"/>
                    <a:pt x="571" y="568"/>
                  </a:cubicBezTo>
                  <a:cubicBezTo>
                    <a:pt x="541" y="593"/>
                    <a:pt x="507" y="618"/>
                    <a:pt x="474" y="615"/>
                  </a:cubicBezTo>
                  <a:cubicBezTo>
                    <a:pt x="472" y="615"/>
                    <a:pt x="469" y="615"/>
                    <a:pt x="466" y="614"/>
                  </a:cubicBezTo>
                  <a:cubicBezTo>
                    <a:pt x="447" y="610"/>
                    <a:pt x="432" y="596"/>
                    <a:pt x="421" y="572"/>
                  </a:cubicBezTo>
                  <a:cubicBezTo>
                    <a:pt x="417" y="565"/>
                    <a:pt x="420" y="557"/>
                    <a:pt x="427" y="554"/>
                  </a:cubicBezTo>
                  <a:cubicBezTo>
                    <a:pt x="434" y="550"/>
                    <a:pt x="443" y="553"/>
                    <a:pt x="446" y="560"/>
                  </a:cubicBezTo>
                  <a:cubicBezTo>
                    <a:pt x="453" y="576"/>
                    <a:pt x="462" y="584"/>
                    <a:pt x="473" y="586"/>
                  </a:cubicBezTo>
                  <a:cubicBezTo>
                    <a:pt x="496" y="592"/>
                    <a:pt x="530" y="566"/>
                    <a:pt x="553" y="547"/>
                  </a:cubicBezTo>
                  <a:cubicBezTo>
                    <a:pt x="601" y="506"/>
                    <a:pt x="697" y="507"/>
                    <a:pt x="762" y="548"/>
                  </a:cubicBezTo>
                  <a:cubicBezTo>
                    <a:pt x="792" y="567"/>
                    <a:pt x="828" y="572"/>
                    <a:pt x="854" y="560"/>
                  </a:cubicBezTo>
                  <a:cubicBezTo>
                    <a:pt x="872" y="552"/>
                    <a:pt x="883" y="536"/>
                    <a:pt x="886" y="514"/>
                  </a:cubicBezTo>
                  <a:cubicBezTo>
                    <a:pt x="895" y="455"/>
                    <a:pt x="858" y="427"/>
                    <a:pt x="857" y="427"/>
                  </a:cubicBezTo>
                  <a:cubicBezTo>
                    <a:pt x="852" y="424"/>
                    <a:pt x="850" y="418"/>
                    <a:pt x="852" y="412"/>
                  </a:cubicBezTo>
                  <a:cubicBezTo>
                    <a:pt x="863" y="372"/>
                    <a:pt x="856" y="337"/>
                    <a:pt x="831" y="311"/>
                  </a:cubicBezTo>
                  <a:cubicBezTo>
                    <a:pt x="800" y="280"/>
                    <a:pt x="747" y="266"/>
                    <a:pt x="702" y="278"/>
                  </a:cubicBezTo>
                  <a:cubicBezTo>
                    <a:pt x="642" y="293"/>
                    <a:pt x="633" y="357"/>
                    <a:pt x="632" y="378"/>
                  </a:cubicBezTo>
                  <a:cubicBezTo>
                    <a:pt x="667" y="380"/>
                    <a:pt x="707" y="396"/>
                    <a:pt x="744" y="441"/>
                  </a:cubicBezTo>
                  <a:cubicBezTo>
                    <a:pt x="749" y="447"/>
                    <a:pt x="748" y="456"/>
                    <a:pt x="742" y="461"/>
                  </a:cubicBezTo>
                  <a:cubicBezTo>
                    <a:pt x="736" y="466"/>
                    <a:pt x="727" y="465"/>
                    <a:pt x="722" y="459"/>
                  </a:cubicBezTo>
                  <a:cubicBezTo>
                    <a:pt x="643" y="362"/>
                    <a:pt x="552" y="428"/>
                    <a:pt x="549" y="430"/>
                  </a:cubicBezTo>
                  <a:cubicBezTo>
                    <a:pt x="543" y="434"/>
                    <a:pt x="536" y="434"/>
                    <a:pt x="531" y="430"/>
                  </a:cubicBezTo>
                  <a:cubicBezTo>
                    <a:pt x="529" y="429"/>
                    <a:pt x="496" y="400"/>
                    <a:pt x="447" y="410"/>
                  </a:cubicBezTo>
                  <a:cubicBezTo>
                    <a:pt x="401" y="419"/>
                    <a:pt x="393" y="476"/>
                    <a:pt x="393" y="476"/>
                  </a:cubicBezTo>
                  <a:cubicBezTo>
                    <a:pt x="392" y="482"/>
                    <a:pt x="387" y="487"/>
                    <a:pt x="381" y="488"/>
                  </a:cubicBezTo>
                  <a:cubicBezTo>
                    <a:pt x="339" y="496"/>
                    <a:pt x="315" y="514"/>
                    <a:pt x="300" y="535"/>
                  </a:cubicBezTo>
                  <a:cubicBezTo>
                    <a:pt x="300" y="535"/>
                    <a:pt x="300" y="535"/>
                    <a:pt x="300" y="535"/>
                  </a:cubicBezTo>
                  <a:cubicBezTo>
                    <a:pt x="300" y="535"/>
                    <a:pt x="300" y="535"/>
                    <a:pt x="300" y="535"/>
                  </a:cubicBezTo>
                  <a:cubicBezTo>
                    <a:pt x="299" y="536"/>
                    <a:pt x="299" y="537"/>
                    <a:pt x="298" y="538"/>
                  </a:cubicBezTo>
                  <a:cubicBezTo>
                    <a:pt x="278" y="568"/>
                    <a:pt x="273" y="596"/>
                    <a:pt x="275" y="618"/>
                  </a:cubicBezTo>
                  <a:cubicBezTo>
                    <a:pt x="275" y="618"/>
                    <a:pt x="274" y="618"/>
                    <a:pt x="274" y="618"/>
                  </a:cubicBezTo>
                  <a:cubicBezTo>
                    <a:pt x="275" y="625"/>
                    <a:pt x="276" y="631"/>
                    <a:pt x="278" y="637"/>
                  </a:cubicBezTo>
                  <a:cubicBezTo>
                    <a:pt x="281" y="654"/>
                    <a:pt x="288" y="664"/>
                    <a:pt x="288" y="665"/>
                  </a:cubicBezTo>
                  <a:cubicBezTo>
                    <a:pt x="302" y="693"/>
                    <a:pt x="326" y="711"/>
                    <a:pt x="352" y="724"/>
                  </a:cubicBezTo>
                  <a:cubicBezTo>
                    <a:pt x="352" y="724"/>
                    <a:pt x="352" y="724"/>
                    <a:pt x="352" y="724"/>
                  </a:cubicBezTo>
                  <a:cubicBezTo>
                    <a:pt x="352" y="724"/>
                    <a:pt x="418" y="758"/>
                    <a:pt x="552" y="768"/>
                  </a:cubicBezTo>
                  <a:cubicBezTo>
                    <a:pt x="558" y="768"/>
                    <a:pt x="565" y="769"/>
                    <a:pt x="571" y="769"/>
                  </a:cubicBezTo>
                  <a:cubicBezTo>
                    <a:pt x="571" y="769"/>
                    <a:pt x="570" y="769"/>
                    <a:pt x="570" y="769"/>
                  </a:cubicBezTo>
                  <a:cubicBezTo>
                    <a:pt x="570" y="769"/>
                    <a:pt x="570" y="769"/>
                    <a:pt x="570" y="769"/>
                  </a:cubicBezTo>
                  <a:cubicBezTo>
                    <a:pt x="606" y="770"/>
                    <a:pt x="643" y="762"/>
                    <a:pt x="668" y="733"/>
                  </a:cubicBezTo>
                  <a:cubicBezTo>
                    <a:pt x="682" y="710"/>
                    <a:pt x="687" y="689"/>
                    <a:pt x="681" y="675"/>
                  </a:cubicBezTo>
                  <a:cubicBezTo>
                    <a:pt x="675" y="658"/>
                    <a:pt x="659" y="652"/>
                    <a:pt x="659" y="652"/>
                  </a:cubicBezTo>
                  <a:cubicBezTo>
                    <a:pt x="651" y="649"/>
                    <a:pt x="648" y="641"/>
                    <a:pt x="650" y="634"/>
                  </a:cubicBezTo>
                  <a:cubicBezTo>
                    <a:pt x="653" y="627"/>
                    <a:pt x="661" y="623"/>
                    <a:pt x="668" y="625"/>
                  </a:cubicBezTo>
                  <a:cubicBezTo>
                    <a:pt x="669" y="626"/>
                    <a:pt x="698" y="636"/>
                    <a:pt x="708" y="665"/>
                  </a:cubicBezTo>
                  <a:cubicBezTo>
                    <a:pt x="717" y="689"/>
                    <a:pt x="711" y="717"/>
                    <a:pt x="692" y="749"/>
                  </a:cubicBezTo>
                  <a:cubicBezTo>
                    <a:pt x="691" y="749"/>
                    <a:pt x="691" y="750"/>
                    <a:pt x="691" y="750"/>
                  </a:cubicBezTo>
                  <a:cubicBezTo>
                    <a:pt x="655" y="793"/>
                    <a:pt x="601" y="800"/>
                    <a:pt x="556" y="797"/>
                  </a:cubicBezTo>
                  <a:cubicBezTo>
                    <a:pt x="530" y="795"/>
                    <a:pt x="507" y="789"/>
                    <a:pt x="491" y="785"/>
                  </a:cubicBezTo>
                  <a:cubicBezTo>
                    <a:pt x="524" y="857"/>
                    <a:pt x="598" y="891"/>
                    <a:pt x="677" y="895"/>
                  </a:cubicBezTo>
                  <a:cubicBezTo>
                    <a:pt x="769" y="899"/>
                    <a:pt x="787" y="830"/>
                    <a:pt x="787" y="830"/>
                  </a:cubicBezTo>
                  <a:cubicBezTo>
                    <a:pt x="911" y="781"/>
                    <a:pt x="884" y="656"/>
                    <a:pt x="884" y="656"/>
                  </a:cubicBezTo>
                  <a:cubicBezTo>
                    <a:pt x="936" y="648"/>
                    <a:pt x="1005" y="590"/>
                    <a:pt x="1001" y="474"/>
                  </a:cubicBezTo>
                  <a:close/>
                </a:path>
              </a:pathLst>
            </a:custGeom>
            <a:grpFill/>
            <a:ln>
              <a:noFill/>
            </a:ln>
          </p:spPr>
          <p:txBody>
            <a:bodyPr vert="horz" wrap="square" lIns="96418" tIns="48210" rIns="96418" bIns="48210"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 name="Oval 4"/>
          <p:cNvSpPr/>
          <p:nvPr/>
        </p:nvSpPr>
        <p:spPr>
          <a:xfrm>
            <a:off x="4221480" y="2095500"/>
            <a:ext cx="611505" cy="596265"/>
          </a:xfrm>
          <a:prstGeom prst="ellipse">
            <a:avLst/>
          </a:prstGeom>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01</a:t>
            </a:r>
            <a:endPar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 name="矩形 2"/>
          <p:cNvSpPr/>
          <p:nvPr/>
        </p:nvSpPr>
        <p:spPr>
          <a:xfrm>
            <a:off x="3973195" y="254635"/>
            <a:ext cx="1324610" cy="26162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5026025" y="2132965"/>
            <a:ext cx="1818005" cy="521970"/>
          </a:xfrm>
          <a:prstGeom prst="rect">
            <a:avLst/>
          </a:prstGeom>
          <a:noFill/>
        </p:spPr>
        <p:txBody>
          <a:bodyPr wrap="square" rtlCol="0">
            <a:spAutoFit/>
            <a:scene3d>
              <a:camera prst="orthographicFront"/>
              <a:lightRig rig="threePt" dir="t"/>
            </a:scene3d>
          </a:bodyPr>
          <a:p>
            <a:r>
              <a:rPr lang="zh-CN" altLang="en-US" sz="2800">
                <a:solidFill>
                  <a:schemeClr val="accent1"/>
                </a:solidFill>
                <a:effectLst>
                  <a:outerShdw blurRad="38100" dist="25400" dir="5400000" algn="ctr" rotWithShape="0">
                    <a:srgbClr val="6E747A">
                      <a:alpha val="43000"/>
                    </a:srgbClr>
                  </a:outerShdw>
                </a:effectLst>
              </a:rPr>
              <a:t>个人心得</a:t>
            </a:r>
            <a:endParaRPr lang="zh-CN" altLang="en-US" sz="2800">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par>
                          <p:cTn id="20" fill="hold">
                            <p:stCondLst>
                              <p:cond delay="2000"/>
                            </p:stCondLst>
                            <p:childTnLst>
                              <p:par>
                                <p:cTn id="21" presetID="37"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900" decel="100000" fill="hold"/>
                                        <p:tgtEl>
                                          <p:spTgt spid="5"/>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5"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024630" y="217805"/>
            <a:ext cx="1075055" cy="368300"/>
          </a:xfrm>
          <a:prstGeom prst="rect">
            <a:avLst/>
          </a:prstGeom>
          <a:solidFill>
            <a:schemeClr val="bg1"/>
          </a:solidFill>
        </p:spPr>
        <p:txBody>
          <a:bodyPr wrap="square" rtlCol="0">
            <a:spAutoFit/>
          </a:bodyPr>
          <a:p>
            <a:r>
              <a:rPr lang="zh-CN" altLang="en-US">
                <a:solidFill>
                  <a:schemeClr val="bg2">
                    <a:lumMod val="50000"/>
                  </a:schemeClr>
                </a:solidFill>
                <a:latin typeface="微软雅黑" panose="020B0503020204020204" pitchFamily="34" charset="-122"/>
                <a:ea typeface="微软雅黑" panose="020B0503020204020204" pitchFamily="34" charset="-122"/>
              </a:rPr>
              <a:t>心得</a:t>
            </a: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79095" y="793750"/>
            <a:ext cx="8108950" cy="3709035"/>
          </a:xfrm>
          <a:prstGeom prst="rect">
            <a:avLst/>
          </a:prstGeom>
          <a:noFill/>
        </p:spPr>
        <p:txBody>
          <a:bodyPr wrap="square" rtlCol="0">
            <a:spAutoFit/>
          </a:bodyPr>
          <a:p>
            <a:pPr>
              <a:lnSpc>
                <a:spcPct val="140000"/>
              </a:lnSpc>
            </a:pPr>
            <a:r>
              <a:rPr lang="en-US" altLang="zh-CN" sz="2400"/>
              <a:t>1</a:t>
            </a:r>
            <a:r>
              <a:rPr lang="zh-CN" altLang="en-US" sz="2400">
                <a:ea typeface="宋体" charset="0"/>
              </a:rPr>
              <a:t>、</a:t>
            </a:r>
            <a:r>
              <a:rPr lang="zh-CN" altLang="en-US" sz="2400"/>
              <a:t>视频滑动的设计还存在一些问题，使用</a:t>
            </a:r>
            <a:r>
              <a:rPr lang="en-US" altLang="zh-CN" sz="2400"/>
              <a:t>ListView</a:t>
            </a:r>
            <a:r>
              <a:rPr lang="zh-CN" altLang="en-US" sz="2400">
                <a:ea typeface="宋体" charset="0"/>
              </a:rPr>
              <a:t>来实现循环切换不是最好的设计，后续想要通过自己写组件来实现</a:t>
            </a:r>
            <a:endParaRPr lang="zh-CN" altLang="en-US" sz="2400">
              <a:ea typeface="宋体" charset="0"/>
            </a:endParaRPr>
          </a:p>
          <a:p>
            <a:pPr>
              <a:lnSpc>
                <a:spcPct val="140000"/>
              </a:lnSpc>
            </a:pPr>
            <a:r>
              <a:rPr lang="en-US" altLang="zh-CN" sz="2400">
                <a:ea typeface="宋体" charset="0"/>
              </a:rPr>
              <a:t>2</a:t>
            </a:r>
            <a:r>
              <a:rPr lang="zh-CN" altLang="en-US" sz="2400">
                <a:ea typeface="宋体" charset="0"/>
              </a:rPr>
              <a:t>、对于像视频点赞这样大量需要频繁修改的数据后期想要将点赞的关系表采取</a:t>
            </a:r>
            <a:r>
              <a:rPr lang="en-US" altLang="zh-CN" sz="2400">
                <a:ea typeface="宋体" charset="0"/>
              </a:rPr>
              <a:t>redis</a:t>
            </a:r>
            <a:r>
              <a:rPr lang="zh-CN" altLang="en-US" sz="2400">
                <a:ea typeface="宋体" charset="0"/>
              </a:rPr>
              <a:t>来做缓存，从而缓解数据库的读写压力</a:t>
            </a:r>
            <a:endParaRPr lang="zh-CN" altLang="en-US" sz="2400">
              <a:ea typeface="宋体" charset="0"/>
            </a:endParaRPr>
          </a:p>
          <a:p>
            <a:pPr>
              <a:lnSpc>
                <a:spcPct val="140000"/>
              </a:lnSpc>
            </a:pPr>
            <a:r>
              <a:rPr lang="en-US" altLang="zh-CN" sz="2400">
                <a:ea typeface="宋体" charset="0"/>
              </a:rPr>
              <a:t>3</a:t>
            </a:r>
            <a:r>
              <a:rPr lang="zh-CN" altLang="en-US" sz="2400">
                <a:ea typeface="宋体" charset="0"/>
              </a:rPr>
              <a:t>、目前的视频推荐仅仅是更具用户标签和视频标签来进行推荐的，在后期想要添加一些算法来实现更完整的推荐机制</a:t>
            </a:r>
            <a:endParaRPr lang="zh-CN" altLang="en-US" sz="2400">
              <a:ea typeface="宋体" charset="0"/>
            </a:endParaRPr>
          </a:p>
        </p:txBody>
      </p:sp>
    </p:spTree>
  </p:cSld>
  <p:clrMapOvr>
    <a:masterClrMapping/>
  </p:clrMapOvr>
  <p:transition spd="slow" advClick="0" advTm="0">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73195" y="254635"/>
            <a:ext cx="1324610" cy="26162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9" name="文本框 8"/>
          <p:cNvSpPr txBox="1"/>
          <p:nvPr/>
        </p:nvSpPr>
        <p:spPr>
          <a:xfrm>
            <a:off x="2409190" y="1843405"/>
            <a:ext cx="4324985" cy="1198880"/>
          </a:xfrm>
          <a:prstGeom prst="rect">
            <a:avLst/>
          </a:prstGeom>
          <a:noFill/>
        </p:spPr>
        <p:txBody>
          <a:bodyPr wrap="square" rtlCol="0">
            <a:spAutoFit/>
          </a:bodyPr>
          <a:p>
            <a:r>
              <a:rPr lang="zh-CN" altLang="en-US" sz="7200" spc="300" dirty="0">
                <a:solidFill>
                  <a:schemeClr val="bg2">
                    <a:lumMod val="25000"/>
                  </a:schemeClr>
                </a:solidFill>
                <a:latin typeface="微软雅黑" panose="020B0503020204020204" pitchFamily="34" charset="-122"/>
                <a:ea typeface="微软雅黑" panose="020B0503020204020204" pitchFamily="34" charset="-122"/>
              </a:rPr>
              <a:t>谢谢大家！</a:t>
            </a:r>
            <a:endParaRPr lang="zh-CN" altLang="en-US" sz="7200"/>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amond(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图片 36"/>
          <p:cNvPicPr>
            <a:picLocks noChangeAspect="1"/>
          </p:cNvPicPr>
          <p:nvPr/>
        </p:nvPicPr>
        <p:blipFill rotWithShape="1">
          <a:blip r:embed="rId1"/>
          <a:srcRect r="62462"/>
          <a:stretch>
            <a:fillRect/>
          </a:stretch>
        </p:blipFill>
        <p:spPr>
          <a:xfrm>
            <a:off x="2710" y="3522"/>
            <a:ext cx="3431023" cy="5141270"/>
          </a:xfrm>
          <a:prstGeom prst="rect">
            <a:avLst/>
          </a:prstGeom>
        </p:spPr>
      </p:pic>
      <p:sp>
        <p:nvSpPr>
          <p:cNvPr id="55" name="Rectangle 54"/>
          <p:cNvSpPr/>
          <p:nvPr/>
        </p:nvSpPr>
        <p:spPr>
          <a:xfrm>
            <a:off x="1114348" y="1427561"/>
            <a:ext cx="1288867" cy="2228172"/>
          </a:xfrm>
          <a:prstGeom prst="rect">
            <a:avLst/>
          </a:prstGeom>
          <a:solidFill>
            <a:schemeClr val="bg1"/>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sp>
        <p:nvSpPr>
          <p:cNvPr id="2" name="Title 1"/>
          <p:cNvSpPr>
            <a:spLocks noGrp="1"/>
          </p:cNvSpPr>
          <p:nvPr>
            <p:ph type="title"/>
          </p:nvPr>
        </p:nvSpPr>
        <p:spPr>
          <a:xfrm>
            <a:off x="1012038" y="2085718"/>
            <a:ext cx="2180262" cy="600920"/>
          </a:xfrm>
        </p:spPr>
        <p:txBody>
          <a:bodyPr>
            <a:noAutofit/>
          </a:bodyPr>
          <a:lstStyle/>
          <a:p>
            <a:r>
              <a:rPr lang="zh-CN" altLang="en-US" sz="4800" dirty="0">
                <a:latin typeface="微软雅黑" panose="020B0503020204020204" pitchFamily="34" charset="-122"/>
                <a:ea typeface="微软雅黑" panose="020B0503020204020204" pitchFamily="34" charset="-122"/>
                <a:cs typeface="+mn-ea"/>
                <a:sym typeface="+mn-lt"/>
              </a:rPr>
              <a:t>目录</a:t>
            </a:r>
            <a:endParaRPr lang="en-US" sz="4800" dirty="0">
              <a:latin typeface="微软雅黑" panose="020B0503020204020204" pitchFamily="34" charset="-122"/>
              <a:ea typeface="微软雅黑" panose="020B0503020204020204" pitchFamily="34" charset="-122"/>
              <a:cs typeface="+mn-ea"/>
              <a:sym typeface="+mn-lt"/>
            </a:endParaRPr>
          </a:p>
        </p:txBody>
      </p:sp>
      <p:sp>
        <p:nvSpPr>
          <p:cNvPr id="56" name="Oval 55"/>
          <p:cNvSpPr/>
          <p:nvPr/>
        </p:nvSpPr>
        <p:spPr>
          <a:xfrm>
            <a:off x="4680456" y="1318303"/>
            <a:ext cx="218517" cy="218517"/>
          </a:xfrm>
          <a:prstGeom prst="ellipse">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sp>
        <p:nvSpPr>
          <p:cNvPr id="57" name="Oval 56"/>
          <p:cNvSpPr/>
          <p:nvPr/>
        </p:nvSpPr>
        <p:spPr>
          <a:xfrm>
            <a:off x="4680456" y="2505551"/>
            <a:ext cx="218517" cy="218517"/>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sp>
        <p:nvSpPr>
          <p:cNvPr id="58" name="Oval 57"/>
          <p:cNvSpPr/>
          <p:nvPr/>
        </p:nvSpPr>
        <p:spPr>
          <a:xfrm>
            <a:off x="4680456" y="3655969"/>
            <a:ext cx="218517" cy="218517"/>
          </a:xfrm>
          <a:prstGeom prst="ellipse">
            <a:avLst/>
          </a:prstGeom>
          <a:solidFill>
            <a:schemeClr val="accent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grpSp>
        <p:nvGrpSpPr>
          <p:cNvPr id="60" name="Group 59"/>
          <p:cNvGrpSpPr/>
          <p:nvPr/>
        </p:nvGrpSpPr>
        <p:grpSpPr>
          <a:xfrm>
            <a:off x="3696279" y="1245824"/>
            <a:ext cx="733806" cy="363474"/>
            <a:chOff x="4928372" y="1814284"/>
            <a:chExt cx="978408" cy="484632"/>
          </a:xfrm>
        </p:grpSpPr>
        <p:sp>
          <p:nvSpPr>
            <p:cNvPr id="61" name="Pentagon 60"/>
            <p:cNvSpPr/>
            <p:nvPr/>
          </p:nvSpPr>
          <p:spPr>
            <a:xfrm>
              <a:off x="4928372" y="1814284"/>
              <a:ext cx="978408" cy="48463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sp>
          <p:nvSpPr>
            <p:cNvPr id="62" name="TextBox 61"/>
            <p:cNvSpPr txBox="1"/>
            <p:nvPr/>
          </p:nvSpPr>
          <p:spPr>
            <a:xfrm>
              <a:off x="5049741" y="1856545"/>
              <a:ext cx="506977" cy="430887"/>
            </a:xfrm>
            <a:prstGeom prst="rect">
              <a:avLst/>
            </a:prstGeom>
            <a:noFill/>
          </p:spPr>
          <p:txBody>
            <a:bodyPr wrap="none" rtlCol="0">
              <a:spAutoFit/>
            </a:bodyPr>
            <a:lstStyle/>
            <a:p>
              <a:pPr algn="ctr"/>
              <a:r>
                <a:rPr lang="en-US" sz="1500" b="1" dirty="0">
                  <a:solidFill>
                    <a:schemeClr val="bg2"/>
                  </a:solidFill>
                  <a:cs typeface="+mn-ea"/>
                  <a:sym typeface="+mn-lt"/>
                </a:rPr>
                <a:t>01</a:t>
              </a:r>
              <a:endParaRPr lang="en-GB" sz="1500" b="1" dirty="0">
                <a:solidFill>
                  <a:schemeClr val="bg2"/>
                </a:solidFill>
                <a:cs typeface="+mn-ea"/>
                <a:sym typeface="+mn-lt"/>
              </a:endParaRPr>
            </a:p>
          </p:txBody>
        </p:sp>
      </p:grpSp>
      <p:grpSp>
        <p:nvGrpSpPr>
          <p:cNvPr id="66" name="Group 65"/>
          <p:cNvGrpSpPr/>
          <p:nvPr/>
        </p:nvGrpSpPr>
        <p:grpSpPr>
          <a:xfrm>
            <a:off x="3696279" y="3572695"/>
            <a:ext cx="733806" cy="363474"/>
            <a:chOff x="4928372" y="4204732"/>
            <a:chExt cx="978408" cy="484632"/>
          </a:xfrm>
        </p:grpSpPr>
        <p:sp>
          <p:nvSpPr>
            <p:cNvPr id="67" name="Pentagon 66"/>
            <p:cNvSpPr/>
            <p:nvPr/>
          </p:nvSpPr>
          <p:spPr>
            <a:xfrm>
              <a:off x="4928372" y="4204732"/>
              <a:ext cx="978408" cy="484632"/>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sp>
          <p:nvSpPr>
            <p:cNvPr id="68" name="TextBox 67"/>
            <p:cNvSpPr txBox="1"/>
            <p:nvPr/>
          </p:nvSpPr>
          <p:spPr>
            <a:xfrm>
              <a:off x="5049741" y="4246353"/>
              <a:ext cx="506977" cy="430887"/>
            </a:xfrm>
            <a:prstGeom prst="rect">
              <a:avLst/>
            </a:prstGeom>
            <a:noFill/>
          </p:spPr>
          <p:txBody>
            <a:bodyPr wrap="none" rtlCol="0">
              <a:spAutoFit/>
            </a:bodyPr>
            <a:lstStyle/>
            <a:p>
              <a:pPr algn="ctr"/>
              <a:r>
                <a:rPr lang="en-US" sz="1500" b="1" dirty="0">
                  <a:solidFill>
                    <a:schemeClr val="bg2"/>
                  </a:solidFill>
                  <a:cs typeface="+mn-ea"/>
                  <a:sym typeface="+mn-lt"/>
                </a:rPr>
                <a:t>03</a:t>
              </a:r>
              <a:endParaRPr lang="en-GB" sz="1500" b="1" dirty="0">
                <a:solidFill>
                  <a:schemeClr val="bg2"/>
                </a:solidFill>
                <a:cs typeface="+mn-ea"/>
                <a:sym typeface="+mn-lt"/>
              </a:endParaRPr>
            </a:p>
          </p:txBody>
        </p:sp>
      </p:grpSp>
      <p:grpSp>
        <p:nvGrpSpPr>
          <p:cNvPr id="69" name="Group 68"/>
          <p:cNvGrpSpPr/>
          <p:nvPr/>
        </p:nvGrpSpPr>
        <p:grpSpPr>
          <a:xfrm>
            <a:off x="3696279" y="2433072"/>
            <a:ext cx="733806" cy="363474"/>
            <a:chOff x="4928372" y="3009508"/>
            <a:chExt cx="978408" cy="484632"/>
          </a:xfrm>
        </p:grpSpPr>
        <p:sp>
          <p:nvSpPr>
            <p:cNvPr id="70" name="Pentagon 69"/>
            <p:cNvSpPr/>
            <p:nvPr/>
          </p:nvSpPr>
          <p:spPr>
            <a:xfrm>
              <a:off x="4928372" y="3009508"/>
              <a:ext cx="978408" cy="484632"/>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sp>
          <p:nvSpPr>
            <p:cNvPr id="71" name="TextBox 70"/>
            <p:cNvSpPr txBox="1"/>
            <p:nvPr/>
          </p:nvSpPr>
          <p:spPr>
            <a:xfrm>
              <a:off x="5049741" y="3046076"/>
              <a:ext cx="506977" cy="430887"/>
            </a:xfrm>
            <a:prstGeom prst="rect">
              <a:avLst/>
            </a:prstGeom>
            <a:noFill/>
          </p:spPr>
          <p:txBody>
            <a:bodyPr wrap="none" rtlCol="0">
              <a:spAutoFit/>
            </a:bodyPr>
            <a:lstStyle/>
            <a:p>
              <a:pPr algn="ctr"/>
              <a:r>
                <a:rPr lang="en-US" sz="1500" b="1" dirty="0">
                  <a:solidFill>
                    <a:schemeClr val="bg2"/>
                  </a:solidFill>
                  <a:cs typeface="+mn-ea"/>
                  <a:sym typeface="+mn-lt"/>
                </a:rPr>
                <a:t>02</a:t>
              </a:r>
              <a:endParaRPr lang="en-GB" sz="1500" b="1" dirty="0">
                <a:solidFill>
                  <a:schemeClr val="bg2"/>
                </a:solidFill>
                <a:cs typeface="+mn-ea"/>
                <a:sym typeface="+mn-lt"/>
              </a:endParaRPr>
            </a:p>
          </p:txBody>
        </p:sp>
      </p:grpSp>
      <p:sp>
        <p:nvSpPr>
          <p:cNvPr id="73" name="TextBox 72"/>
          <p:cNvSpPr txBox="1"/>
          <p:nvPr/>
        </p:nvSpPr>
        <p:spPr>
          <a:xfrm>
            <a:off x="5003800" y="1160145"/>
            <a:ext cx="1486535" cy="460375"/>
          </a:xfrm>
          <a:prstGeom prst="rect">
            <a:avLst/>
          </a:prstGeom>
          <a:noFill/>
        </p:spPr>
        <p:txBody>
          <a:bodyPr wrap="none" rtlCol="0">
            <a:spAutoFit/>
          </a:bodyPr>
          <a:lstStyle/>
          <a:p>
            <a:pPr defTabSz="685800">
              <a:defRPr/>
            </a:pPr>
            <a:r>
              <a:rPr lang="zh-CN" altLang="en-US" sz="2400" kern="0" dirty="0">
                <a:solidFill>
                  <a:schemeClr val="accent1"/>
                </a:solidFill>
                <a:latin typeface="微软雅黑" panose="020B0503020204020204" pitchFamily="34" charset="-122"/>
                <a:ea typeface="微软雅黑" panose="020B0503020204020204" pitchFamily="34" charset="-122"/>
              </a:rPr>
              <a:t>个人任务 </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cxnSp>
        <p:nvCxnSpPr>
          <p:cNvPr id="84" name="Straight Connector 83"/>
          <p:cNvCxnSpPr>
            <a:stCxn id="56" idx="4"/>
            <a:endCxn id="57" idx="0"/>
          </p:cNvCxnSpPr>
          <p:nvPr/>
        </p:nvCxnSpPr>
        <p:spPr>
          <a:xfrm>
            <a:off x="4789715" y="1536820"/>
            <a:ext cx="0" cy="9690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57" idx="4"/>
            <a:endCxn id="58" idx="0"/>
          </p:cNvCxnSpPr>
          <p:nvPr/>
        </p:nvCxnSpPr>
        <p:spPr>
          <a:xfrm>
            <a:off x="4789715" y="2724068"/>
            <a:ext cx="0" cy="9315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72"/>
          <p:cNvSpPr txBox="1"/>
          <p:nvPr/>
        </p:nvSpPr>
        <p:spPr>
          <a:xfrm>
            <a:off x="5008245" y="2392045"/>
            <a:ext cx="1486535" cy="460375"/>
          </a:xfrm>
          <a:prstGeom prst="rect">
            <a:avLst/>
          </a:prstGeom>
          <a:noFill/>
        </p:spPr>
        <p:txBody>
          <a:bodyPr wrap="none" rtlCol="0">
            <a:spAutoFit/>
          </a:bodyPr>
          <a:p>
            <a:pPr defTabSz="685800">
              <a:defRPr/>
            </a:pPr>
            <a:r>
              <a:rPr lang="zh-CN" altLang="en-US" sz="2400" kern="0" dirty="0">
                <a:solidFill>
                  <a:schemeClr val="accent1"/>
                </a:solidFill>
                <a:latin typeface="微软雅黑" panose="020B0503020204020204" pitchFamily="34" charset="-122"/>
                <a:ea typeface="微软雅黑" panose="020B0503020204020204" pitchFamily="34" charset="-122"/>
              </a:rPr>
              <a:t>任务情况 </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
        <p:nvSpPr>
          <p:cNvPr id="6" name="TextBox 72"/>
          <p:cNvSpPr txBox="1"/>
          <p:nvPr/>
        </p:nvSpPr>
        <p:spPr>
          <a:xfrm>
            <a:off x="5008245" y="3523615"/>
            <a:ext cx="1486535" cy="460375"/>
          </a:xfrm>
          <a:prstGeom prst="rect">
            <a:avLst/>
          </a:prstGeom>
          <a:noFill/>
        </p:spPr>
        <p:txBody>
          <a:bodyPr wrap="none" rtlCol="0">
            <a:spAutoFit/>
          </a:bodyPr>
          <a:p>
            <a:pPr defTabSz="685800">
              <a:defRPr/>
            </a:pPr>
            <a:r>
              <a:rPr lang="zh-CN" altLang="en-US" sz="2400" kern="0" dirty="0">
                <a:solidFill>
                  <a:schemeClr val="accent1"/>
                </a:solidFill>
                <a:latin typeface="微软雅黑" panose="020B0503020204020204" pitchFamily="34" charset="-122"/>
                <a:ea typeface="微软雅黑" panose="020B0503020204020204" pitchFamily="34" charset="-122"/>
              </a:rPr>
              <a:t>个人心得 </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down)">
                                      <p:cBhvr>
                                        <p:cTn id="7" dur="500"/>
                                        <p:tgtEl>
                                          <p:spTgt spid="5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down)">
                                      <p:cBhvr>
                                        <p:cTn id="10" dur="500"/>
                                        <p:tgtEl>
                                          <p:spTgt spid="5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wipe(down)">
                                      <p:cBhvr>
                                        <p:cTn id="13" dur="500"/>
                                        <p:tgtEl>
                                          <p:spTgt spid="58"/>
                                        </p:tgtEl>
                                      </p:cBhvr>
                                    </p:animEffect>
                                  </p:childTnLst>
                                </p:cTn>
                              </p:par>
                              <p:par>
                                <p:cTn id="14" presetID="22" presetClass="entr" presetSubtype="4" fill="hold" nodeType="withEffect">
                                  <p:stCondLst>
                                    <p:cond delay="0"/>
                                  </p:stCondLst>
                                  <p:childTnLst>
                                    <p:set>
                                      <p:cBhvr>
                                        <p:cTn id="15" dur="1" fill="hold">
                                          <p:stCondLst>
                                            <p:cond delay="0"/>
                                          </p:stCondLst>
                                        </p:cTn>
                                        <p:tgtEl>
                                          <p:spTgt spid="84"/>
                                        </p:tgtEl>
                                        <p:attrNameLst>
                                          <p:attrName>style.visibility</p:attrName>
                                        </p:attrNameLst>
                                      </p:cBhvr>
                                      <p:to>
                                        <p:strVal val="visible"/>
                                      </p:to>
                                    </p:set>
                                    <p:animEffect transition="in" filter="wipe(down)">
                                      <p:cBhvr>
                                        <p:cTn id="16" dur="500"/>
                                        <p:tgtEl>
                                          <p:spTgt spid="84"/>
                                        </p:tgtEl>
                                      </p:cBhvr>
                                    </p:animEffect>
                                  </p:childTnLst>
                                </p:cTn>
                              </p:par>
                              <p:par>
                                <p:cTn id="17" presetID="22" presetClass="entr" presetSubtype="4" fill="hold" nodeType="withEffect">
                                  <p:stCondLst>
                                    <p:cond delay="0"/>
                                  </p:stCondLst>
                                  <p:childTnLst>
                                    <p:set>
                                      <p:cBhvr>
                                        <p:cTn id="18" dur="1" fill="hold">
                                          <p:stCondLst>
                                            <p:cond delay="0"/>
                                          </p:stCondLst>
                                        </p:cTn>
                                        <p:tgtEl>
                                          <p:spTgt spid="85"/>
                                        </p:tgtEl>
                                        <p:attrNameLst>
                                          <p:attrName>style.visibility</p:attrName>
                                        </p:attrNameLst>
                                      </p:cBhvr>
                                      <p:to>
                                        <p:strVal val="visible"/>
                                      </p:to>
                                    </p:set>
                                    <p:animEffect transition="in" filter="wipe(down)">
                                      <p:cBhvr>
                                        <p:cTn id="19" dur="500"/>
                                        <p:tgtEl>
                                          <p:spTgt spid="85"/>
                                        </p:tgtEl>
                                      </p:cBhvr>
                                    </p:animEffect>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60"/>
                                        </p:tgtEl>
                                        <p:attrNameLst>
                                          <p:attrName>style.visibility</p:attrName>
                                        </p:attrNameLst>
                                      </p:cBhvr>
                                      <p:to>
                                        <p:strVal val="visible"/>
                                      </p:to>
                                    </p:set>
                                    <p:anim calcmode="lin" valueType="num">
                                      <p:cBhvr additive="base">
                                        <p:cTn id="23" dur="500" fill="hold"/>
                                        <p:tgtEl>
                                          <p:spTgt spid="60"/>
                                        </p:tgtEl>
                                        <p:attrNameLst>
                                          <p:attrName>ppt_x</p:attrName>
                                        </p:attrNameLst>
                                      </p:cBhvr>
                                      <p:tavLst>
                                        <p:tav tm="0">
                                          <p:val>
                                            <p:strVal val="#ppt_x"/>
                                          </p:val>
                                        </p:tav>
                                        <p:tav tm="100000">
                                          <p:val>
                                            <p:strVal val="#ppt_x"/>
                                          </p:val>
                                        </p:tav>
                                      </p:tavLst>
                                    </p:anim>
                                    <p:anim calcmode="lin" valueType="num">
                                      <p:cBhvr additive="base">
                                        <p:cTn id="24" dur="500" fill="hold"/>
                                        <p:tgtEl>
                                          <p:spTgt spid="6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6"/>
                                        </p:tgtEl>
                                        <p:attrNameLst>
                                          <p:attrName>style.visibility</p:attrName>
                                        </p:attrNameLst>
                                      </p:cBhvr>
                                      <p:to>
                                        <p:strVal val="visible"/>
                                      </p:to>
                                    </p:set>
                                    <p:anim calcmode="lin" valueType="num">
                                      <p:cBhvr additive="base">
                                        <p:cTn id="27" dur="500" fill="hold"/>
                                        <p:tgtEl>
                                          <p:spTgt spid="66"/>
                                        </p:tgtEl>
                                        <p:attrNameLst>
                                          <p:attrName>ppt_x</p:attrName>
                                        </p:attrNameLst>
                                      </p:cBhvr>
                                      <p:tavLst>
                                        <p:tav tm="0">
                                          <p:val>
                                            <p:strVal val="#ppt_x"/>
                                          </p:val>
                                        </p:tav>
                                        <p:tav tm="100000">
                                          <p:val>
                                            <p:strVal val="#ppt_x"/>
                                          </p:val>
                                        </p:tav>
                                      </p:tavLst>
                                    </p:anim>
                                    <p:anim calcmode="lin" valueType="num">
                                      <p:cBhvr additive="base">
                                        <p:cTn id="28" dur="500" fill="hold"/>
                                        <p:tgtEl>
                                          <p:spTgt spid="6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9"/>
                                        </p:tgtEl>
                                        <p:attrNameLst>
                                          <p:attrName>style.visibility</p:attrName>
                                        </p:attrNameLst>
                                      </p:cBhvr>
                                      <p:to>
                                        <p:strVal val="visible"/>
                                      </p:to>
                                    </p:set>
                                    <p:anim calcmode="lin" valueType="num">
                                      <p:cBhvr additive="base">
                                        <p:cTn id="31" dur="500" fill="hold"/>
                                        <p:tgtEl>
                                          <p:spTgt spid="69"/>
                                        </p:tgtEl>
                                        <p:attrNameLst>
                                          <p:attrName>ppt_x</p:attrName>
                                        </p:attrNameLst>
                                      </p:cBhvr>
                                      <p:tavLst>
                                        <p:tav tm="0">
                                          <p:val>
                                            <p:strVal val="#ppt_x"/>
                                          </p:val>
                                        </p:tav>
                                        <p:tav tm="100000">
                                          <p:val>
                                            <p:strVal val="#ppt_x"/>
                                          </p:val>
                                        </p:tav>
                                      </p:tavLst>
                                    </p:anim>
                                    <p:anim calcmode="lin" valueType="num">
                                      <p:cBhvr additive="base">
                                        <p:cTn id="32"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5"/>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6" grpId="0" animBg="1"/>
      <p:bldP spid="57" grpId="0" bldLvl="0" animBg="1"/>
      <p:bldP spid="58" grpId="0" bldLvl="0" animBg="1"/>
      <p:bldP spid="73"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3"/>
          <p:cNvSpPr>
            <a:spLocks noEditPoints="1"/>
          </p:cNvSpPr>
          <p:nvPr/>
        </p:nvSpPr>
        <p:spPr bwMode="auto">
          <a:xfrm>
            <a:off x="1924638" y="1189729"/>
            <a:ext cx="1835290" cy="2170204"/>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chemeClr val="accent2"/>
          </a:solidFill>
          <a:ln>
            <a:noFill/>
          </a:ln>
        </p:spPr>
        <p:txBody>
          <a:bodyPr vert="horz" wrap="square" lIns="68573" tIns="34287" rIns="68573" bIns="34287"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6"/>
          <p:cNvSpPr>
            <a:spLocks noEditPoints="1"/>
          </p:cNvSpPr>
          <p:nvPr/>
        </p:nvSpPr>
        <p:spPr bwMode="auto">
          <a:xfrm>
            <a:off x="2373287" y="3421873"/>
            <a:ext cx="937993" cy="752522"/>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chemeClr val="accent3"/>
          </a:solidFill>
          <a:ln>
            <a:noFill/>
          </a:ln>
        </p:spPr>
        <p:txBody>
          <a:bodyPr vert="horz" wrap="square" lIns="68573" tIns="34287" rIns="68573" bIns="34287"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 name="Group 12"/>
          <p:cNvGrpSpPr/>
          <p:nvPr/>
        </p:nvGrpSpPr>
        <p:grpSpPr>
          <a:xfrm>
            <a:off x="2083634" y="1333556"/>
            <a:ext cx="1517299" cy="1358311"/>
            <a:chOff x="8169276" y="952501"/>
            <a:chExt cx="3781424" cy="3384550"/>
          </a:xfrm>
          <a:solidFill>
            <a:schemeClr val="accent1"/>
          </a:solidFill>
        </p:grpSpPr>
        <p:sp>
          <p:nvSpPr>
            <p:cNvPr id="14" name="Freeform 10"/>
            <p:cNvSpPr/>
            <p:nvPr/>
          </p:nvSpPr>
          <p:spPr bwMode="auto">
            <a:xfrm>
              <a:off x="9297988" y="1533526"/>
              <a:ext cx="1392237" cy="1004888"/>
            </a:xfrm>
            <a:custGeom>
              <a:avLst/>
              <a:gdLst>
                <a:gd name="T0" fmla="*/ 142 w 370"/>
                <a:gd name="T1" fmla="*/ 228 h 267"/>
                <a:gd name="T2" fmla="*/ 241 w 370"/>
                <a:gd name="T3" fmla="*/ 248 h 267"/>
                <a:gd name="T4" fmla="*/ 303 w 370"/>
                <a:gd name="T5" fmla="*/ 226 h 267"/>
                <a:gd name="T6" fmla="*/ 368 w 370"/>
                <a:gd name="T7" fmla="*/ 107 h 267"/>
                <a:gd name="T8" fmla="*/ 278 w 370"/>
                <a:gd name="T9" fmla="*/ 11 h 267"/>
                <a:gd name="T10" fmla="*/ 179 w 370"/>
                <a:gd name="T11" fmla="*/ 58 h 267"/>
                <a:gd name="T12" fmla="*/ 168 w 370"/>
                <a:gd name="T13" fmla="*/ 65 h 267"/>
                <a:gd name="T14" fmla="*/ 155 w 370"/>
                <a:gd name="T15" fmla="*/ 60 h 267"/>
                <a:gd name="T16" fmla="*/ 67 w 370"/>
                <a:gd name="T17" fmla="*/ 47 h 267"/>
                <a:gd name="T18" fmla="*/ 0 w 370"/>
                <a:gd name="T19" fmla="*/ 116 h 267"/>
                <a:gd name="T20" fmla="*/ 9 w 370"/>
                <a:gd name="T21" fmla="*/ 121 h 267"/>
                <a:gd name="T22" fmla="*/ 84 w 370"/>
                <a:gd name="T23" fmla="*/ 267 h 267"/>
                <a:gd name="T24" fmla="*/ 142 w 370"/>
                <a:gd name="T25" fmla="*/ 2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142" y="228"/>
                  </a:moveTo>
                  <a:cubicBezTo>
                    <a:pt x="189" y="219"/>
                    <a:pt x="225" y="237"/>
                    <a:pt x="241" y="248"/>
                  </a:cubicBezTo>
                  <a:cubicBezTo>
                    <a:pt x="253" y="241"/>
                    <a:pt x="275" y="230"/>
                    <a:pt x="303" y="226"/>
                  </a:cubicBezTo>
                  <a:cubicBezTo>
                    <a:pt x="304" y="191"/>
                    <a:pt x="319" y="134"/>
                    <a:pt x="368" y="107"/>
                  </a:cubicBezTo>
                  <a:cubicBezTo>
                    <a:pt x="370" y="82"/>
                    <a:pt x="350" y="22"/>
                    <a:pt x="278" y="11"/>
                  </a:cubicBezTo>
                  <a:cubicBezTo>
                    <a:pt x="211" y="0"/>
                    <a:pt x="181" y="56"/>
                    <a:pt x="179" y="58"/>
                  </a:cubicBezTo>
                  <a:cubicBezTo>
                    <a:pt x="177" y="62"/>
                    <a:pt x="173" y="65"/>
                    <a:pt x="168" y="65"/>
                  </a:cubicBezTo>
                  <a:cubicBezTo>
                    <a:pt x="163" y="66"/>
                    <a:pt x="158" y="64"/>
                    <a:pt x="155" y="60"/>
                  </a:cubicBezTo>
                  <a:cubicBezTo>
                    <a:pt x="155" y="59"/>
                    <a:pt x="133" y="32"/>
                    <a:pt x="67" y="47"/>
                  </a:cubicBezTo>
                  <a:cubicBezTo>
                    <a:pt x="14" y="60"/>
                    <a:pt x="2" y="101"/>
                    <a:pt x="0" y="116"/>
                  </a:cubicBezTo>
                  <a:cubicBezTo>
                    <a:pt x="3" y="117"/>
                    <a:pt x="6" y="119"/>
                    <a:pt x="9" y="121"/>
                  </a:cubicBezTo>
                  <a:cubicBezTo>
                    <a:pt x="63" y="161"/>
                    <a:pt x="80" y="224"/>
                    <a:pt x="84" y="267"/>
                  </a:cubicBezTo>
                  <a:cubicBezTo>
                    <a:pt x="96" y="250"/>
                    <a:pt x="114" y="234"/>
                    <a:pt x="142" y="228"/>
                  </a:cubicBezTo>
                  <a:close/>
                </a:path>
              </a:pathLst>
            </a:custGeom>
            <a:grpFill/>
            <a:ln>
              <a:noFill/>
            </a:ln>
          </p:spPr>
          <p:txBody>
            <a:bodyPr vert="horz" wrap="square" lIns="96418" tIns="48210" rIns="96418" bIns="48210"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11"/>
            <p:cNvSpPr/>
            <p:nvPr/>
          </p:nvSpPr>
          <p:spPr bwMode="auto">
            <a:xfrm>
              <a:off x="8169276" y="952501"/>
              <a:ext cx="3781424" cy="3384550"/>
            </a:xfrm>
            <a:custGeom>
              <a:avLst/>
              <a:gdLst>
                <a:gd name="T0" fmla="*/ 932 w 1005"/>
                <a:gd name="T1" fmla="*/ 313 h 899"/>
                <a:gd name="T2" fmla="*/ 693 w 1005"/>
                <a:gd name="T3" fmla="*/ 126 h 899"/>
                <a:gd name="T4" fmla="*/ 192 w 1005"/>
                <a:gd name="T5" fmla="*/ 181 h 899"/>
                <a:gd name="T6" fmla="*/ 261 w 1005"/>
                <a:gd name="T7" fmla="*/ 549 h 899"/>
                <a:gd name="T8" fmla="*/ 292 w 1005"/>
                <a:gd name="T9" fmla="*/ 298 h 899"/>
                <a:gd name="T10" fmla="*/ 155 w 1005"/>
                <a:gd name="T11" fmla="*/ 377 h 899"/>
                <a:gd name="T12" fmla="*/ 244 w 1005"/>
                <a:gd name="T13" fmla="*/ 409 h 899"/>
                <a:gd name="T14" fmla="*/ 255 w 1005"/>
                <a:gd name="T15" fmla="*/ 435 h 899"/>
                <a:gd name="T16" fmla="*/ 128 w 1005"/>
                <a:gd name="T17" fmla="*/ 388 h 899"/>
                <a:gd name="T18" fmla="*/ 274 w 1005"/>
                <a:gd name="T19" fmla="*/ 257 h 899"/>
                <a:gd name="T20" fmla="*/ 464 w 1005"/>
                <a:gd name="T21" fmla="*/ 184 h 899"/>
                <a:gd name="T22" fmla="*/ 673 w 1005"/>
                <a:gd name="T23" fmla="*/ 190 h 899"/>
                <a:gd name="T24" fmla="*/ 851 w 1005"/>
                <a:gd name="T25" fmla="*/ 291 h 899"/>
                <a:gd name="T26" fmla="*/ 914 w 1005"/>
                <a:gd name="T27" fmla="*/ 518 h 899"/>
                <a:gd name="T28" fmla="*/ 747 w 1005"/>
                <a:gd name="T29" fmla="*/ 572 h 899"/>
                <a:gd name="T30" fmla="*/ 474 w 1005"/>
                <a:gd name="T31" fmla="*/ 615 h 899"/>
                <a:gd name="T32" fmla="*/ 421 w 1005"/>
                <a:gd name="T33" fmla="*/ 572 h 899"/>
                <a:gd name="T34" fmla="*/ 446 w 1005"/>
                <a:gd name="T35" fmla="*/ 560 h 899"/>
                <a:gd name="T36" fmla="*/ 553 w 1005"/>
                <a:gd name="T37" fmla="*/ 547 h 899"/>
                <a:gd name="T38" fmla="*/ 854 w 1005"/>
                <a:gd name="T39" fmla="*/ 560 h 899"/>
                <a:gd name="T40" fmla="*/ 857 w 1005"/>
                <a:gd name="T41" fmla="*/ 427 h 899"/>
                <a:gd name="T42" fmla="*/ 831 w 1005"/>
                <a:gd name="T43" fmla="*/ 311 h 899"/>
                <a:gd name="T44" fmla="*/ 632 w 1005"/>
                <a:gd name="T45" fmla="*/ 378 h 899"/>
                <a:gd name="T46" fmla="*/ 742 w 1005"/>
                <a:gd name="T47" fmla="*/ 461 h 899"/>
                <a:gd name="T48" fmla="*/ 549 w 1005"/>
                <a:gd name="T49" fmla="*/ 430 h 899"/>
                <a:gd name="T50" fmla="*/ 447 w 1005"/>
                <a:gd name="T51" fmla="*/ 410 h 899"/>
                <a:gd name="T52" fmla="*/ 381 w 1005"/>
                <a:gd name="T53" fmla="*/ 488 h 899"/>
                <a:gd name="T54" fmla="*/ 300 w 1005"/>
                <a:gd name="T55" fmla="*/ 535 h 899"/>
                <a:gd name="T56" fmla="*/ 298 w 1005"/>
                <a:gd name="T57" fmla="*/ 538 h 899"/>
                <a:gd name="T58" fmla="*/ 274 w 1005"/>
                <a:gd name="T59" fmla="*/ 618 h 899"/>
                <a:gd name="T60" fmla="*/ 288 w 1005"/>
                <a:gd name="T61" fmla="*/ 665 h 899"/>
                <a:gd name="T62" fmla="*/ 352 w 1005"/>
                <a:gd name="T63" fmla="*/ 724 h 899"/>
                <a:gd name="T64" fmla="*/ 571 w 1005"/>
                <a:gd name="T65" fmla="*/ 769 h 899"/>
                <a:gd name="T66" fmla="*/ 570 w 1005"/>
                <a:gd name="T67" fmla="*/ 769 h 899"/>
                <a:gd name="T68" fmla="*/ 681 w 1005"/>
                <a:gd name="T69" fmla="*/ 675 h 899"/>
                <a:gd name="T70" fmla="*/ 650 w 1005"/>
                <a:gd name="T71" fmla="*/ 634 h 899"/>
                <a:gd name="T72" fmla="*/ 708 w 1005"/>
                <a:gd name="T73" fmla="*/ 665 h 899"/>
                <a:gd name="T74" fmla="*/ 691 w 1005"/>
                <a:gd name="T75" fmla="*/ 750 h 899"/>
                <a:gd name="T76" fmla="*/ 491 w 1005"/>
                <a:gd name="T77" fmla="*/ 785 h 899"/>
                <a:gd name="T78" fmla="*/ 787 w 1005"/>
                <a:gd name="T79" fmla="*/ 830 h 899"/>
                <a:gd name="T80" fmla="*/ 1001 w 1005"/>
                <a:gd name="T81" fmla="*/ 47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5" h="899">
                  <a:moveTo>
                    <a:pt x="1001" y="474"/>
                  </a:moveTo>
                  <a:cubicBezTo>
                    <a:pt x="997" y="357"/>
                    <a:pt x="932" y="313"/>
                    <a:pt x="932" y="313"/>
                  </a:cubicBezTo>
                  <a:cubicBezTo>
                    <a:pt x="932" y="313"/>
                    <a:pt x="924" y="257"/>
                    <a:pt x="873" y="197"/>
                  </a:cubicBezTo>
                  <a:cubicBezTo>
                    <a:pt x="794" y="111"/>
                    <a:pt x="693" y="126"/>
                    <a:pt x="693" y="126"/>
                  </a:cubicBezTo>
                  <a:cubicBezTo>
                    <a:pt x="563" y="0"/>
                    <a:pt x="430" y="97"/>
                    <a:pt x="430" y="97"/>
                  </a:cubicBezTo>
                  <a:cubicBezTo>
                    <a:pt x="245" y="36"/>
                    <a:pt x="192" y="181"/>
                    <a:pt x="192" y="181"/>
                  </a:cubicBezTo>
                  <a:cubicBezTo>
                    <a:pt x="86" y="193"/>
                    <a:pt x="0" y="317"/>
                    <a:pt x="77" y="450"/>
                  </a:cubicBezTo>
                  <a:cubicBezTo>
                    <a:pt x="136" y="552"/>
                    <a:pt x="224" y="554"/>
                    <a:pt x="261" y="549"/>
                  </a:cubicBezTo>
                  <a:cubicBezTo>
                    <a:pt x="274" y="517"/>
                    <a:pt x="300" y="481"/>
                    <a:pt x="357" y="465"/>
                  </a:cubicBezTo>
                  <a:cubicBezTo>
                    <a:pt x="358" y="459"/>
                    <a:pt x="365" y="350"/>
                    <a:pt x="292" y="298"/>
                  </a:cubicBezTo>
                  <a:cubicBezTo>
                    <a:pt x="249" y="267"/>
                    <a:pt x="201" y="275"/>
                    <a:pt x="174" y="295"/>
                  </a:cubicBezTo>
                  <a:cubicBezTo>
                    <a:pt x="149" y="315"/>
                    <a:pt x="142" y="345"/>
                    <a:pt x="155" y="377"/>
                  </a:cubicBezTo>
                  <a:cubicBezTo>
                    <a:pt x="161" y="394"/>
                    <a:pt x="171" y="405"/>
                    <a:pt x="185" y="411"/>
                  </a:cubicBezTo>
                  <a:cubicBezTo>
                    <a:pt x="212" y="422"/>
                    <a:pt x="243" y="409"/>
                    <a:pt x="244" y="409"/>
                  </a:cubicBezTo>
                  <a:cubicBezTo>
                    <a:pt x="251" y="406"/>
                    <a:pt x="259" y="410"/>
                    <a:pt x="262" y="417"/>
                  </a:cubicBezTo>
                  <a:cubicBezTo>
                    <a:pt x="265" y="424"/>
                    <a:pt x="262" y="432"/>
                    <a:pt x="255" y="435"/>
                  </a:cubicBezTo>
                  <a:cubicBezTo>
                    <a:pt x="253" y="436"/>
                    <a:pt x="212" y="453"/>
                    <a:pt x="174" y="437"/>
                  </a:cubicBezTo>
                  <a:cubicBezTo>
                    <a:pt x="154" y="429"/>
                    <a:pt x="138" y="412"/>
                    <a:pt x="128" y="388"/>
                  </a:cubicBezTo>
                  <a:cubicBezTo>
                    <a:pt x="111" y="343"/>
                    <a:pt x="122" y="300"/>
                    <a:pt x="157" y="273"/>
                  </a:cubicBezTo>
                  <a:cubicBezTo>
                    <a:pt x="189" y="248"/>
                    <a:pt x="234" y="243"/>
                    <a:pt x="274" y="257"/>
                  </a:cubicBezTo>
                  <a:cubicBezTo>
                    <a:pt x="281" y="227"/>
                    <a:pt x="304" y="187"/>
                    <a:pt x="361" y="174"/>
                  </a:cubicBezTo>
                  <a:cubicBezTo>
                    <a:pt x="415" y="161"/>
                    <a:pt x="447" y="173"/>
                    <a:pt x="464" y="184"/>
                  </a:cubicBezTo>
                  <a:cubicBezTo>
                    <a:pt x="484" y="158"/>
                    <a:pt x="524" y="127"/>
                    <a:pt x="582" y="137"/>
                  </a:cubicBezTo>
                  <a:cubicBezTo>
                    <a:pt x="631" y="145"/>
                    <a:pt x="658" y="170"/>
                    <a:pt x="673" y="190"/>
                  </a:cubicBezTo>
                  <a:cubicBezTo>
                    <a:pt x="686" y="208"/>
                    <a:pt x="694" y="230"/>
                    <a:pt x="696" y="250"/>
                  </a:cubicBezTo>
                  <a:cubicBezTo>
                    <a:pt x="751" y="237"/>
                    <a:pt x="814" y="253"/>
                    <a:pt x="851" y="291"/>
                  </a:cubicBezTo>
                  <a:cubicBezTo>
                    <a:pt x="881" y="322"/>
                    <a:pt x="892" y="365"/>
                    <a:pt x="881" y="411"/>
                  </a:cubicBezTo>
                  <a:cubicBezTo>
                    <a:pt x="895" y="424"/>
                    <a:pt x="922" y="459"/>
                    <a:pt x="914" y="518"/>
                  </a:cubicBezTo>
                  <a:cubicBezTo>
                    <a:pt x="910" y="549"/>
                    <a:pt x="893" y="573"/>
                    <a:pt x="866" y="586"/>
                  </a:cubicBezTo>
                  <a:cubicBezTo>
                    <a:pt x="831" y="602"/>
                    <a:pt x="785" y="596"/>
                    <a:pt x="747" y="572"/>
                  </a:cubicBezTo>
                  <a:cubicBezTo>
                    <a:pt x="693" y="538"/>
                    <a:pt x="609" y="536"/>
                    <a:pt x="571" y="568"/>
                  </a:cubicBezTo>
                  <a:cubicBezTo>
                    <a:pt x="541" y="593"/>
                    <a:pt x="507" y="618"/>
                    <a:pt x="474" y="615"/>
                  </a:cubicBezTo>
                  <a:cubicBezTo>
                    <a:pt x="472" y="615"/>
                    <a:pt x="469" y="615"/>
                    <a:pt x="466" y="614"/>
                  </a:cubicBezTo>
                  <a:cubicBezTo>
                    <a:pt x="447" y="610"/>
                    <a:pt x="432" y="596"/>
                    <a:pt x="421" y="572"/>
                  </a:cubicBezTo>
                  <a:cubicBezTo>
                    <a:pt x="417" y="565"/>
                    <a:pt x="420" y="557"/>
                    <a:pt x="427" y="554"/>
                  </a:cubicBezTo>
                  <a:cubicBezTo>
                    <a:pt x="434" y="550"/>
                    <a:pt x="443" y="553"/>
                    <a:pt x="446" y="560"/>
                  </a:cubicBezTo>
                  <a:cubicBezTo>
                    <a:pt x="453" y="576"/>
                    <a:pt x="462" y="584"/>
                    <a:pt x="473" y="586"/>
                  </a:cubicBezTo>
                  <a:cubicBezTo>
                    <a:pt x="496" y="592"/>
                    <a:pt x="530" y="566"/>
                    <a:pt x="553" y="547"/>
                  </a:cubicBezTo>
                  <a:cubicBezTo>
                    <a:pt x="601" y="506"/>
                    <a:pt x="697" y="507"/>
                    <a:pt x="762" y="548"/>
                  </a:cubicBezTo>
                  <a:cubicBezTo>
                    <a:pt x="792" y="567"/>
                    <a:pt x="828" y="572"/>
                    <a:pt x="854" y="560"/>
                  </a:cubicBezTo>
                  <a:cubicBezTo>
                    <a:pt x="872" y="552"/>
                    <a:pt x="883" y="536"/>
                    <a:pt x="886" y="514"/>
                  </a:cubicBezTo>
                  <a:cubicBezTo>
                    <a:pt x="895" y="455"/>
                    <a:pt x="858" y="427"/>
                    <a:pt x="857" y="427"/>
                  </a:cubicBezTo>
                  <a:cubicBezTo>
                    <a:pt x="852" y="424"/>
                    <a:pt x="850" y="418"/>
                    <a:pt x="852" y="412"/>
                  </a:cubicBezTo>
                  <a:cubicBezTo>
                    <a:pt x="863" y="372"/>
                    <a:pt x="856" y="337"/>
                    <a:pt x="831" y="311"/>
                  </a:cubicBezTo>
                  <a:cubicBezTo>
                    <a:pt x="800" y="280"/>
                    <a:pt x="747" y="266"/>
                    <a:pt x="702" y="278"/>
                  </a:cubicBezTo>
                  <a:cubicBezTo>
                    <a:pt x="642" y="293"/>
                    <a:pt x="633" y="357"/>
                    <a:pt x="632" y="378"/>
                  </a:cubicBezTo>
                  <a:cubicBezTo>
                    <a:pt x="667" y="380"/>
                    <a:pt x="707" y="396"/>
                    <a:pt x="744" y="441"/>
                  </a:cubicBezTo>
                  <a:cubicBezTo>
                    <a:pt x="749" y="447"/>
                    <a:pt x="748" y="456"/>
                    <a:pt x="742" y="461"/>
                  </a:cubicBezTo>
                  <a:cubicBezTo>
                    <a:pt x="736" y="466"/>
                    <a:pt x="727" y="465"/>
                    <a:pt x="722" y="459"/>
                  </a:cubicBezTo>
                  <a:cubicBezTo>
                    <a:pt x="643" y="362"/>
                    <a:pt x="552" y="428"/>
                    <a:pt x="549" y="430"/>
                  </a:cubicBezTo>
                  <a:cubicBezTo>
                    <a:pt x="543" y="434"/>
                    <a:pt x="536" y="434"/>
                    <a:pt x="531" y="430"/>
                  </a:cubicBezTo>
                  <a:cubicBezTo>
                    <a:pt x="529" y="429"/>
                    <a:pt x="496" y="400"/>
                    <a:pt x="447" y="410"/>
                  </a:cubicBezTo>
                  <a:cubicBezTo>
                    <a:pt x="401" y="419"/>
                    <a:pt x="393" y="476"/>
                    <a:pt x="393" y="476"/>
                  </a:cubicBezTo>
                  <a:cubicBezTo>
                    <a:pt x="392" y="482"/>
                    <a:pt x="387" y="487"/>
                    <a:pt x="381" y="488"/>
                  </a:cubicBezTo>
                  <a:cubicBezTo>
                    <a:pt x="339" y="496"/>
                    <a:pt x="315" y="514"/>
                    <a:pt x="300" y="535"/>
                  </a:cubicBezTo>
                  <a:cubicBezTo>
                    <a:pt x="300" y="535"/>
                    <a:pt x="300" y="535"/>
                    <a:pt x="300" y="535"/>
                  </a:cubicBezTo>
                  <a:cubicBezTo>
                    <a:pt x="300" y="535"/>
                    <a:pt x="300" y="535"/>
                    <a:pt x="300" y="535"/>
                  </a:cubicBezTo>
                  <a:cubicBezTo>
                    <a:pt x="299" y="536"/>
                    <a:pt x="299" y="537"/>
                    <a:pt x="298" y="538"/>
                  </a:cubicBezTo>
                  <a:cubicBezTo>
                    <a:pt x="278" y="568"/>
                    <a:pt x="273" y="596"/>
                    <a:pt x="275" y="618"/>
                  </a:cubicBezTo>
                  <a:cubicBezTo>
                    <a:pt x="275" y="618"/>
                    <a:pt x="274" y="618"/>
                    <a:pt x="274" y="618"/>
                  </a:cubicBezTo>
                  <a:cubicBezTo>
                    <a:pt x="275" y="625"/>
                    <a:pt x="276" y="631"/>
                    <a:pt x="278" y="637"/>
                  </a:cubicBezTo>
                  <a:cubicBezTo>
                    <a:pt x="281" y="654"/>
                    <a:pt x="288" y="664"/>
                    <a:pt x="288" y="665"/>
                  </a:cubicBezTo>
                  <a:cubicBezTo>
                    <a:pt x="302" y="693"/>
                    <a:pt x="326" y="711"/>
                    <a:pt x="352" y="724"/>
                  </a:cubicBezTo>
                  <a:cubicBezTo>
                    <a:pt x="352" y="724"/>
                    <a:pt x="352" y="724"/>
                    <a:pt x="352" y="724"/>
                  </a:cubicBezTo>
                  <a:cubicBezTo>
                    <a:pt x="352" y="724"/>
                    <a:pt x="418" y="758"/>
                    <a:pt x="552" y="768"/>
                  </a:cubicBezTo>
                  <a:cubicBezTo>
                    <a:pt x="558" y="768"/>
                    <a:pt x="565" y="769"/>
                    <a:pt x="571" y="769"/>
                  </a:cubicBezTo>
                  <a:cubicBezTo>
                    <a:pt x="571" y="769"/>
                    <a:pt x="570" y="769"/>
                    <a:pt x="570" y="769"/>
                  </a:cubicBezTo>
                  <a:cubicBezTo>
                    <a:pt x="570" y="769"/>
                    <a:pt x="570" y="769"/>
                    <a:pt x="570" y="769"/>
                  </a:cubicBezTo>
                  <a:cubicBezTo>
                    <a:pt x="606" y="770"/>
                    <a:pt x="643" y="762"/>
                    <a:pt x="668" y="733"/>
                  </a:cubicBezTo>
                  <a:cubicBezTo>
                    <a:pt x="682" y="710"/>
                    <a:pt x="687" y="689"/>
                    <a:pt x="681" y="675"/>
                  </a:cubicBezTo>
                  <a:cubicBezTo>
                    <a:pt x="675" y="658"/>
                    <a:pt x="659" y="652"/>
                    <a:pt x="659" y="652"/>
                  </a:cubicBezTo>
                  <a:cubicBezTo>
                    <a:pt x="651" y="649"/>
                    <a:pt x="648" y="641"/>
                    <a:pt x="650" y="634"/>
                  </a:cubicBezTo>
                  <a:cubicBezTo>
                    <a:pt x="653" y="627"/>
                    <a:pt x="661" y="623"/>
                    <a:pt x="668" y="625"/>
                  </a:cubicBezTo>
                  <a:cubicBezTo>
                    <a:pt x="669" y="626"/>
                    <a:pt x="698" y="636"/>
                    <a:pt x="708" y="665"/>
                  </a:cubicBezTo>
                  <a:cubicBezTo>
                    <a:pt x="717" y="689"/>
                    <a:pt x="711" y="717"/>
                    <a:pt x="692" y="749"/>
                  </a:cubicBezTo>
                  <a:cubicBezTo>
                    <a:pt x="691" y="749"/>
                    <a:pt x="691" y="750"/>
                    <a:pt x="691" y="750"/>
                  </a:cubicBezTo>
                  <a:cubicBezTo>
                    <a:pt x="655" y="793"/>
                    <a:pt x="601" y="800"/>
                    <a:pt x="556" y="797"/>
                  </a:cubicBezTo>
                  <a:cubicBezTo>
                    <a:pt x="530" y="795"/>
                    <a:pt x="507" y="789"/>
                    <a:pt x="491" y="785"/>
                  </a:cubicBezTo>
                  <a:cubicBezTo>
                    <a:pt x="524" y="857"/>
                    <a:pt x="598" y="891"/>
                    <a:pt x="677" y="895"/>
                  </a:cubicBezTo>
                  <a:cubicBezTo>
                    <a:pt x="769" y="899"/>
                    <a:pt x="787" y="830"/>
                    <a:pt x="787" y="830"/>
                  </a:cubicBezTo>
                  <a:cubicBezTo>
                    <a:pt x="911" y="781"/>
                    <a:pt x="884" y="656"/>
                    <a:pt x="884" y="656"/>
                  </a:cubicBezTo>
                  <a:cubicBezTo>
                    <a:pt x="936" y="648"/>
                    <a:pt x="1005" y="590"/>
                    <a:pt x="1001" y="474"/>
                  </a:cubicBezTo>
                  <a:close/>
                </a:path>
              </a:pathLst>
            </a:custGeom>
            <a:grpFill/>
            <a:ln>
              <a:noFill/>
            </a:ln>
          </p:spPr>
          <p:txBody>
            <a:bodyPr vert="horz" wrap="square" lIns="96418" tIns="48210" rIns="96418" bIns="48210"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 name="Oval 4"/>
          <p:cNvSpPr/>
          <p:nvPr/>
        </p:nvSpPr>
        <p:spPr>
          <a:xfrm>
            <a:off x="4221480" y="2095500"/>
            <a:ext cx="611505" cy="596265"/>
          </a:xfrm>
          <a:prstGeom prst="ellipse">
            <a:avLst/>
          </a:prstGeom>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01</a:t>
            </a:r>
            <a:endPar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 name="矩形 2"/>
          <p:cNvSpPr/>
          <p:nvPr/>
        </p:nvSpPr>
        <p:spPr>
          <a:xfrm>
            <a:off x="3973195" y="254635"/>
            <a:ext cx="1324610" cy="26162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5026025" y="2132965"/>
            <a:ext cx="1818005" cy="521970"/>
          </a:xfrm>
          <a:prstGeom prst="rect">
            <a:avLst/>
          </a:prstGeom>
          <a:noFill/>
        </p:spPr>
        <p:txBody>
          <a:bodyPr wrap="square" rtlCol="0">
            <a:spAutoFit/>
            <a:scene3d>
              <a:camera prst="orthographicFront"/>
              <a:lightRig rig="threePt" dir="t"/>
            </a:scene3d>
          </a:bodyPr>
          <a:p>
            <a:r>
              <a:rPr lang="zh-CN" altLang="en-US" sz="2800">
                <a:solidFill>
                  <a:schemeClr val="accent1"/>
                </a:solidFill>
                <a:effectLst>
                  <a:outerShdw blurRad="38100" dist="25400" dir="5400000" algn="ctr" rotWithShape="0">
                    <a:srgbClr val="6E747A">
                      <a:alpha val="43000"/>
                    </a:srgbClr>
                  </a:outerShdw>
                </a:effectLst>
              </a:rPr>
              <a:t>任务分工</a:t>
            </a:r>
            <a:endParaRPr lang="zh-CN" altLang="en-US" sz="2800">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par>
                          <p:cTn id="20" fill="hold">
                            <p:stCondLst>
                              <p:cond delay="2000"/>
                            </p:stCondLst>
                            <p:childTnLst>
                              <p:par>
                                <p:cTn id="21" presetID="37"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900" decel="100000" fill="hold"/>
                                        <p:tgtEl>
                                          <p:spTgt spid="5"/>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03980" y="286385"/>
            <a:ext cx="1294765" cy="24447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文本框 2"/>
          <p:cNvSpPr txBox="1"/>
          <p:nvPr/>
        </p:nvSpPr>
        <p:spPr>
          <a:xfrm>
            <a:off x="3645535" y="178435"/>
            <a:ext cx="2125980" cy="460375"/>
          </a:xfrm>
          <a:prstGeom prst="rect">
            <a:avLst/>
          </a:prstGeom>
          <a:noFill/>
        </p:spPr>
        <p:txBody>
          <a:bodyPr wrap="square" rtlCol="0">
            <a:spAutoFit/>
          </a:bodyPr>
          <a:p>
            <a:r>
              <a:rPr lang="zh-CN" altLang="en-US" sz="2400" kern="0" dirty="0">
                <a:solidFill>
                  <a:schemeClr val="accent1"/>
                </a:solidFill>
                <a:latin typeface="微软雅黑" panose="020B0503020204020204" pitchFamily="34" charset="-122"/>
                <a:ea typeface="微软雅黑" panose="020B0503020204020204" pitchFamily="34" charset="-122"/>
                <a:sym typeface="+mn-ea"/>
              </a:rPr>
              <a:t>个人任务</a:t>
            </a:r>
            <a:endParaRPr lang="zh-CN" altLang="en-US" sz="2400">
              <a:latin typeface="微软雅黑" panose="020B0503020204020204" pitchFamily="34" charset="-122"/>
              <a:ea typeface="微软雅黑" panose="020B0503020204020204" pitchFamily="34" charset="-122"/>
            </a:endParaRPr>
          </a:p>
        </p:txBody>
      </p:sp>
      <p:sp>
        <p:nvSpPr>
          <p:cNvPr id="4" name="文本框 3"/>
          <p:cNvSpPr txBox="1"/>
          <p:nvPr/>
        </p:nvSpPr>
        <p:spPr>
          <a:xfrm>
            <a:off x="708660" y="988060"/>
            <a:ext cx="7685405" cy="3169285"/>
          </a:xfrm>
          <a:prstGeom prst="rect">
            <a:avLst/>
          </a:prstGeom>
          <a:noFill/>
        </p:spPr>
        <p:txBody>
          <a:bodyPr wrap="square" rtlCol="0">
            <a:spAutoFit/>
          </a:bodyPr>
          <a:p>
            <a:pPr algn="l">
              <a:lnSpc>
                <a:spcPct val="200000"/>
              </a:lnSpc>
            </a:pPr>
            <a:r>
              <a:rPr lang="en-US" altLang="zh-CN" sz="2000">
                <a:solidFill>
                  <a:schemeClr val="bg2">
                    <a:lumMod val="50000"/>
                  </a:schemeClr>
                </a:solidFill>
              </a:rPr>
              <a:t>	</a:t>
            </a:r>
            <a:r>
              <a:rPr lang="en-US" altLang="zh-CN" sz="2000">
                <a:solidFill>
                  <a:schemeClr val="tx1"/>
                </a:solidFill>
                <a:ea typeface="宋体" charset="0"/>
              </a:rPr>
              <a:t>1</a:t>
            </a:r>
            <a:r>
              <a:rPr lang="zh-CN" altLang="en-US" sz="2000">
                <a:solidFill>
                  <a:schemeClr val="tx1"/>
                </a:solidFill>
                <a:ea typeface="宋体" charset="0"/>
              </a:rPr>
              <a:t>、</a:t>
            </a:r>
            <a:r>
              <a:rPr lang="zh-CN" altLang="en-US" sz="2000">
                <a:solidFill>
                  <a:schemeClr val="tx1"/>
                </a:solidFill>
                <a:ea typeface="宋体" charset="0"/>
                <a:sym typeface="+mn-ea"/>
              </a:rPr>
              <a:t>通过数据库对用户视频信息的操作</a:t>
            </a:r>
            <a:endParaRPr lang="zh-CN" altLang="en-US" sz="2000">
              <a:solidFill>
                <a:schemeClr val="tx1"/>
              </a:solidFill>
              <a:ea typeface="宋体" charset="0"/>
            </a:endParaRPr>
          </a:p>
          <a:p>
            <a:pPr algn="l">
              <a:lnSpc>
                <a:spcPct val="200000"/>
              </a:lnSpc>
            </a:pPr>
            <a:r>
              <a:rPr lang="en-US" altLang="zh-CN" sz="2000">
                <a:solidFill>
                  <a:schemeClr val="tx1"/>
                </a:solidFill>
                <a:ea typeface="宋体" charset="0"/>
              </a:rPr>
              <a:t>	2</a:t>
            </a:r>
            <a:r>
              <a:rPr lang="zh-CN" altLang="en-US" sz="2000">
                <a:solidFill>
                  <a:schemeClr val="tx1"/>
                </a:solidFill>
                <a:ea typeface="宋体" charset="0"/>
              </a:rPr>
              <a:t>、</a:t>
            </a:r>
            <a:r>
              <a:rPr lang="zh-CN" altLang="en-US" sz="2000">
                <a:solidFill>
                  <a:schemeClr val="tx1"/>
                </a:solidFill>
                <a:ea typeface="宋体" charset="0"/>
                <a:sym typeface="+mn-ea"/>
              </a:rPr>
              <a:t>通过用户的多个标签给用户推荐视频，并将推荐的视频返回为</a:t>
            </a:r>
            <a:r>
              <a:rPr lang="en-US" altLang="zh-CN" sz="2000">
                <a:solidFill>
                  <a:schemeClr val="tx1"/>
                </a:solidFill>
                <a:ea typeface="宋体" charset="0"/>
                <a:sym typeface="+mn-ea"/>
              </a:rPr>
              <a:t>json</a:t>
            </a:r>
            <a:r>
              <a:rPr lang="zh-CN" altLang="en-US" sz="2000">
                <a:solidFill>
                  <a:schemeClr val="tx1"/>
                </a:solidFill>
                <a:ea typeface="宋体" charset="0"/>
                <a:sym typeface="+mn-ea"/>
              </a:rPr>
              <a:t>格式</a:t>
            </a:r>
            <a:endParaRPr lang="zh-CN" altLang="en-US" sz="2000">
              <a:solidFill>
                <a:schemeClr val="tx1"/>
              </a:solidFill>
              <a:ea typeface="宋体" charset="0"/>
            </a:endParaRPr>
          </a:p>
          <a:p>
            <a:pPr algn="l">
              <a:lnSpc>
                <a:spcPct val="200000"/>
              </a:lnSpc>
            </a:pPr>
            <a:r>
              <a:rPr lang="en-US" altLang="zh-CN" sz="2000">
                <a:solidFill>
                  <a:schemeClr val="tx1"/>
                </a:solidFill>
                <a:ea typeface="宋体" charset="0"/>
              </a:rPr>
              <a:t>	3</a:t>
            </a:r>
            <a:r>
              <a:rPr lang="zh-CN" altLang="en-US" sz="2000">
                <a:solidFill>
                  <a:schemeClr val="tx1"/>
                </a:solidFill>
                <a:ea typeface="宋体" charset="0"/>
              </a:rPr>
              <a:t>、通过</a:t>
            </a:r>
            <a:r>
              <a:rPr lang="en-US" altLang="zh-CN" sz="2000">
                <a:solidFill>
                  <a:schemeClr val="tx1"/>
                </a:solidFill>
                <a:ea typeface="宋体" charset="0"/>
              </a:rPr>
              <a:t>ListView+json</a:t>
            </a:r>
            <a:r>
              <a:rPr lang="zh-CN" altLang="en-US" sz="2000">
                <a:solidFill>
                  <a:schemeClr val="tx1"/>
                </a:solidFill>
                <a:ea typeface="宋体" charset="0"/>
              </a:rPr>
              <a:t>实现循环播放视频及点赞的实时更新显示</a:t>
            </a:r>
            <a:endParaRPr lang="zh-CN" altLang="en-US" sz="2000">
              <a:solidFill>
                <a:schemeClr val="tx1"/>
              </a:solidFill>
              <a:ea typeface="宋体" charset="0"/>
            </a:endParaRPr>
          </a:p>
          <a:p>
            <a:pPr algn="l">
              <a:lnSpc>
                <a:spcPct val="200000"/>
              </a:lnSpc>
            </a:pPr>
            <a:r>
              <a:rPr lang="en-US" altLang="zh-CN" sz="2000">
                <a:solidFill>
                  <a:schemeClr val="tx1"/>
                </a:solidFill>
                <a:ea typeface="宋体" charset="0"/>
              </a:rPr>
              <a:t>	4</a:t>
            </a:r>
            <a:r>
              <a:rPr lang="zh-CN" altLang="en-US" sz="2000">
                <a:solidFill>
                  <a:schemeClr val="tx1"/>
                </a:solidFill>
                <a:ea typeface="宋体" charset="0"/>
              </a:rPr>
              <a:t>、实现切换视频动态的拉取缓存视频</a:t>
            </a:r>
            <a:endParaRPr lang="zh-CN" altLang="en-US" sz="2000">
              <a:solidFill>
                <a:schemeClr val="tx1"/>
              </a:solidFill>
              <a:ea typeface="宋体" charset="0"/>
            </a:endParaRPr>
          </a:p>
        </p:txBody>
      </p:sp>
    </p:spTree>
  </p:cSld>
  <p:clrMapOvr>
    <a:masterClrMapping/>
  </p:clrMapOvr>
  <p:transition spd="slow" advClick="0" advTm="0">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3"/>
          <p:cNvSpPr>
            <a:spLocks noEditPoints="1"/>
          </p:cNvSpPr>
          <p:nvPr/>
        </p:nvSpPr>
        <p:spPr bwMode="auto">
          <a:xfrm>
            <a:off x="1924638" y="1189729"/>
            <a:ext cx="1835290" cy="2170204"/>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chemeClr val="accent2"/>
          </a:solidFill>
          <a:ln>
            <a:noFill/>
          </a:ln>
        </p:spPr>
        <p:txBody>
          <a:bodyPr vert="horz" wrap="square" lIns="68573" tIns="34287" rIns="68573" bIns="34287"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6"/>
          <p:cNvSpPr>
            <a:spLocks noEditPoints="1"/>
          </p:cNvSpPr>
          <p:nvPr/>
        </p:nvSpPr>
        <p:spPr bwMode="auto">
          <a:xfrm>
            <a:off x="2373287" y="3421873"/>
            <a:ext cx="937993" cy="752522"/>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chemeClr val="accent3"/>
          </a:solidFill>
          <a:ln>
            <a:noFill/>
          </a:ln>
        </p:spPr>
        <p:txBody>
          <a:bodyPr vert="horz" wrap="square" lIns="68573" tIns="34287" rIns="68573" bIns="34287"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 name="Group 12"/>
          <p:cNvGrpSpPr/>
          <p:nvPr/>
        </p:nvGrpSpPr>
        <p:grpSpPr>
          <a:xfrm>
            <a:off x="2083634" y="1333556"/>
            <a:ext cx="1517299" cy="1358311"/>
            <a:chOff x="8169276" y="952501"/>
            <a:chExt cx="3781424" cy="3384550"/>
          </a:xfrm>
          <a:solidFill>
            <a:schemeClr val="accent1"/>
          </a:solidFill>
        </p:grpSpPr>
        <p:sp>
          <p:nvSpPr>
            <p:cNvPr id="14" name="Freeform 10"/>
            <p:cNvSpPr/>
            <p:nvPr/>
          </p:nvSpPr>
          <p:spPr bwMode="auto">
            <a:xfrm>
              <a:off x="9297988" y="1533526"/>
              <a:ext cx="1392237" cy="1004888"/>
            </a:xfrm>
            <a:custGeom>
              <a:avLst/>
              <a:gdLst>
                <a:gd name="T0" fmla="*/ 142 w 370"/>
                <a:gd name="T1" fmla="*/ 228 h 267"/>
                <a:gd name="T2" fmla="*/ 241 w 370"/>
                <a:gd name="T3" fmla="*/ 248 h 267"/>
                <a:gd name="T4" fmla="*/ 303 w 370"/>
                <a:gd name="T5" fmla="*/ 226 h 267"/>
                <a:gd name="T6" fmla="*/ 368 w 370"/>
                <a:gd name="T7" fmla="*/ 107 h 267"/>
                <a:gd name="T8" fmla="*/ 278 w 370"/>
                <a:gd name="T9" fmla="*/ 11 h 267"/>
                <a:gd name="T10" fmla="*/ 179 w 370"/>
                <a:gd name="T11" fmla="*/ 58 h 267"/>
                <a:gd name="T12" fmla="*/ 168 w 370"/>
                <a:gd name="T13" fmla="*/ 65 h 267"/>
                <a:gd name="T14" fmla="*/ 155 w 370"/>
                <a:gd name="T15" fmla="*/ 60 h 267"/>
                <a:gd name="T16" fmla="*/ 67 w 370"/>
                <a:gd name="T17" fmla="*/ 47 h 267"/>
                <a:gd name="T18" fmla="*/ 0 w 370"/>
                <a:gd name="T19" fmla="*/ 116 h 267"/>
                <a:gd name="T20" fmla="*/ 9 w 370"/>
                <a:gd name="T21" fmla="*/ 121 h 267"/>
                <a:gd name="T22" fmla="*/ 84 w 370"/>
                <a:gd name="T23" fmla="*/ 267 h 267"/>
                <a:gd name="T24" fmla="*/ 142 w 370"/>
                <a:gd name="T25" fmla="*/ 2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142" y="228"/>
                  </a:moveTo>
                  <a:cubicBezTo>
                    <a:pt x="189" y="219"/>
                    <a:pt x="225" y="237"/>
                    <a:pt x="241" y="248"/>
                  </a:cubicBezTo>
                  <a:cubicBezTo>
                    <a:pt x="253" y="241"/>
                    <a:pt x="275" y="230"/>
                    <a:pt x="303" y="226"/>
                  </a:cubicBezTo>
                  <a:cubicBezTo>
                    <a:pt x="304" y="191"/>
                    <a:pt x="319" y="134"/>
                    <a:pt x="368" y="107"/>
                  </a:cubicBezTo>
                  <a:cubicBezTo>
                    <a:pt x="370" y="82"/>
                    <a:pt x="350" y="22"/>
                    <a:pt x="278" y="11"/>
                  </a:cubicBezTo>
                  <a:cubicBezTo>
                    <a:pt x="211" y="0"/>
                    <a:pt x="181" y="56"/>
                    <a:pt x="179" y="58"/>
                  </a:cubicBezTo>
                  <a:cubicBezTo>
                    <a:pt x="177" y="62"/>
                    <a:pt x="173" y="65"/>
                    <a:pt x="168" y="65"/>
                  </a:cubicBezTo>
                  <a:cubicBezTo>
                    <a:pt x="163" y="66"/>
                    <a:pt x="158" y="64"/>
                    <a:pt x="155" y="60"/>
                  </a:cubicBezTo>
                  <a:cubicBezTo>
                    <a:pt x="155" y="59"/>
                    <a:pt x="133" y="32"/>
                    <a:pt x="67" y="47"/>
                  </a:cubicBezTo>
                  <a:cubicBezTo>
                    <a:pt x="14" y="60"/>
                    <a:pt x="2" y="101"/>
                    <a:pt x="0" y="116"/>
                  </a:cubicBezTo>
                  <a:cubicBezTo>
                    <a:pt x="3" y="117"/>
                    <a:pt x="6" y="119"/>
                    <a:pt x="9" y="121"/>
                  </a:cubicBezTo>
                  <a:cubicBezTo>
                    <a:pt x="63" y="161"/>
                    <a:pt x="80" y="224"/>
                    <a:pt x="84" y="267"/>
                  </a:cubicBezTo>
                  <a:cubicBezTo>
                    <a:pt x="96" y="250"/>
                    <a:pt x="114" y="234"/>
                    <a:pt x="142" y="228"/>
                  </a:cubicBezTo>
                  <a:close/>
                </a:path>
              </a:pathLst>
            </a:custGeom>
            <a:grpFill/>
            <a:ln>
              <a:noFill/>
            </a:ln>
          </p:spPr>
          <p:txBody>
            <a:bodyPr vert="horz" wrap="square" lIns="96418" tIns="48210" rIns="96418" bIns="48210"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11"/>
            <p:cNvSpPr/>
            <p:nvPr/>
          </p:nvSpPr>
          <p:spPr bwMode="auto">
            <a:xfrm>
              <a:off x="8169276" y="952501"/>
              <a:ext cx="3781424" cy="3384550"/>
            </a:xfrm>
            <a:custGeom>
              <a:avLst/>
              <a:gdLst>
                <a:gd name="T0" fmla="*/ 932 w 1005"/>
                <a:gd name="T1" fmla="*/ 313 h 899"/>
                <a:gd name="T2" fmla="*/ 693 w 1005"/>
                <a:gd name="T3" fmla="*/ 126 h 899"/>
                <a:gd name="T4" fmla="*/ 192 w 1005"/>
                <a:gd name="T5" fmla="*/ 181 h 899"/>
                <a:gd name="T6" fmla="*/ 261 w 1005"/>
                <a:gd name="T7" fmla="*/ 549 h 899"/>
                <a:gd name="T8" fmla="*/ 292 w 1005"/>
                <a:gd name="T9" fmla="*/ 298 h 899"/>
                <a:gd name="T10" fmla="*/ 155 w 1005"/>
                <a:gd name="T11" fmla="*/ 377 h 899"/>
                <a:gd name="T12" fmla="*/ 244 w 1005"/>
                <a:gd name="T13" fmla="*/ 409 h 899"/>
                <a:gd name="T14" fmla="*/ 255 w 1005"/>
                <a:gd name="T15" fmla="*/ 435 h 899"/>
                <a:gd name="T16" fmla="*/ 128 w 1005"/>
                <a:gd name="T17" fmla="*/ 388 h 899"/>
                <a:gd name="T18" fmla="*/ 274 w 1005"/>
                <a:gd name="T19" fmla="*/ 257 h 899"/>
                <a:gd name="T20" fmla="*/ 464 w 1005"/>
                <a:gd name="T21" fmla="*/ 184 h 899"/>
                <a:gd name="T22" fmla="*/ 673 w 1005"/>
                <a:gd name="T23" fmla="*/ 190 h 899"/>
                <a:gd name="T24" fmla="*/ 851 w 1005"/>
                <a:gd name="T25" fmla="*/ 291 h 899"/>
                <a:gd name="T26" fmla="*/ 914 w 1005"/>
                <a:gd name="T27" fmla="*/ 518 h 899"/>
                <a:gd name="T28" fmla="*/ 747 w 1005"/>
                <a:gd name="T29" fmla="*/ 572 h 899"/>
                <a:gd name="T30" fmla="*/ 474 w 1005"/>
                <a:gd name="T31" fmla="*/ 615 h 899"/>
                <a:gd name="T32" fmla="*/ 421 w 1005"/>
                <a:gd name="T33" fmla="*/ 572 h 899"/>
                <a:gd name="T34" fmla="*/ 446 w 1005"/>
                <a:gd name="T35" fmla="*/ 560 h 899"/>
                <a:gd name="T36" fmla="*/ 553 w 1005"/>
                <a:gd name="T37" fmla="*/ 547 h 899"/>
                <a:gd name="T38" fmla="*/ 854 w 1005"/>
                <a:gd name="T39" fmla="*/ 560 h 899"/>
                <a:gd name="T40" fmla="*/ 857 w 1005"/>
                <a:gd name="T41" fmla="*/ 427 h 899"/>
                <a:gd name="T42" fmla="*/ 831 w 1005"/>
                <a:gd name="T43" fmla="*/ 311 h 899"/>
                <a:gd name="T44" fmla="*/ 632 w 1005"/>
                <a:gd name="T45" fmla="*/ 378 h 899"/>
                <a:gd name="T46" fmla="*/ 742 w 1005"/>
                <a:gd name="T47" fmla="*/ 461 h 899"/>
                <a:gd name="T48" fmla="*/ 549 w 1005"/>
                <a:gd name="T49" fmla="*/ 430 h 899"/>
                <a:gd name="T50" fmla="*/ 447 w 1005"/>
                <a:gd name="T51" fmla="*/ 410 h 899"/>
                <a:gd name="T52" fmla="*/ 381 w 1005"/>
                <a:gd name="T53" fmla="*/ 488 h 899"/>
                <a:gd name="T54" fmla="*/ 300 w 1005"/>
                <a:gd name="T55" fmla="*/ 535 h 899"/>
                <a:gd name="T56" fmla="*/ 298 w 1005"/>
                <a:gd name="T57" fmla="*/ 538 h 899"/>
                <a:gd name="T58" fmla="*/ 274 w 1005"/>
                <a:gd name="T59" fmla="*/ 618 h 899"/>
                <a:gd name="T60" fmla="*/ 288 w 1005"/>
                <a:gd name="T61" fmla="*/ 665 h 899"/>
                <a:gd name="T62" fmla="*/ 352 w 1005"/>
                <a:gd name="T63" fmla="*/ 724 h 899"/>
                <a:gd name="T64" fmla="*/ 571 w 1005"/>
                <a:gd name="T65" fmla="*/ 769 h 899"/>
                <a:gd name="T66" fmla="*/ 570 w 1005"/>
                <a:gd name="T67" fmla="*/ 769 h 899"/>
                <a:gd name="T68" fmla="*/ 681 w 1005"/>
                <a:gd name="T69" fmla="*/ 675 h 899"/>
                <a:gd name="T70" fmla="*/ 650 w 1005"/>
                <a:gd name="T71" fmla="*/ 634 h 899"/>
                <a:gd name="T72" fmla="*/ 708 w 1005"/>
                <a:gd name="T73" fmla="*/ 665 h 899"/>
                <a:gd name="T74" fmla="*/ 691 w 1005"/>
                <a:gd name="T75" fmla="*/ 750 h 899"/>
                <a:gd name="T76" fmla="*/ 491 w 1005"/>
                <a:gd name="T77" fmla="*/ 785 h 899"/>
                <a:gd name="T78" fmla="*/ 787 w 1005"/>
                <a:gd name="T79" fmla="*/ 830 h 899"/>
                <a:gd name="T80" fmla="*/ 1001 w 1005"/>
                <a:gd name="T81" fmla="*/ 47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5" h="899">
                  <a:moveTo>
                    <a:pt x="1001" y="474"/>
                  </a:moveTo>
                  <a:cubicBezTo>
                    <a:pt x="997" y="357"/>
                    <a:pt x="932" y="313"/>
                    <a:pt x="932" y="313"/>
                  </a:cubicBezTo>
                  <a:cubicBezTo>
                    <a:pt x="932" y="313"/>
                    <a:pt x="924" y="257"/>
                    <a:pt x="873" y="197"/>
                  </a:cubicBezTo>
                  <a:cubicBezTo>
                    <a:pt x="794" y="111"/>
                    <a:pt x="693" y="126"/>
                    <a:pt x="693" y="126"/>
                  </a:cubicBezTo>
                  <a:cubicBezTo>
                    <a:pt x="563" y="0"/>
                    <a:pt x="430" y="97"/>
                    <a:pt x="430" y="97"/>
                  </a:cubicBezTo>
                  <a:cubicBezTo>
                    <a:pt x="245" y="36"/>
                    <a:pt x="192" y="181"/>
                    <a:pt x="192" y="181"/>
                  </a:cubicBezTo>
                  <a:cubicBezTo>
                    <a:pt x="86" y="193"/>
                    <a:pt x="0" y="317"/>
                    <a:pt x="77" y="450"/>
                  </a:cubicBezTo>
                  <a:cubicBezTo>
                    <a:pt x="136" y="552"/>
                    <a:pt x="224" y="554"/>
                    <a:pt x="261" y="549"/>
                  </a:cubicBezTo>
                  <a:cubicBezTo>
                    <a:pt x="274" y="517"/>
                    <a:pt x="300" y="481"/>
                    <a:pt x="357" y="465"/>
                  </a:cubicBezTo>
                  <a:cubicBezTo>
                    <a:pt x="358" y="459"/>
                    <a:pt x="365" y="350"/>
                    <a:pt x="292" y="298"/>
                  </a:cubicBezTo>
                  <a:cubicBezTo>
                    <a:pt x="249" y="267"/>
                    <a:pt x="201" y="275"/>
                    <a:pt x="174" y="295"/>
                  </a:cubicBezTo>
                  <a:cubicBezTo>
                    <a:pt x="149" y="315"/>
                    <a:pt x="142" y="345"/>
                    <a:pt x="155" y="377"/>
                  </a:cubicBezTo>
                  <a:cubicBezTo>
                    <a:pt x="161" y="394"/>
                    <a:pt x="171" y="405"/>
                    <a:pt x="185" y="411"/>
                  </a:cubicBezTo>
                  <a:cubicBezTo>
                    <a:pt x="212" y="422"/>
                    <a:pt x="243" y="409"/>
                    <a:pt x="244" y="409"/>
                  </a:cubicBezTo>
                  <a:cubicBezTo>
                    <a:pt x="251" y="406"/>
                    <a:pt x="259" y="410"/>
                    <a:pt x="262" y="417"/>
                  </a:cubicBezTo>
                  <a:cubicBezTo>
                    <a:pt x="265" y="424"/>
                    <a:pt x="262" y="432"/>
                    <a:pt x="255" y="435"/>
                  </a:cubicBezTo>
                  <a:cubicBezTo>
                    <a:pt x="253" y="436"/>
                    <a:pt x="212" y="453"/>
                    <a:pt x="174" y="437"/>
                  </a:cubicBezTo>
                  <a:cubicBezTo>
                    <a:pt x="154" y="429"/>
                    <a:pt x="138" y="412"/>
                    <a:pt x="128" y="388"/>
                  </a:cubicBezTo>
                  <a:cubicBezTo>
                    <a:pt x="111" y="343"/>
                    <a:pt x="122" y="300"/>
                    <a:pt x="157" y="273"/>
                  </a:cubicBezTo>
                  <a:cubicBezTo>
                    <a:pt x="189" y="248"/>
                    <a:pt x="234" y="243"/>
                    <a:pt x="274" y="257"/>
                  </a:cubicBezTo>
                  <a:cubicBezTo>
                    <a:pt x="281" y="227"/>
                    <a:pt x="304" y="187"/>
                    <a:pt x="361" y="174"/>
                  </a:cubicBezTo>
                  <a:cubicBezTo>
                    <a:pt x="415" y="161"/>
                    <a:pt x="447" y="173"/>
                    <a:pt x="464" y="184"/>
                  </a:cubicBezTo>
                  <a:cubicBezTo>
                    <a:pt x="484" y="158"/>
                    <a:pt x="524" y="127"/>
                    <a:pt x="582" y="137"/>
                  </a:cubicBezTo>
                  <a:cubicBezTo>
                    <a:pt x="631" y="145"/>
                    <a:pt x="658" y="170"/>
                    <a:pt x="673" y="190"/>
                  </a:cubicBezTo>
                  <a:cubicBezTo>
                    <a:pt x="686" y="208"/>
                    <a:pt x="694" y="230"/>
                    <a:pt x="696" y="250"/>
                  </a:cubicBezTo>
                  <a:cubicBezTo>
                    <a:pt x="751" y="237"/>
                    <a:pt x="814" y="253"/>
                    <a:pt x="851" y="291"/>
                  </a:cubicBezTo>
                  <a:cubicBezTo>
                    <a:pt x="881" y="322"/>
                    <a:pt x="892" y="365"/>
                    <a:pt x="881" y="411"/>
                  </a:cubicBezTo>
                  <a:cubicBezTo>
                    <a:pt x="895" y="424"/>
                    <a:pt x="922" y="459"/>
                    <a:pt x="914" y="518"/>
                  </a:cubicBezTo>
                  <a:cubicBezTo>
                    <a:pt x="910" y="549"/>
                    <a:pt x="893" y="573"/>
                    <a:pt x="866" y="586"/>
                  </a:cubicBezTo>
                  <a:cubicBezTo>
                    <a:pt x="831" y="602"/>
                    <a:pt x="785" y="596"/>
                    <a:pt x="747" y="572"/>
                  </a:cubicBezTo>
                  <a:cubicBezTo>
                    <a:pt x="693" y="538"/>
                    <a:pt x="609" y="536"/>
                    <a:pt x="571" y="568"/>
                  </a:cubicBezTo>
                  <a:cubicBezTo>
                    <a:pt x="541" y="593"/>
                    <a:pt x="507" y="618"/>
                    <a:pt x="474" y="615"/>
                  </a:cubicBezTo>
                  <a:cubicBezTo>
                    <a:pt x="472" y="615"/>
                    <a:pt x="469" y="615"/>
                    <a:pt x="466" y="614"/>
                  </a:cubicBezTo>
                  <a:cubicBezTo>
                    <a:pt x="447" y="610"/>
                    <a:pt x="432" y="596"/>
                    <a:pt x="421" y="572"/>
                  </a:cubicBezTo>
                  <a:cubicBezTo>
                    <a:pt x="417" y="565"/>
                    <a:pt x="420" y="557"/>
                    <a:pt x="427" y="554"/>
                  </a:cubicBezTo>
                  <a:cubicBezTo>
                    <a:pt x="434" y="550"/>
                    <a:pt x="443" y="553"/>
                    <a:pt x="446" y="560"/>
                  </a:cubicBezTo>
                  <a:cubicBezTo>
                    <a:pt x="453" y="576"/>
                    <a:pt x="462" y="584"/>
                    <a:pt x="473" y="586"/>
                  </a:cubicBezTo>
                  <a:cubicBezTo>
                    <a:pt x="496" y="592"/>
                    <a:pt x="530" y="566"/>
                    <a:pt x="553" y="547"/>
                  </a:cubicBezTo>
                  <a:cubicBezTo>
                    <a:pt x="601" y="506"/>
                    <a:pt x="697" y="507"/>
                    <a:pt x="762" y="548"/>
                  </a:cubicBezTo>
                  <a:cubicBezTo>
                    <a:pt x="792" y="567"/>
                    <a:pt x="828" y="572"/>
                    <a:pt x="854" y="560"/>
                  </a:cubicBezTo>
                  <a:cubicBezTo>
                    <a:pt x="872" y="552"/>
                    <a:pt x="883" y="536"/>
                    <a:pt x="886" y="514"/>
                  </a:cubicBezTo>
                  <a:cubicBezTo>
                    <a:pt x="895" y="455"/>
                    <a:pt x="858" y="427"/>
                    <a:pt x="857" y="427"/>
                  </a:cubicBezTo>
                  <a:cubicBezTo>
                    <a:pt x="852" y="424"/>
                    <a:pt x="850" y="418"/>
                    <a:pt x="852" y="412"/>
                  </a:cubicBezTo>
                  <a:cubicBezTo>
                    <a:pt x="863" y="372"/>
                    <a:pt x="856" y="337"/>
                    <a:pt x="831" y="311"/>
                  </a:cubicBezTo>
                  <a:cubicBezTo>
                    <a:pt x="800" y="280"/>
                    <a:pt x="747" y="266"/>
                    <a:pt x="702" y="278"/>
                  </a:cubicBezTo>
                  <a:cubicBezTo>
                    <a:pt x="642" y="293"/>
                    <a:pt x="633" y="357"/>
                    <a:pt x="632" y="378"/>
                  </a:cubicBezTo>
                  <a:cubicBezTo>
                    <a:pt x="667" y="380"/>
                    <a:pt x="707" y="396"/>
                    <a:pt x="744" y="441"/>
                  </a:cubicBezTo>
                  <a:cubicBezTo>
                    <a:pt x="749" y="447"/>
                    <a:pt x="748" y="456"/>
                    <a:pt x="742" y="461"/>
                  </a:cubicBezTo>
                  <a:cubicBezTo>
                    <a:pt x="736" y="466"/>
                    <a:pt x="727" y="465"/>
                    <a:pt x="722" y="459"/>
                  </a:cubicBezTo>
                  <a:cubicBezTo>
                    <a:pt x="643" y="362"/>
                    <a:pt x="552" y="428"/>
                    <a:pt x="549" y="430"/>
                  </a:cubicBezTo>
                  <a:cubicBezTo>
                    <a:pt x="543" y="434"/>
                    <a:pt x="536" y="434"/>
                    <a:pt x="531" y="430"/>
                  </a:cubicBezTo>
                  <a:cubicBezTo>
                    <a:pt x="529" y="429"/>
                    <a:pt x="496" y="400"/>
                    <a:pt x="447" y="410"/>
                  </a:cubicBezTo>
                  <a:cubicBezTo>
                    <a:pt x="401" y="419"/>
                    <a:pt x="393" y="476"/>
                    <a:pt x="393" y="476"/>
                  </a:cubicBezTo>
                  <a:cubicBezTo>
                    <a:pt x="392" y="482"/>
                    <a:pt x="387" y="487"/>
                    <a:pt x="381" y="488"/>
                  </a:cubicBezTo>
                  <a:cubicBezTo>
                    <a:pt x="339" y="496"/>
                    <a:pt x="315" y="514"/>
                    <a:pt x="300" y="535"/>
                  </a:cubicBezTo>
                  <a:cubicBezTo>
                    <a:pt x="300" y="535"/>
                    <a:pt x="300" y="535"/>
                    <a:pt x="300" y="535"/>
                  </a:cubicBezTo>
                  <a:cubicBezTo>
                    <a:pt x="300" y="535"/>
                    <a:pt x="300" y="535"/>
                    <a:pt x="300" y="535"/>
                  </a:cubicBezTo>
                  <a:cubicBezTo>
                    <a:pt x="299" y="536"/>
                    <a:pt x="299" y="537"/>
                    <a:pt x="298" y="538"/>
                  </a:cubicBezTo>
                  <a:cubicBezTo>
                    <a:pt x="278" y="568"/>
                    <a:pt x="273" y="596"/>
                    <a:pt x="275" y="618"/>
                  </a:cubicBezTo>
                  <a:cubicBezTo>
                    <a:pt x="275" y="618"/>
                    <a:pt x="274" y="618"/>
                    <a:pt x="274" y="618"/>
                  </a:cubicBezTo>
                  <a:cubicBezTo>
                    <a:pt x="275" y="625"/>
                    <a:pt x="276" y="631"/>
                    <a:pt x="278" y="637"/>
                  </a:cubicBezTo>
                  <a:cubicBezTo>
                    <a:pt x="281" y="654"/>
                    <a:pt x="288" y="664"/>
                    <a:pt x="288" y="665"/>
                  </a:cubicBezTo>
                  <a:cubicBezTo>
                    <a:pt x="302" y="693"/>
                    <a:pt x="326" y="711"/>
                    <a:pt x="352" y="724"/>
                  </a:cubicBezTo>
                  <a:cubicBezTo>
                    <a:pt x="352" y="724"/>
                    <a:pt x="352" y="724"/>
                    <a:pt x="352" y="724"/>
                  </a:cubicBezTo>
                  <a:cubicBezTo>
                    <a:pt x="352" y="724"/>
                    <a:pt x="418" y="758"/>
                    <a:pt x="552" y="768"/>
                  </a:cubicBezTo>
                  <a:cubicBezTo>
                    <a:pt x="558" y="768"/>
                    <a:pt x="565" y="769"/>
                    <a:pt x="571" y="769"/>
                  </a:cubicBezTo>
                  <a:cubicBezTo>
                    <a:pt x="571" y="769"/>
                    <a:pt x="570" y="769"/>
                    <a:pt x="570" y="769"/>
                  </a:cubicBezTo>
                  <a:cubicBezTo>
                    <a:pt x="570" y="769"/>
                    <a:pt x="570" y="769"/>
                    <a:pt x="570" y="769"/>
                  </a:cubicBezTo>
                  <a:cubicBezTo>
                    <a:pt x="606" y="770"/>
                    <a:pt x="643" y="762"/>
                    <a:pt x="668" y="733"/>
                  </a:cubicBezTo>
                  <a:cubicBezTo>
                    <a:pt x="682" y="710"/>
                    <a:pt x="687" y="689"/>
                    <a:pt x="681" y="675"/>
                  </a:cubicBezTo>
                  <a:cubicBezTo>
                    <a:pt x="675" y="658"/>
                    <a:pt x="659" y="652"/>
                    <a:pt x="659" y="652"/>
                  </a:cubicBezTo>
                  <a:cubicBezTo>
                    <a:pt x="651" y="649"/>
                    <a:pt x="648" y="641"/>
                    <a:pt x="650" y="634"/>
                  </a:cubicBezTo>
                  <a:cubicBezTo>
                    <a:pt x="653" y="627"/>
                    <a:pt x="661" y="623"/>
                    <a:pt x="668" y="625"/>
                  </a:cubicBezTo>
                  <a:cubicBezTo>
                    <a:pt x="669" y="626"/>
                    <a:pt x="698" y="636"/>
                    <a:pt x="708" y="665"/>
                  </a:cubicBezTo>
                  <a:cubicBezTo>
                    <a:pt x="717" y="689"/>
                    <a:pt x="711" y="717"/>
                    <a:pt x="692" y="749"/>
                  </a:cubicBezTo>
                  <a:cubicBezTo>
                    <a:pt x="691" y="749"/>
                    <a:pt x="691" y="750"/>
                    <a:pt x="691" y="750"/>
                  </a:cubicBezTo>
                  <a:cubicBezTo>
                    <a:pt x="655" y="793"/>
                    <a:pt x="601" y="800"/>
                    <a:pt x="556" y="797"/>
                  </a:cubicBezTo>
                  <a:cubicBezTo>
                    <a:pt x="530" y="795"/>
                    <a:pt x="507" y="789"/>
                    <a:pt x="491" y="785"/>
                  </a:cubicBezTo>
                  <a:cubicBezTo>
                    <a:pt x="524" y="857"/>
                    <a:pt x="598" y="891"/>
                    <a:pt x="677" y="895"/>
                  </a:cubicBezTo>
                  <a:cubicBezTo>
                    <a:pt x="769" y="899"/>
                    <a:pt x="787" y="830"/>
                    <a:pt x="787" y="830"/>
                  </a:cubicBezTo>
                  <a:cubicBezTo>
                    <a:pt x="911" y="781"/>
                    <a:pt x="884" y="656"/>
                    <a:pt x="884" y="656"/>
                  </a:cubicBezTo>
                  <a:cubicBezTo>
                    <a:pt x="936" y="648"/>
                    <a:pt x="1005" y="590"/>
                    <a:pt x="1001" y="474"/>
                  </a:cubicBezTo>
                  <a:close/>
                </a:path>
              </a:pathLst>
            </a:custGeom>
            <a:grpFill/>
            <a:ln>
              <a:noFill/>
            </a:ln>
          </p:spPr>
          <p:txBody>
            <a:bodyPr vert="horz" wrap="square" lIns="96418" tIns="48210" rIns="96418" bIns="48210"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 name="Oval 4"/>
          <p:cNvSpPr/>
          <p:nvPr/>
        </p:nvSpPr>
        <p:spPr>
          <a:xfrm>
            <a:off x="4221480" y="2095500"/>
            <a:ext cx="611505" cy="596265"/>
          </a:xfrm>
          <a:prstGeom prst="ellipse">
            <a:avLst/>
          </a:prstGeom>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01</a:t>
            </a:r>
            <a:endPar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 name="矩形 2"/>
          <p:cNvSpPr/>
          <p:nvPr/>
        </p:nvSpPr>
        <p:spPr>
          <a:xfrm>
            <a:off x="3973195" y="254635"/>
            <a:ext cx="1324610" cy="26162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5026025" y="2132965"/>
            <a:ext cx="2444750" cy="521970"/>
          </a:xfrm>
          <a:prstGeom prst="rect">
            <a:avLst/>
          </a:prstGeom>
          <a:noFill/>
        </p:spPr>
        <p:txBody>
          <a:bodyPr wrap="square" rtlCol="0">
            <a:spAutoFit/>
            <a:scene3d>
              <a:camera prst="orthographicFront"/>
              <a:lightRig rig="threePt" dir="t"/>
            </a:scene3d>
          </a:bodyPr>
          <a:p>
            <a:r>
              <a:rPr lang="zh-CN" altLang="en-US" sz="2800">
                <a:solidFill>
                  <a:schemeClr val="accent1"/>
                </a:solidFill>
                <a:effectLst>
                  <a:outerShdw blurRad="38100" dist="25400" dir="5400000" algn="ctr" rotWithShape="0">
                    <a:srgbClr val="6E747A">
                      <a:alpha val="43000"/>
                    </a:srgbClr>
                  </a:outerShdw>
                </a:effectLst>
              </a:rPr>
              <a:t>个人任务情况</a:t>
            </a:r>
            <a:endParaRPr lang="zh-CN" altLang="en-US" sz="2800">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par>
                          <p:cTn id="20" fill="hold">
                            <p:stCondLst>
                              <p:cond delay="2000"/>
                            </p:stCondLst>
                            <p:childTnLst>
                              <p:par>
                                <p:cTn id="21" presetID="37"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900" decel="100000" fill="hold"/>
                                        <p:tgtEl>
                                          <p:spTgt spid="5"/>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5"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24300" y="238125"/>
            <a:ext cx="1294765" cy="24447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文本框 2"/>
          <p:cNvSpPr txBox="1"/>
          <p:nvPr/>
        </p:nvSpPr>
        <p:spPr>
          <a:xfrm>
            <a:off x="3415665" y="238125"/>
            <a:ext cx="2727325"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个人任务完成情况</a:t>
            </a:r>
            <a:endParaRPr lang="zh-CN" altLang="en-US" sz="2400">
              <a:latin typeface="微软雅黑" panose="020B0503020204020204" pitchFamily="34" charset="-122"/>
              <a:ea typeface="微软雅黑" panose="020B0503020204020204" pitchFamily="34" charset="-122"/>
            </a:endParaRPr>
          </a:p>
        </p:txBody>
      </p:sp>
      <p:sp>
        <p:nvSpPr>
          <p:cNvPr id="4" name="文本框 3"/>
          <p:cNvSpPr txBox="1"/>
          <p:nvPr/>
        </p:nvSpPr>
        <p:spPr>
          <a:xfrm>
            <a:off x="762635" y="871855"/>
            <a:ext cx="7463155" cy="1476375"/>
          </a:xfrm>
          <a:prstGeom prst="rect">
            <a:avLst/>
          </a:prstGeom>
          <a:noFill/>
        </p:spPr>
        <p:txBody>
          <a:bodyPr wrap="square" rtlCol="0">
            <a:spAutoFit/>
          </a:bodyPr>
          <a:p>
            <a:r>
              <a:rPr lang="en-US" altLang="zh-CN"/>
              <a:t>1</a:t>
            </a:r>
            <a:r>
              <a:rPr lang="zh-CN" altLang="en-US">
                <a:ea typeface="宋体" charset="0"/>
              </a:rPr>
              <a:t>、通过数据库对用户视频信息的操作</a:t>
            </a:r>
            <a:endParaRPr lang="zh-CN" altLang="en-US">
              <a:ea typeface="宋体" charset="0"/>
            </a:endParaRPr>
          </a:p>
          <a:p>
            <a:r>
              <a:rPr lang="zh-CN" altLang="en-US">
                <a:ea typeface="宋体" charset="0"/>
              </a:rPr>
              <a:t>操作数据库创建了一个用户信息表、视频信息表。完成了对用户、视频信息的增、删、查、改。建立用户表和视频表的关系表，从而实现一个用户可以对多个视频点赞，一个视频可以被多个用户点赞的多对多的关系。</a:t>
            </a:r>
            <a:endParaRPr lang="zh-CN" altLang="en-US">
              <a:ea typeface="宋体" charset="0"/>
            </a:endParaRPr>
          </a:p>
        </p:txBody>
      </p:sp>
      <p:pic>
        <p:nvPicPr>
          <p:cNvPr id="5" name="图片 4" descr="1"/>
          <p:cNvPicPr>
            <a:picLocks noChangeAspect="1"/>
          </p:cNvPicPr>
          <p:nvPr/>
        </p:nvPicPr>
        <p:blipFill>
          <a:blip r:embed="rId1"/>
          <a:stretch>
            <a:fillRect/>
          </a:stretch>
        </p:blipFill>
        <p:spPr>
          <a:xfrm>
            <a:off x="261620" y="2521585"/>
            <a:ext cx="8221980" cy="211455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03980" y="286385"/>
            <a:ext cx="1294765" cy="24447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文本框 2"/>
          <p:cNvSpPr txBox="1"/>
          <p:nvPr/>
        </p:nvSpPr>
        <p:spPr>
          <a:xfrm>
            <a:off x="3307080" y="178435"/>
            <a:ext cx="2713990" cy="460375"/>
          </a:xfrm>
          <a:prstGeom prst="rect">
            <a:avLst/>
          </a:prstGeom>
          <a:noFill/>
        </p:spPr>
        <p:txBody>
          <a:bodyPr wrap="square" rtlCol="0">
            <a:spAutoFit/>
          </a:bodyPr>
          <a:p>
            <a:r>
              <a:rPr lang="zh-CN" altLang="en-US" sz="2400" kern="0" dirty="0">
                <a:solidFill>
                  <a:schemeClr val="accent1"/>
                </a:solidFill>
                <a:latin typeface="微软雅黑" panose="020B0503020204020204" pitchFamily="34" charset="-122"/>
                <a:ea typeface="微软雅黑" panose="020B0503020204020204" pitchFamily="34" charset="-122"/>
                <a:sym typeface="+mn-ea"/>
              </a:rPr>
              <a:t>个人任务完成情况</a:t>
            </a:r>
            <a:endParaRPr lang="zh-CN" altLang="en-US" sz="2400">
              <a:latin typeface="微软雅黑" panose="020B0503020204020204" pitchFamily="34" charset="-122"/>
              <a:ea typeface="微软雅黑" panose="020B0503020204020204" pitchFamily="34" charset="-122"/>
            </a:endParaRPr>
          </a:p>
        </p:txBody>
      </p:sp>
      <p:sp>
        <p:nvSpPr>
          <p:cNvPr id="5" name="文本框 4"/>
          <p:cNvSpPr txBox="1"/>
          <p:nvPr/>
        </p:nvSpPr>
        <p:spPr>
          <a:xfrm>
            <a:off x="840105" y="891540"/>
            <a:ext cx="7463155" cy="1753235"/>
          </a:xfrm>
          <a:prstGeom prst="rect">
            <a:avLst/>
          </a:prstGeom>
          <a:noFill/>
        </p:spPr>
        <p:txBody>
          <a:bodyPr wrap="square" rtlCol="0">
            <a:spAutoFit/>
          </a:bodyPr>
          <a:p>
            <a:r>
              <a:rPr lang="en-US" altLang="zh-CN">
                <a:ea typeface="宋体" charset="0"/>
              </a:rPr>
              <a:t>2</a:t>
            </a:r>
            <a:r>
              <a:rPr lang="zh-CN" altLang="en-US">
                <a:ea typeface="宋体" charset="0"/>
              </a:rPr>
              <a:t>、通过用户的多个标签给用户推荐视频，并将推荐的视频返回为</a:t>
            </a:r>
            <a:r>
              <a:rPr lang="en-US" altLang="zh-CN">
                <a:ea typeface="宋体" charset="0"/>
              </a:rPr>
              <a:t>json</a:t>
            </a:r>
            <a:r>
              <a:rPr lang="zh-CN" altLang="en-US">
                <a:ea typeface="宋体" charset="0"/>
              </a:rPr>
              <a:t>格式</a:t>
            </a:r>
            <a:endParaRPr lang="zh-CN" altLang="en-US">
              <a:ea typeface="宋体" charset="0"/>
            </a:endParaRPr>
          </a:p>
          <a:p>
            <a:r>
              <a:rPr lang="zh-CN" altLang="en-US">
                <a:ea typeface="宋体" charset="0"/>
              </a:rPr>
              <a:t>判断用户的标签个数，根据标签的类别筛选有相关标签的视频，并将从数据库中筛选出视频信息通过循环一条一条的转换为</a:t>
            </a:r>
            <a:r>
              <a:rPr lang="en-US" altLang="zh-CN">
                <a:ea typeface="宋体" charset="0"/>
              </a:rPr>
              <a:t>json</a:t>
            </a:r>
            <a:r>
              <a:rPr lang="zh-CN" altLang="en-US">
                <a:ea typeface="宋体" charset="0"/>
              </a:rPr>
              <a:t>格式，并写入</a:t>
            </a:r>
            <a:r>
              <a:rPr lang="en-US" altLang="zh-CN">
                <a:ea typeface="宋体" charset="0"/>
              </a:rPr>
              <a:t>json</a:t>
            </a:r>
            <a:r>
              <a:rPr lang="zh-CN" altLang="en-US">
                <a:ea typeface="宋体" charset="0"/>
              </a:rPr>
              <a:t>文件。</a:t>
            </a:r>
            <a:endParaRPr lang="zh-CN" altLang="en-US">
              <a:ea typeface="宋体" charset="0"/>
            </a:endParaRPr>
          </a:p>
          <a:p>
            <a:endParaRPr lang="zh-CN" altLang="en-US">
              <a:ea typeface="宋体" charset="0"/>
            </a:endParaRPr>
          </a:p>
        </p:txBody>
      </p:sp>
      <p:pic>
        <p:nvPicPr>
          <p:cNvPr id="6" name="图片 5"/>
          <p:cNvPicPr>
            <a:picLocks noChangeAspect="1"/>
          </p:cNvPicPr>
          <p:nvPr/>
        </p:nvPicPr>
        <p:blipFill>
          <a:blip r:embed="rId1"/>
          <a:stretch>
            <a:fillRect/>
          </a:stretch>
        </p:blipFill>
        <p:spPr>
          <a:xfrm>
            <a:off x="191135" y="2854325"/>
            <a:ext cx="8720455" cy="2002790"/>
          </a:xfrm>
          <a:prstGeom prst="rect">
            <a:avLst/>
          </a:prstGeom>
        </p:spPr>
      </p:pic>
      <p:pic>
        <p:nvPicPr>
          <p:cNvPr id="7" name="图片 6"/>
          <p:cNvPicPr>
            <a:picLocks noChangeAspect="1"/>
          </p:cNvPicPr>
          <p:nvPr/>
        </p:nvPicPr>
        <p:blipFill>
          <a:blip r:embed="rId2"/>
          <a:stretch>
            <a:fillRect/>
          </a:stretch>
        </p:blipFill>
        <p:spPr>
          <a:xfrm>
            <a:off x="4462780" y="2025015"/>
            <a:ext cx="4552950" cy="142875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24300" y="238125"/>
            <a:ext cx="1294765" cy="24447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文本框 2"/>
          <p:cNvSpPr txBox="1"/>
          <p:nvPr/>
        </p:nvSpPr>
        <p:spPr>
          <a:xfrm>
            <a:off x="3415665" y="238125"/>
            <a:ext cx="2727325"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个人任务完成情况</a:t>
            </a:r>
            <a:endParaRPr lang="zh-CN" altLang="en-US" sz="2400">
              <a:latin typeface="微软雅黑" panose="020B0503020204020204" pitchFamily="34" charset="-122"/>
              <a:ea typeface="微软雅黑" panose="020B0503020204020204" pitchFamily="34" charset="-122"/>
            </a:endParaRPr>
          </a:p>
        </p:txBody>
      </p:sp>
      <p:sp>
        <p:nvSpPr>
          <p:cNvPr id="4" name="文本框 3"/>
          <p:cNvSpPr txBox="1"/>
          <p:nvPr/>
        </p:nvSpPr>
        <p:spPr>
          <a:xfrm>
            <a:off x="762635" y="871855"/>
            <a:ext cx="7463155" cy="1476375"/>
          </a:xfrm>
          <a:prstGeom prst="rect">
            <a:avLst/>
          </a:prstGeom>
          <a:noFill/>
        </p:spPr>
        <p:txBody>
          <a:bodyPr wrap="square" rtlCol="0">
            <a:spAutoFit/>
          </a:bodyPr>
          <a:p>
            <a:r>
              <a:rPr lang="en-US" altLang="zh-CN">
                <a:ea typeface="宋体" charset="0"/>
              </a:rPr>
              <a:t>3</a:t>
            </a:r>
            <a:r>
              <a:rPr lang="zh-CN" altLang="en-US">
                <a:ea typeface="宋体" charset="0"/>
              </a:rPr>
              <a:t>、利用</a:t>
            </a:r>
            <a:r>
              <a:rPr lang="en-US" altLang="zh-CN">
                <a:ea typeface="宋体" charset="0"/>
              </a:rPr>
              <a:t>ListView</a:t>
            </a:r>
            <a:r>
              <a:rPr lang="zh-CN" altLang="en-US">
                <a:ea typeface="宋体" charset="0"/>
              </a:rPr>
              <a:t>循环缓冲播放视频以及点赞的实时更新</a:t>
            </a:r>
            <a:endParaRPr lang="zh-CN" altLang="en-US">
              <a:ea typeface="宋体" charset="0"/>
            </a:endParaRPr>
          </a:p>
          <a:p>
            <a:r>
              <a:rPr lang="zh-CN" altLang="en-US">
                <a:ea typeface="宋体" charset="0"/>
              </a:rPr>
              <a:t>在视频滑动这一部分，为了实现上下滑动的时候两个视频能够连接上的效果，我们最终选择了</a:t>
            </a:r>
            <a:r>
              <a:rPr lang="en-US" altLang="zh-CN">
                <a:ea typeface="宋体" charset="0"/>
              </a:rPr>
              <a:t>ListView</a:t>
            </a:r>
            <a:r>
              <a:rPr lang="zh-CN" altLang="en-US">
                <a:ea typeface="宋体" charset="0"/>
              </a:rPr>
              <a:t>，因为</a:t>
            </a:r>
            <a:r>
              <a:rPr lang="en-US" altLang="zh-CN">
                <a:ea typeface="宋体" charset="0"/>
              </a:rPr>
              <a:t>ListView</a:t>
            </a:r>
            <a:r>
              <a:rPr lang="zh-CN" altLang="en-US">
                <a:ea typeface="宋体" charset="0"/>
              </a:rPr>
              <a:t>的显示是列表形式，如果视频过多，列表会一直增加，考虑到这一点，我们就设计使用</a:t>
            </a:r>
            <a:r>
              <a:rPr lang="en-US" altLang="zh-CN">
                <a:ea typeface="宋体" charset="0"/>
              </a:rPr>
              <a:t>ListView</a:t>
            </a:r>
            <a:r>
              <a:rPr lang="zh-CN" altLang="en-US">
                <a:ea typeface="宋体" charset="0"/>
              </a:rPr>
              <a:t>实现循环播放来控制列表的数量。</a:t>
            </a:r>
            <a:endParaRPr lang="zh-CN" altLang="en-US">
              <a:ea typeface="宋体" charset="0"/>
            </a:endParaRPr>
          </a:p>
        </p:txBody>
      </p:sp>
      <p:pic>
        <p:nvPicPr>
          <p:cNvPr id="5" name="图片 4"/>
          <p:cNvPicPr>
            <a:picLocks noChangeAspect="1"/>
          </p:cNvPicPr>
          <p:nvPr/>
        </p:nvPicPr>
        <p:blipFill>
          <a:blip r:embed="rId1"/>
          <a:stretch>
            <a:fillRect/>
          </a:stretch>
        </p:blipFill>
        <p:spPr>
          <a:xfrm>
            <a:off x="4514850" y="2425700"/>
            <a:ext cx="4290695" cy="2453005"/>
          </a:xfrm>
          <a:prstGeom prst="rect">
            <a:avLst/>
          </a:prstGeom>
        </p:spPr>
      </p:pic>
      <p:sp>
        <p:nvSpPr>
          <p:cNvPr id="6" name="文本框 5"/>
          <p:cNvSpPr txBox="1"/>
          <p:nvPr/>
        </p:nvSpPr>
        <p:spPr>
          <a:xfrm>
            <a:off x="691515" y="2763520"/>
            <a:ext cx="3193415" cy="1753235"/>
          </a:xfrm>
          <a:prstGeom prst="rect">
            <a:avLst/>
          </a:prstGeom>
          <a:noFill/>
        </p:spPr>
        <p:txBody>
          <a:bodyPr wrap="square" rtlCol="0">
            <a:spAutoFit/>
          </a:bodyPr>
          <a:p>
            <a:r>
              <a:rPr lang="zh-CN" altLang="en-US">
                <a:ea typeface="宋体" charset="0"/>
              </a:rPr>
              <a:t>一共设置了</a:t>
            </a:r>
            <a:r>
              <a:rPr lang="en-US" altLang="zh-CN">
                <a:ea typeface="宋体" charset="0"/>
              </a:rPr>
              <a:t>7</a:t>
            </a:r>
            <a:r>
              <a:rPr lang="zh-CN" altLang="en-US">
                <a:ea typeface="宋体" charset="0"/>
              </a:rPr>
              <a:t>个</a:t>
            </a:r>
            <a:r>
              <a:rPr lang="en-US" altLang="zh-CN">
                <a:ea typeface="宋体" charset="0"/>
              </a:rPr>
              <a:t>model,</a:t>
            </a:r>
            <a:r>
              <a:rPr lang="zh-CN" altLang="en-US">
                <a:ea typeface="宋体" charset="0"/>
              </a:rPr>
              <a:t>第一个和最后一个作为边界滑动时的第一帧图片显示，从而达到视觉上的循环效果，然后在中间</a:t>
            </a:r>
            <a:r>
              <a:rPr lang="en-US" altLang="zh-CN">
                <a:ea typeface="宋体" charset="0"/>
              </a:rPr>
              <a:t>5</a:t>
            </a:r>
            <a:r>
              <a:rPr lang="zh-CN" altLang="en-US">
                <a:ea typeface="宋体" charset="0"/>
              </a:rPr>
              <a:t>个</a:t>
            </a:r>
            <a:r>
              <a:rPr lang="en-US" altLang="zh-CN">
                <a:ea typeface="宋体" charset="0"/>
              </a:rPr>
              <a:t>model</a:t>
            </a:r>
            <a:r>
              <a:rPr lang="zh-CN" altLang="en-US">
                <a:ea typeface="宋体" charset="0"/>
              </a:rPr>
              <a:t>循环作为视频的显示。</a:t>
            </a:r>
            <a:endParaRPr lang="zh-CN" altLang="en-US">
              <a:ea typeface="宋体" charset="0"/>
            </a:endParaRPr>
          </a:p>
        </p:txBody>
      </p:sp>
    </p:spTree>
  </p:cSld>
  <p:clrMapOvr>
    <a:masterClrMapping/>
  </p:clrMapOvr>
  <p:transition spd="slow" advClick="0" advTm="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24300" y="238125"/>
            <a:ext cx="1294765" cy="24447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文本框 2"/>
          <p:cNvSpPr txBox="1"/>
          <p:nvPr/>
        </p:nvSpPr>
        <p:spPr>
          <a:xfrm>
            <a:off x="3415665" y="238125"/>
            <a:ext cx="2727325" cy="46037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rPr>
              <a:t>个人任务完成情况</a:t>
            </a:r>
            <a:endParaRPr lang="zh-CN" altLang="en-US" sz="2400">
              <a:latin typeface="微软雅黑" panose="020B0503020204020204" pitchFamily="34" charset="-122"/>
              <a:ea typeface="微软雅黑" panose="020B0503020204020204" pitchFamily="34" charset="-122"/>
            </a:endParaRPr>
          </a:p>
        </p:txBody>
      </p:sp>
      <p:sp>
        <p:nvSpPr>
          <p:cNvPr id="4" name="文本框 3"/>
          <p:cNvSpPr txBox="1"/>
          <p:nvPr/>
        </p:nvSpPr>
        <p:spPr>
          <a:xfrm>
            <a:off x="762635" y="871855"/>
            <a:ext cx="7463155" cy="1476375"/>
          </a:xfrm>
          <a:prstGeom prst="rect">
            <a:avLst/>
          </a:prstGeom>
          <a:noFill/>
        </p:spPr>
        <p:txBody>
          <a:bodyPr wrap="square" rtlCol="0">
            <a:spAutoFit/>
          </a:bodyPr>
          <a:p>
            <a:r>
              <a:rPr lang="en-US" altLang="zh-CN"/>
              <a:t>1</a:t>
            </a:r>
            <a:r>
              <a:rPr lang="zh-CN" altLang="en-US">
                <a:ea typeface="宋体" charset="0"/>
              </a:rPr>
              <a:t>、实现切换视频时动态拉流缓冲视频</a:t>
            </a:r>
            <a:endParaRPr lang="zh-CN" altLang="en-US">
              <a:ea typeface="宋体" charset="0"/>
            </a:endParaRPr>
          </a:p>
          <a:p>
            <a:r>
              <a:rPr lang="zh-CN" altLang="en-US">
                <a:ea typeface="宋体" charset="0"/>
              </a:rPr>
              <a:t>为了达到视频播放的流畅性，</a:t>
            </a:r>
            <a:r>
              <a:rPr lang="en-US" altLang="zh-CN">
                <a:ea typeface="宋体" charset="0"/>
              </a:rPr>
              <a:t>5</a:t>
            </a:r>
            <a:r>
              <a:rPr lang="zh-CN" altLang="en-US">
                <a:ea typeface="宋体" charset="0"/>
              </a:rPr>
              <a:t>个视频要动态改变视频的内容，在切换一个视频的时候要保证当前播放视频的前两个视频和后两个视频都加载好，当一个视频进行切换之后，就会动态的拉取一个视频，对对应位置的视频进行覆盖。</a:t>
            </a:r>
            <a:endParaRPr lang="zh-CN" altLang="en-US">
              <a:ea typeface="宋体" charset="0"/>
            </a:endParaRPr>
          </a:p>
        </p:txBody>
      </p:sp>
    </p:spTree>
  </p:cSld>
  <p:clrMapOvr>
    <a:masterClrMapping/>
  </p:clrMapOvr>
  <p:transition spd="slow" advClick="0" advTm="0">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1870">
      <a:dk1>
        <a:sysClr val="windowText" lastClr="000000"/>
      </a:dk1>
      <a:lt1>
        <a:sysClr val="window" lastClr="FFFFFF"/>
      </a:lt1>
      <a:dk2>
        <a:srgbClr val="464646"/>
      </a:dk2>
      <a:lt2>
        <a:srgbClr val="DEF5FA"/>
      </a:lt2>
      <a:accent1>
        <a:srgbClr val="86B6BD"/>
      </a:accent1>
      <a:accent2>
        <a:srgbClr val="86B6BD"/>
      </a:accent2>
      <a:accent3>
        <a:srgbClr val="86B6BD"/>
      </a:accent3>
      <a:accent4>
        <a:srgbClr val="86B6BD"/>
      </a:accent4>
      <a:accent5>
        <a:srgbClr val="86B6BD"/>
      </a:accent5>
      <a:accent6>
        <a:srgbClr val="86B6BD"/>
      </a:accent6>
      <a:hlink>
        <a:srgbClr val="FF8119"/>
      </a:hlink>
      <a:folHlink>
        <a:srgbClr val="44B9E8"/>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937</Words>
  <Application>WPS 演示</Application>
  <PresentationFormat>自定义</PresentationFormat>
  <Paragraphs>69</Paragraphs>
  <Slides>13</Slides>
  <Notes>18</Notes>
  <HiddenSlides>0</HiddenSlides>
  <MMClips>1</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13</vt:i4>
      </vt:variant>
    </vt:vector>
  </HeadingPairs>
  <TitlesOfParts>
    <vt:vector size="32" baseType="lpstr">
      <vt:lpstr>Arial</vt:lpstr>
      <vt:lpstr>宋体</vt:lpstr>
      <vt:lpstr>Wingdings</vt:lpstr>
      <vt:lpstr>微软雅黑</vt:lpstr>
      <vt:lpstr>Glegoo</vt:lpstr>
      <vt:lpstr>RoyalParkSwash</vt:lpstr>
      <vt:lpstr>Lato Light</vt:lpstr>
      <vt:lpstr>Mission Gothic Regular</vt:lpstr>
      <vt:lpstr>Open Sans</vt:lpstr>
      <vt:lpstr>宋体</vt:lpstr>
      <vt:lpstr>方正书宋_GBK</vt:lpstr>
      <vt:lpstr>Arial Unicode MS</vt:lpstr>
      <vt:lpstr>等线 Light</vt:lpstr>
      <vt:lpstr>Calibri Light</vt:lpstr>
      <vt:lpstr>等线</vt:lpstr>
      <vt:lpstr>Calibri</vt:lpstr>
      <vt:lpstr>Trebuchet MS</vt:lpstr>
      <vt:lpstr>文泉驿微米黑</vt:lpstr>
      <vt:lpstr>Office 主题​​</vt:lpstr>
      <vt:lpstr>PowerPoint 演示文稿</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001</dc:title>
  <dc:creator>Administrator</dc:creator>
  <cp:lastModifiedBy>root</cp:lastModifiedBy>
  <cp:revision>450</cp:revision>
  <dcterms:created xsi:type="dcterms:W3CDTF">2020-07-02T05:29:12Z</dcterms:created>
  <dcterms:modified xsi:type="dcterms:W3CDTF">2020-07-02T05:29:12Z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2052-11.1.0.8865</vt:lpwstr>
  </property>
</Properties>
</file>