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56" r:id="rId3"/>
    <p:sldId id="569" r:id="rId4"/>
    <p:sldId id="792" r:id="rId6"/>
    <p:sldId id="674" r:id="rId7"/>
    <p:sldId id="845" r:id="rId8"/>
    <p:sldId id="793" r:id="rId9"/>
    <p:sldId id="836" r:id="rId10"/>
    <p:sldId id="838" r:id="rId11"/>
    <p:sldId id="860" r:id="rId12"/>
    <p:sldId id="794" r:id="rId13"/>
    <p:sldId id="846" r:id="rId14"/>
    <p:sldId id="847" r:id="rId15"/>
    <p:sldId id="787" r:id="rId16"/>
    <p:sldId id="839" r:id="rId17"/>
    <p:sldId id="840" r:id="rId18"/>
    <p:sldId id="844" r:id="rId19"/>
    <p:sldId id="841" r:id="rId20"/>
    <p:sldId id="848" r:id="rId21"/>
    <p:sldId id="670" r:id="rId22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AC7D1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420" y="132"/>
      </p:cViewPr>
      <p:guideLst>
        <p:guide orient="horz" pos="1624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800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39454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3108" y="120717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 advClick="0" advTm="0">
    <p:split orient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67510" y="346075"/>
            <a:ext cx="59467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H&amp;L</a:t>
            </a: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短视频</a:t>
            </a:r>
            <a:endParaRPr lang="zh-CN" altLang="en-US" sz="4400" spc="3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</a:t>
            </a: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endParaRPr lang="en-US" altLang="zh-CN" sz="4400" spc="3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115" y="3660775"/>
            <a:ext cx="30848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组长：马珺玮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宋体" charset="0"/>
                <a:sym typeface="微软雅黑" panose="020B0503020204020204" pitchFamily="34" charset="-122"/>
              </a:rPr>
              <a:t>小组成员：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龚婷、龙雪婷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30556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项目技术难点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540" y="530860"/>
            <a:ext cx="293370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流媒体服务器：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利用ffmpeg+nginx搭建流媒体服务器。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3460" y="1525905"/>
            <a:ext cx="297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1、下载nginx的安装包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2042795"/>
            <a:ext cx="5928995" cy="27311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69995" y="225425"/>
            <a:ext cx="1363345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920" y="702945"/>
            <a:ext cx="273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2、解压后，安装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208405"/>
            <a:ext cx="6682740" cy="45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1070" y="1724025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3、meke&amp;make install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070" y="225171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4、运行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2199005"/>
            <a:ext cx="4076700" cy="723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2922905"/>
            <a:ext cx="5113020" cy="1920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9995" y="225425"/>
            <a:ext cx="1363345" cy="266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01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524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实现从流媒体服务器上拉取视频 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5590" y="211772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1</a:t>
            </a:r>
            <a:r>
              <a:rPr lang="zh-CN" altLang="en-US">
                <a:ea typeface="宋体" charset="0"/>
              </a:rPr>
              <a:t>、从流媒体拉取视频要进行流视频解封装格式、音视频解码、最后将视频进行再次分装保存到本地</a:t>
            </a:r>
            <a:endParaRPr lang="zh-CN" altLang="en-US"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3138805"/>
            <a:ext cx="5135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、为了使视频加载时可以不显示空白窗口，我们截取视频的第一帧图片作为其加载时的界面显示，同时在截取视频第一帧图片时也需要进行流视频的解码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02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3800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ListView+Json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宋体" charset="0"/>
              </a:rPr>
              <a:t>的循环播放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5590" y="211772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1</a:t>
            </a:r>
            <a:r>
              <a:rPr lang="zh-CN" altLang="en-US">
                <a:ea typeface="宋体" charset="0"/>
              </a:rPr>
              <a:t>、主要通过使用</a:t>
            </a:r>
            <a:r>
              <a:rPr lang="en-US" altLang="zh-CN">
                <a:ea typeface="宋体" charset="0"/>
              </a:rPr>
              <a:t>ListView</a:t>
            </a:r>
            <a:r>
              <a:rPr lang="zh-CN" altLang="en-US">
                <a:ea typeface="宋体" charset="0"/>
              </a:rPr>
              <a:t>实现了循环，同时循环的加载视频，使得视频的前一个与后一个在播放时已经完全加载完成，保证视频播放的流畅度</a:t>
            </a:r>
            <a:endParaRPr lang="zh-CN" altLang="en-US"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3138805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、为了使得视频以及视频的一些信息可以动态的加载与显示，我们自己实现了一个</a:t>
            </a:r>
            <a:r>
              <a:rPr lang="en-US" altLang="zh-CN">
                <a:ea typeface="宋体" charset="0"/>
              </a:rPr>
              <a:t>Model</a:t>
            </a:r>
            <a:r>
              <a:rPr lang="zh-CN" altLang="en-US">
                <a:ea typeface="宋体" charset="0"/>
              </a:rPr>
              <a:t>类，实现信息加载的功能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03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4854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客户端服务端图片、文件的传输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36090" y="2388870"/>
            <a:ext cx="5135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charset="0"/>
              </a:rPr>
              <a:t>这部分的重点与难点主要是对数据进行正确的封装，在客户端能够正确读取数据并展示到</a:t>
            </a:r>
            <a:r>
              <a:rPr lang="zh-CN">
                <a:ea typeface="宋体" charset="0"/>
                <a:sym typeface="+mn-ea"/>
              </a:rPr>
              <a:t>界面上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04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1855" y="1426210"/>
            <a:ext cx="572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通过用户标签推荐视频并返回推荐列表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4060" y="2491740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charset="0"/>
              </a:rPr>
              <a:t>用户标签使用的是一个</a:t>
            </a:r>
            <a:r>
              <a:rPr lang="en-US" altLang="zh-CN">
                <a:ea typeface="宋体" charset="0"/>
              </a:rPr>
              <a:t>char</a:t>
            </a:r>
            <a:r>
              <a:rPr lang="zh-CN" altLang="en-US">
                <a:ea typeface="宋体" charset="0"/>
              </a:rPr>
              <a:t>型的字符进行表示，通过筛选视频，得到推荐列表并进行返回</a:t>
            </a:r>
            <a:r>
              <a:rPr lang="en-US" altLang="zh-CN">
                <a:ea typeface="宋体" charset="0"/>
              </a:rPr>
              <a:t>Json</a:t>
            </a:r>
            <a:r>
              <a:rPr lang="zh-CN" altLang="en-US">
                <a:ea typeface="宋体" charset="0"/>
              </a:rPr>
              <a:t>格式的视频信息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1190625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05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425575"/>
            <a:ext cx="479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从流媒体服务器拉取视频的速度慢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63065" y="2457450"/>
            <a:ext cx="513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从流媒体服务器拉取视频速度较慢，所以使用多线程拉取并下载视频，与主线程并发执行，加快下载速度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25240" y="212725"/>
            <a:ext cx="1597025" cy="395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48760" y="24003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项目总结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025" y="1047750"/>
            <a:ext cx="7546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、我们在项目开发过程中没有严格的采用面向对象的方法</a:t>
            </a:r>
            <a:r>
              <a:rPr lang="en-US" altLang="zh-CN">
                <a:ea typeface="宋体" charset="0"/>
                <a:sym typeface="+mn-ea"/>
              </a:rPr>
              <a:t>,</a:t>
            </a:r>
            <a:r>
              <a:rPr lang="zh-CN" altLang="en-US">
                <a:ea typeface="宋体" charset="0"/>
                <a:sym typeface="+mn-ea"/>
              </a:rPr>
              <a:t>需要在后续的开发中需要重新进行迭代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2</a:t>
            </a:r>
            <a:r>
              <a:rPr lang="zh-CN" altLang="en-US">
                <a:ea typeface="宋体" charset="0"/>
                <a:sym typeface="+mn-ea"/>
              </a:rPr>
              <a:t>、只进行了一个用况的迭代，还没有完成整体所有功能的实现，要在后续开发中进行项目完整的开发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3</a:t>
            </a:r>
            <a:r>
              <a:rPr lang="zh-CN" altLang="en-US">
                <a:ea typeface="宋体" charset="0"/>
                <a:sym typeface="+mn-ea"/>
              </a:rPr>
              <a:t>、在开发过程中采用的流媒体服务器以及部分重要的组件存在问题，需要自行开发组件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  <a:sym typeface="+mn-ea"/>
              </a:rPr>
              <a:t>4</a:t>
            </a:r>
            <a:r>
              <a:rPr lang="zh-CN" altLang="en-US">
                <a:ea typeface="宋体" charset="0"/>
                <a:sym typeface="+mn-ea"/>
              </a:rPr>
              <a:t>、在编写代码之前没有做好设计，导致代码结构混乱，类与类之间依赖性强，耦合度高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9190" y="1843405"/>
            <a:ext cx="432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72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14348" y="1427561"/>
            <a:ext cx="1288867" cy="222817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38" y="2085718"/>
            <a:ext cx="2180262" cy="60092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680456" y="1318303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80456" y="2505551"/>
            <a:ext cx="218517" cy="2185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80456" y="365596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696279" y="1245824"/>
            <a:ext cx="733806" cy="363474"/>
            <a:chOff x="4928372" y="1814284"/>
            <a:chExt cx="978408" cy="484632"/>
          </a:xfrm>
        </p:grpSpPr>
        <p:sp>
          <p:nvSpPr>
            <p:cNvPr id="61" name="Pentagon 60"/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741" y="1856545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696279" y="3572695"/>
            <a:ext cx="733806" cy="363474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9741" y="4246353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96279" y="2433072"/>
            <a:ext cx="733806" cy="363474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49741" y="3046076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003800" y="11601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4789715" y="1536820"/>
            <a:ext cx="0" cy="969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4"/>
            <a:endCxn id="58" idx="0"/>
          </p:cNvCxnSpPr>
          <p:nvPr/>
        </p:nvCxnSpPr>
        <p:spPr>
          <a:xfrm>
            <a:off x="4789715" y="2724068"/>
            <a:ext cx="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2"/>
          <p:cNvSpPr txBox="1"/>
          <p:nvPr/>
        </p:nvSpPr>
        <p:spPr>
          <a:xfrm>
            <a:off x="5008245" y="239204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项目完成状态</a:t>
            </a:r>
            <a:endParaRPr lang="en-US" altLang="zh-CN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2"/>
          <p:cNvSpPr txBox="1"/>
          <p:nvPr/>
        </p:nvSpPr>
        <p:spPr>
          <a:xfrm>
            <a:off x="5008245" y="3523615"/>
            <a:ext cx="209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项目技术难点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bldLvl="0" animBg="1"/>
      <p:bldP spid="58" grpId="0" bldLvl="0" animBg="1"/>
      <p:bldP spid="7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282194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项目介绍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3980" y="28638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45535" y="178435"/>
            <a:ext cx="2125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项目开发目的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65" y="1208405"/>
            <a:ext cx="7249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短视频因为其播放时间短的特点，可以利用人们的碎片时间进行观看，极大的符合了当下社会人们快节奏的生活步调和浮躁的内心。</a:t>
            </a:r>
            <a:endParaRPr lang="zh-CN" altLang="en-US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所以我们开发了一个拍摄和播放短视频的软件，可以让人们来打发零碎的时间，同时可以使人们很方便的记录和分享美好生活，展示自己，博的他人的关注。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8645" y="1904365"/>
            <a:ext cx="79667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本次开发主要完成了软件的第一次迭代，进行了需求分析、架构设计、详细设计、编码实现、集成测试等工作，完成了浏览、观看短视频并进行社交互动这一功能。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3195" y="25463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小组看法</a:t>
            </a:r>
            <a:endParaRPr lang="zh-CN" altLang="en-US"/>
          </a:p>
        </p:txBody>
      </p:sp>
      <p:sp>
        <p:nvSpPr>
          <p:cNvPr id="6" name="Oval 4"/>
          <p:cNvSpPr/>
          <p:nvPr/>
        </p:nvSpPr>
        <p:spPr>
          <a:xfrm>
            <a:off x="4221480" y="2095500"/>
            <a:ext cx="723900" cy="73914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9550" y="2142490"/>
            <a:ext cx="31000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项目完成展示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72845" y="932180"/>
            <a:ext cx="969010" cy="9309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40000"/>
          </a:bodyPr>
          <a:p>
            <a:pPr algn="r"/>
            <a:r>
              <a:rPr lang="en-US" altLang="zh-CN" sz="11500" b="1">
                <a:solidFill>
                  <a:schemeClr val="accent2"/>
                </a:solidFill>
              </a:rPr>
              <a:t>01</a:t>
            </a:r>
            <a:endParaRPr lang="en-US" altLang="zh-CN" sz="115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1230" y="1202055"/>
            <a:ext cx="3522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完成程度 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8605" y="2205990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94790" y="2011680"/>
            <a:ext cx="6154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目前完成状态：</a:t>
            </a:r>
            <a:endParaRPr lang="zh-CN" altLang="en-US"/>
          </a:p>
          <a:p>
            <a:r>
              <a:rPr lang="en-US" altLang="zh-CN">
                <a:ea typeface="宋体" charset="0"/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、实现了从流媒体服务器拉取视频，并截取第一帧图片</a:t>
            </a:r>
            <a:endParaRPr lang="zh-CN" altLang="en-US"/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、从服务端接收视频信息并在客户端进行播放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ea typeface="宋体" charset="0"/>
              </a:rPr>
              <a:t>UI</a:t>
            </a:r>
            <a:r>
              <a:rPr lang="zh-CN" altLang="en-US">
                <a:ea typeface="宋体" charset="0"/>
              </a:rPr>
              <a:t>界面初步实现了上下滑动切换视频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4</a:t>
            </a:r>
            <a:r>
              <a:rPr lang="zh-CN" altLang="en-US">
                <a:ea typeface="宋体" charset="0"/>
              </a:rPr>
              <a:t>、实现了用户点赞功能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5</a:t>
            </a:r>
            <a:r>
              <a:rPr lang="zh-CN" altLang="en-US">
                <a:ea typeface="宋体" charset="0"/>
              </a:rPr>
              <a:t>、实现用户的登录注册 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6</a:t>
            </a:r>
            <a:r>
              <a:rPr lang="zh-CN" altLang="en-US">
                <a:ea typeface="宋体" charset="0"/>
              </a:rPr>
              <a:t>、实现了用户信息的修改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slow" advClick="0" advTm="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476250"/>
            <a:ext cx="2265045" cy="4192905"/>
          </a:xfrm>
          <a:prstGeom prst="rect">
            <a:avLst/>
          </a:prstGeom>
        </p:spPr>
      </p:pic>
      <p:pic>
        <p:nvPicPr>
          <p:cNvPr id="5" name="图片 4" descr="login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476885"/>
            <a:ext cx="2264410" cy="4193540"/>
          </a:xfrm>
          <a:prstGeom prst="rect">
            <a:avLst/>
          </a:prstGeom>
        </p:spPr>
      </p:pic>
      <p:pic>
        <p:nvPicPr>
          <p:cNvPr id="6" name="图片 5" descr="pa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476250"/>
            <a:ext cx="2265045" cy="41941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16375" y="241935"/>
            <a:ext cx="1445260" cy="53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577215"/>
            <a:ext cx="2221230" cy="4112260"/>
          </a:xfrm>
          <a:prstGeom prst="rect">
            <a:avLst/>
          </a:prstGeom>
        </p:spPr>
      </p:pic>
      <p:pic>
        <p:nvPicPr>
          <p:cNvPr id="4" name="图片 3" descr="modefi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5" y="577215"/>
            <a:ext cx="2220595" cy="4112895"/>
          </a:xfrm>
          <a:prstGeom prst="rect">
            <a:avLst/>
          </a:prstGeom>
        </p:spPr>
      </p:pic>
      <p:pic>
        <p:nvPicPr>
          <p:cNvPr id="5" name="图片 4" descr="mj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577215"/>
            <a:ext cx="2229485" cy="41281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split orient="vert"/>
  </p:transition>
</p:sld>
</file>

<file path=ppt/tags/tag1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2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3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4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6.xml><?xml version="1.0" encoding="utf-8"?>
<p:tagLst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Office 主题​​">
  <a:themeElements>
    <a:clrScheme name="自定义 187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86B6BD"/>
      </a:accent1>
      <a:accent2>
        <a:srgbClr val="86B6BD"/>
      </a:accent2>
      <a:accent3>
        <a:srgbClr val="86B6BD"/>
      </a:accent3>
      <a:accent4>
        <a:srgbClr val="86B6BD"/>
      </a:accent4>
      <a:accent5>
        <a:srgbClr val="86B6BD"/>
      </a:accent5>
      <a:accent6>
        <a:srgbClr val="86B6BD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1122</Words>
  <Application>WPS 演示</Application>
  <PresentationFormat>自定义</PresentationFormat>
  <Paragraphs>114</Paragraphs>
  <Slides>19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Glegoo</vt:lpstr>
      <vt:lpstr>RoyalParkSwash</vt:lpstr>
      <vt:lpstr>Lato Light</vt:lpstr>
      <vt:lpstr>Mission Gothic Regular</vt:lpstr>
      <vt:lpstr>Open Sans</vt:lpstr>
      <vt:lpstr>宋体</vt:lpstr>
      <vt:lpstr>方正书宋_GBK</vt:lpstr>
      <vt:lpstr>Arial Unicode MS</vt:lpstr>
      <vt:lpstr>等线 Light</vt:lpstr>
      <vt:lpstr>Calibri Light</vt:lpstr>
      <vt:lpstr>等线</vt:lpstr>
      <vt:lpstr>Calibri</vt:lpstr>
      <vt:lpstr>Trebuchet MS</vt:lpstr>
      <vt:lpstr>文泉驿微米黑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Administrator</dc:creator>
  <cp:lastModifiedBy>独ǒ①ǒ无二</cp:lastModifiedBy>
  <cp:revision>479</cp:revision>
  <dcterms:created xsi:type="dcterms:W3CDTF">2020-07-02T15:12:33Z</dcterms:created>
  <dcterms:modified xsi:type="dcterms:W3CDTF">2020-07-02T15:12:33Z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