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1" d="100"/>
          <a:sy n="81" d="100"/>
        </p:scale>
        <p:origin x="8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F4-7175-49EF-8E79-1FD3507E267F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3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F4-7175-49EF-8E79-1FD3507E267F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F4-7175-49EF-8E79-1FD3507E267F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2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F4-7175-49EF-8E79-1FD3507E267F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5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F4-7175-49EF-8E79-1FD3507E267F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1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F4-7175-49EF-8E79-1FD3507E267F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9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F4-7175-49EF-8E79-1FD3507E267F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0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F4-7175-49EF-8E79-1FD3507E267F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F4-7175-49EF-8E79-1FD3507E267F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1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F4-7175-49EF-8E79-1FD3507E267F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1BF4-7175-49EF-8E79-1FD3507E267F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2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41BF4-7175-49EF-8E79-1FD3507E267F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EE2CC-4E32-4107-9508-1DBCBF6D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2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ackboard.slu.edu/webapps/blackboard/content/listContentEditable.jsp?content_id=_2433173_1&amp;course_id=_153733_1&amp;mode=re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ackboard.slu.edu/webapps/assignment/uploadAssignment?content_id=_2483732_1&amp;course_id=_153733_1&amp;assign_group_id=&amp;mode=cp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Half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9 (3/21) – </a:t>
            </a:r>
            <a:r>
              <a:rPr lang="en-US" dirty="0" err="1"/>
              <a:t>Github</a:t>
            </a:r>
            <a:r>
              <a:rPr lang="en-US" dirty="0"/>
              <a:t> &amp; Raster and Imagery Data</a:t>
            </a:r>
          </a:p>
          <a:p>
            <a:r>
              <a:rPr lang="en-US" dirty="0"/>
              <a:t>Week 10 (3/28) – Imagery Data Management, Lidar, and Mosaics</a:t>
            </a:r>
          </a:p>
          <a:p>
            <a:r>
              <a:rPr lang="en-US" dirty="0"/>
              <a:t>Week 11 (4/4) – </a:t>
            </a:r>
            <a:r>
              <a:rPr lang="en-US" dirty="0" err="1"/>
              <a:t>Arcpy.mapping</a:t>
            </a:r>
            <a:r>
              <a:rPr lang="en-US" dirty="0"/>
              <a:t>, working with MXDs</a:t>
            </a:r>
          </a:p>
          <a:p>
            <a:r>
              <a:rPr lang="en-US" dirty="0"/>
              <a:t>Week 12 (4/11) – Network and Spatial Analysis &amp; Demo of Pandas </a:t>
            </a:r>
          </a:p>
          <a:p>
            <a:r>
              <a:rPr lang="en-US" dirty="0"/>
              <a:t>Week 13 (4/18) – </a:t>
            </a:r>
            <a:r>
              <a:rPr lang="en-US" dirty="0" err="1"/>
              <a:t>Jupyter</a:t>
            </a:r>
            <a:r>
              <a:rPr lang="en-US" dirty="0"/>
              <a:t> and Projects in class</a:t>
            </a:r>
          </a:p>
          <a:p>
            <a:r>
              <a:rPr lang="en-US" dirty="0"/>
              <a:t>Week 14 (4/25) – HTML/</a:t>
            </a:r>
            <a:r>
              <a:rPr lang="en-US" dirty="0" err="1"/>
              <a:t>Javascript</a:t>
            </a:r>
            <a:r>
              <a:rPr lang="en-US" dirty="0"/>
              <a:t> and web development</a:t>
            </a:r>
          </a:p>
          <a:p>
            <a:r>
              <a:rPr lang="en-US" dirty="0"/>
              <a:t>Week 15 (5/2) – Final Project Presentations</a:t>
            </a:r>
          </a:p>
          <a:p>
            <a:r>
              <a:rPr lang="en-US" dirty="0"/>
              <a:t>Final Period (5/9) – Final Project Presentations</a:t>
            </a:r>
          </a:p>
        </p:txBody>
      </p:sp>
    </p:spTree>
    <p:extLst>
      <p:ext uri="{BB962C8B-B14F-4D97-AF65-F5344CB8AC3E}">
        <p14:creationId xmlns:p14="http://schemas.microsoft.com/office/powerpoint/2010/main" val="78850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Source Tree</a:t>
            </a:r>
          </a:p>
          <a:p>
            <a:endParaRPr lang="en-US" dirty="0"/>
          </a:p>
          <a:p>
            <a:r>
              <a:rPr lang="en-US" dirty="0"/>
              <a:t>Walk through GitHub &amp; </a:t>
            </a:r>
            <a:r>
              <a:rPr lang="en-US" dirty="0" err="1"/>
              <a:t>SourceTree</a:t>
            </a:r>
            <a:r>
              <a:rPr lang="en-US" dirty="0"/>
              <a:t> &amp; Slack together</a:t>
            </a:r>
          </a:p>
          <a:p>
            <a:endParaRPr lang="en-US" dirty="0"/>
          </a:p>
          <a:p>
            <a:r>
              <a:rPr lang="en-US" dirty="0"/>
              <a:t>Raster Lecture</a:t>
            </a:r>
          </a:p>
          <a:p>
            <a:endParaRPr lang="en-US" dirty="0"/>
          </a:p>
          <a:p>
            <a:r>
              <a:rPr lang="en-US" dirty="0"/>
              <a:t>Raster Exercise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1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Imagery, Mosaic Datasets, and LAS (Lidar) Datasets!</a:t>
            </a:r>
          </a:p>
        </p:txBody>
      </p:sp>
    </p:spTree>
    <p:extLst>
      <p:ext uri="{BB962C8B-B14F-4D97-AF65-F5344CB8AC3E}">
        <p14:creationId xmlns:p14="http://schemas.microsoft.com/office/powerpoint/2010/main" val="184573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 is available!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webpage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is Available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https://blackboard.slu.edu/webapps/blackboard/content/listContentEditable.jsp?content_id=_2433173_1&amp;course_id=_153733_1&amp;mode=reset</a:t>
            </a:r>
            <a:endParaRPr lang="en-US" dirty="0"/>
          </a:p>
          <a:p>
            <a:endParaRPr lang="en-US" dirty="0"/>
          </a:p>
          <a:p>
            <a:r>
              <a:rPr lang="en-US" dirty="0"/>
              <a:t>Would like to see you use GitHub for submission though!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9,  “Exercise 9”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https://blackboard.slu.edu/webapps/assignment/uploadAssignment?content_id=_2483732_1&amp;course_id=_153733_1&amp;assign_group_id=&amp;mode=cpview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8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169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Second Half</vt:lpstr>
      <vt:lpstr>This Week</vt:lpstr>
      <vt:lpstr>Next Week</vt:lpstr>
      <vt:lpstr>Project 2 is available!</vt:lpstr>
      <vt:lpstr>Final Project is Available</vt:lpstr>
      <vt:lpstr>Week 9,  “Exercise 9”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Brunner</dc:creator>
  <cp:lastModifiedBy>Gregory Brunner</cp:lastModifiedBy>
  <cp:revision>9</cp:revision>
  <dcterms:created xsi:type="dcterms:W3CDTF">2017-03-10T02:54:08Z</dcterms:created>
  <dcterms:modified xsi:type="dcterms:W3CDTF">2017-03-21T22:32:23Z</dcterms:modified>
</cp:coreProperties>
</file>