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1BF4-7175-49EF-8E79-1FD3507E267F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Half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9 (3/21) – Raster and Imagery Data</a:t>
            </a:r>
          </a:p>
          <a:p>
            <a:r>
              <a:rPr lang="en-US" dirty="0"/>
              <a:t>Week 10 (3/28) – Imagery Data Management and Mosaics</a:t>
            </a:r>
          </a:p>
          <a:p>
            <a:r>
              <a:rPr lang="en-US" dirty="0"/>
              <a:t>Week 11 (4/4) – </a:t>
            </a:r>
            <a:r>
              <a:rPr lang="en-US" dirty="0" err="1"/>
              <a:t>Arcpy.mapping</a:t>
            </a:r>
            <a:r>
              <a:rPr lang="en-US" dirty="0"/>
              <a:t>, working with MXDs</a:t>
            </a:r>
          </a:p>
          <a:p>
            <a:r>
              <a:rPr lang="en-US" dirty="0"/>
              <a:t>Week 12 (4/11) – ??????</a:t>
            </a:r>
          </a:p>
          <a:p>
            <a:r>
              <a:rPr lang="en-US" dirty="0"/>
              <a:t>Week 13 (4/18) – Projects in class</a:t>
            </a:r>
          </a:p>
          <a:p>
            <a:r>
              <a:rPr lang="en-US" dirty="0"/>
              <a:t>Week 14 (4/25) – HTML/</a:t>
            </a:r>
            <a:r>
              <a:rPr lang="en-US" dirty="0" err="1"/>
              <a:t>Javascript</a:t>
            </a:r>
            <a:r>
              <a:rPr lang="en-US" dirty="0"/>
              <a:t> and web development</a:t>
            </a:r>
          </a:p>
          <a:p>
            <a:r>
              <a:rPr lang="en-US" dirty="0"/>
              <a:t>Week 15 (5/2) – Final Project Presentations</a:t>
            </a:r>
          </a:p>
          <a:p>
            <a:r>
              <a:rPr lang="en-US" dirty="0"/>
              <a:t>Final Period (5/9) – 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85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Second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Brunner</dc:creator>
  <cp:lastModifiedBy>Gregory Brunner</cp:lastModifiedBy>
  <cp:revision>3</cp:revision>
  <dcterms:created xsi:type="dcterms:W3CDTF">2017-03-10T02:54:08Z</dcterms:created>
  <dcterms:modified xsi:type="dcterms:W3CDTF">2017-03-10T03:11:50Z</dcterms:modified>
</cp:coreProperties>
</file>