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4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1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2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6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6D39-8DAA-4008-809F-6921D387605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1125-B0D7-426C-A8A1-CB3A0EDE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SourceTree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Brunner</a:t>
            </a:r>
          </a:p>
        </p:txBody>
      </p:sp>
    </p:spTree>
    <p:extLst>
      <p:ext uri="{BB962C8B-B14F-4D97-AF65-F5344CB8AC3E}">
        <p14:creationId xmlns:p14="http://schemas.microsoft.com/office/powerpoint/2010/main" val="412693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9625"/>
            <a:ext cx="8572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1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9625"/>
            <a:ext cx="8572500" cy="5238750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8036168" y="5231424"/>
            <a:ext cx="2092570" cy="60666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5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5231423" y="4695092"/>
            <a:ext cx="1793631" cy="61546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6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9625"/>
            <a:ext cx="8572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6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9625"/>
            <a:ext cx="8572500" cy="5238750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4572000" y="5205046"/>
            <a:ext cx="1793631" cy="61546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2605087"/>
            <a:ext cx="5362575" cy="1647825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7965831" y="3754315"/>
            <a:ext cx="811456" cy="49859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1490662"/>
            <a:ext cx="6467475" cy="3876675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3305907" y="2760783"/>
            <a:ext cx="5934807" cy="91440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0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1357312"/>
            <a:ext cx="6467475" cy="4143375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3305907" y="2664071"/>
            <a:ext cx="5934807" cy="91440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4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03" y="1342381"/>
            <a:ext cx="10022497" cy="53766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SourceTree</a:t>
            </a:r>
            <a:r>
              <a:rPr lang="en-US" dirty="0"/>
              <a:t> is Installed!</a:t>
            </a:r>
          </a:p>
        </p:txBody>
      </p:sp>
    </p:spTree>
    <p:extLst>
      <p:ext uri="{BB962C8B-B14F-4D97-AF65-F5344CB8AC3E}">
        <p14:creationId xmlns:p14="http://schemas.microsoft.com/office/powerpoint/2010/main" val="202977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SourceTree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we will use to interface with GitHub</a:t>
            </a:r>
          </a:p>
          <a:p>
            <a:endParaRPr lang="en-US" dirty="0"/>
          </a:p>
          <a:p>
            <a:r>
              <a:rPr lang="en-US" dirty="0"/>
              <a:t>Allows us to visualize all aspects of source control</a:t>
            </a:r>
          </a:p>
          <a:p>
            <a:endParaRPr lang="en-US" dirty="0"/>
          </a:p>
          <a:p>
            <a:r>
              <a:rPr lang="en-US" dirty="0"/>
              <a:t>It’s free!</a:t>
            </a:r>
          </a:p>
        </p:txBody>
      </p:sp>
    </p:spTree>
    <p:extLst>
      <p:ext uri="{BB962C8B-B14F-4D97-AF65-F5344CB8AC3E}">
        <p14:creationId xmlns:p14="http://schemas.microsoft.com/office/powerpoint/2010/main" val="118091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9" y="200534"/>
            <a:ext cx="10372725" cy="55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1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9" y="200534"/>
            <a:ext cx="10372725" cy="5564534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8317523" y="624255"/>
            <a:ext cx="1143000" cy="42203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4" y="886966"/>
            <a:ext cx="10384747" cy="557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02" y="590550"/>
            <a:ext cx="10614598" cy="55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4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9625"/>
            <a:ext cx="8572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8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9625"/>
            <a:ext cx="8572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809625"/>
            <a:ext cx="8572500" cy="5238750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8502160" y="5240216"/>
            <a:ext cx="1880089" cy="59787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4469422" y="3686908"/>
            <a:ext cx="1880089" cy="59787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9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</Words>
  <Application>Microsoft Office PowerPoint</Application>
  <PresentationFormat>Widescreen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Installing SourceTree</vt:lpstr>
      <vt:lpstr>SourceTree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SourceTree is Installed!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SourceTree</dc:title>
  <dc:creator>Gregory Brunner</dc:creator>
  <cp:lastModifiedBy>Gregory Brunner</cp:lastModifiedBy>
  <cp:revision>3</cp:revision>
  <dcterms:created xsi:type="dcterms:W3CDTF">2017-03-14T13:01:52Z</dcterms:created>
  <dcterms:modified xsi:type="dcterms:W3CDTF">2017-03-14T13:31:28Z</dcterms:modified>
</cp:coreProperties>
</file>