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5" r:id="rId8"/>
    <p:sldId id="276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5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1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8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0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1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5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6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4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A0D6-D621-4886-91B1-38652015A63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8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0A0D6-D621-4886-91B1-38652015A63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F519-4714-44FE-AC2E-1AE3DA08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ro.arcgis.com/en/pro-app/arcpy/get-started/error-handling-with-python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gbovine.net/c-programming-tips.htm#compiler-warning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359313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Python Code Errors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Spelling mistakes</a:t>
            </a:r>
          </a:p>
          <a:p>
            <a:r>
              <a:rPr lang="en-US" dirty="0"/>
              <a:t>Forgetting to import modules</a:t>
            </a:r>
          </a:p>
          <a:p>
            <a:r>
              <a:rPr lang="en-US" dirty="0"/>
              <a:t>Case sensitivity</a:t>
            </a:r>
          </a:p>
          <a:p>
            <a:r>
              <a:rPr lang="en-US" dirty="0"/>
              <a:t>Paths</a:t>
            </a:r>
          </a:p>
          <a:p>
            <a:r>
              <a:rPr lang="en-US" dirty="0"/>
              <a:t>Forgetting colons (:) on if-else statements and loops</a:t>
            </a:r>
          </a:p>
          <a:p>
            <a:r>
              <a:rPr lang="en-US" dirty="0"/>
              <a:t>Incorrect or inconsistent indentation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7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and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ArcGIS puts a lock on files that are in use</a:t>
            </a:r>
          </a:p>
          <a:p>
            <a:endParaRPr lang="en-US" dirty="0"/>
          </a:p>
          <a:p>
            <a:r>
              <a:rPr lang="en-US" dirty="0"/>
              <a:t>When working with large files, test code on a small sample of data</a:t>
            </a:r>
          </a:p>
          <a:p>
            <a:endParaRPr lang="en-US" dirty="0"/>
          </a:p>
          <a:p>
            <a:r>
              <a:rPr lang="en-US" dirty="0"/>
              <a:t>Use “print” statements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764"/>
            <a:ext cx="10515600" cy="53269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Try-except – Way to gracefully handle errors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http://pro.arcgis.com/en/pro-app/arcpy/get-started/error-handling-with-python.htm</a:t>
            </a:r>
            <a:endParaRPr lang="en-US" dirty="0"/>
          </a:p>
          <a:p>
            <a:r>
              <a:rPr lang="en-US" dirty="0"/>
              <a:t>If interested in learning, look at the Debugging Exercise!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446" t="32358" r="5116" b="21470"/>
          <a:stretch/>
        </p:blipFill>
        <p:spPr>
          <a:xfrm>
            <a:off x="1968289" y="2104993"/>
            <a:ext cx="7856195" cy="30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3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How I Use Try-Except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3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Coding Advice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Using the IDE</a:t>
            </a:r>
          </a:p>
          <a:p>
            <a:pPr lvl="1"/>
            <a:r>
              <a:rPr lang="en-US" dirty="0"/>
              <a:t>Using Try-Except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6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Coding Advice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“print” statements!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out things like: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Files and paths</a:t>
            </a:r>
          </a:p>
          <a:p>
            <a:pPr lvl="1"/>
            <a:r>
              <a:rPr lang="en-US" dirty="0"/>
              <a:t>When a process finishes</a:t>
            </a:r>
          </a:p>
          <a:p>
            <a:pPr lvl="1"/>
            <a:r>
              <a:rPr lang="en-US" dirty="0"/>
              <a:t>The amount of time a process takes</a:t>
            </a:r>
          </a:p>
          <a:p>
            <a:endParaRPr lang="en-US" dirty="0"/>
          </a:p>
          <a:p>
            <a:r>
              <a:rPr lang="en-US" dirty="0"/>
              <a:t>Similarly, use </a:t>
            </a:r>
            <a:r>
              <a:rPr lang="en-US" dirty="0" err="1"/>
              <a:t>arcpy.AddMessage</a:t>
            </a:r>
            <a:r>
              <a:rPr lang="en-US" dirty="0"/>
              <a:t>() to add print statements to tools</a:t>
            </a:r>
          </a:p>
        </p:txBody>
      </p:sp>
    </p:spTree>
    <p:extLst>
      <p:ext uri="{BB962C8B-B14F-4D97-AF65-F5344CB8AC3E}">
        <p14:creationId xmlns:p14="http://schemas.microsoft.com/office/powerpoint/2010/main" val="2604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your compiler yell at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http://www.pgbovine.net/c-programming-tips.htm#compiler-warnings</a:t>
            </a:r>
            <a:endParaRPr lang="en-US" dirty="0"/>
          </a:p>
          <a:p>
            <a:r>
              <a:rPr lang="en-US" dirty="0"/>
              <a:t>When a program fails, you want it to fail loudly</a:t>
            </a:r>
          </a:p>
          <a:p>
            <a:r>
              <a:rPr lang="en-US" dirty="0"/>
              <a:t>Don’t use try-except statements until your code works. Try-except statements can mask the real issues.</a:t>
            </a:r>
          </a:p>
        </p:txBody>
      </p:sp>
    </p:spTree>
    <p:extLst>
      <p:ext uri="{BB962C8B-B14F-4D97-AF65-F5344CB8AC3E}">
        <p14:creationId xmlns:p14="http://schemas.microsoft.com/office/powerpoint/2010/main" val="258731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read compiler 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 to notice: what line of code the tool failed on.</a:t>
            </a:r>
          </a:p>
          <a:p>
            <a:r>
              <a:rPr lang="en-US" dirty="0"/>
              <a:t>From there, think about what the most likely source of error 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643" t="36852" r="20204" b="37726"/>
          <a:stretch/>
        </p:blipFill>
        <p:spPr>
          <a:xfrm>
            <a:off x="757443" y="3185717"/>
            <a:ext cx="10288491" cy="233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6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9631-128A-47D5-B549-49661ED0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70835-19DC-41F7-ACCB-E5D467E1E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3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B9E1-EBD7-4FCC-9956-893E802A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24368-E87D-4514-BCA0-B08D2BAD0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5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8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246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Week 8</vt:lpstr>
      <vt:lpstr>This Week</vt:lpstr>
      <vt:lpstr>Practical Coding Advice</vt:lpstr>
      <vt:lpstr>Use “print” statements!</vt:lpstr>
      <vt:lpstr>Let your compiler yell at you!</vt:lpstr>
      <vt:lpstr>Learn to read compiler error messages</vt:lpstr>
      <vt:lpstr>Functions</vt:lpstr>
      <vt:lpstr>PowerPoint Presentation</vt:lpstr>
      <vt:lpstr>Debugging</vt:lpstr>
      <vt:lpstr>Common Python Code Errors</vt:lpstr>
      <vt:lpstr>Debugging Tips and Tricks</vt:lpstr>
      <vt:lpstr>Exceptions</vt:lpstr>
      <vt:lpstr>Example – How I Use Try-Except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</dc:title>
  <dc:creator>Gregory Brunner</dc:creator>
  <cp:lastModifiedBy>Gregory Brunner</cp:lastModifiedBy>
  <cp:revision>20</cp:revision>
  <dcterms:created xsi:type="dcterms:W3CDTF">2017-04-09T01:31:15Z</dcterms:created>
  <dcterms:modified xsi:type="dcterms:W3CDTF">2018-01-08T19:44:13Z</dcterms:modified>
</cp:coreProperties>
</file>