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6019-5EB8-4A49-99CD-F084636E2E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6479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Raster Processing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 with raster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List and Describe</a:t>
            </a:r>
          </a:p>
          <a:p>
            <a:r>
              <a:rPr lang="en-US" dirty="0"/>
              <a:t>Analysis – Spatial Analysis and Map Algebra</a:t>
            </a:r>
          </a:p>
          <a:p>
            <a:pPr lvl="1"/>
            <a:r>
              <a:rPr lang="en-US" dirty="0"/>
              <a:t>Raster Objects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Mosaic (we’ll cover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38745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treat </a:t>
            </a:r>
            <a:r>
              <a:rPr lang="en-US" dirty="0" err="1"/>
              <a:t>rasters</a:t>
            </a:r>
            <a:r>
              <a:rPr lang="en-US" dirty="0"/>
              <a:t> as objects in Python</a:t>
            </a:r>
          </a:p>
          <a:p>
            <a:endParaRPr lang="en-US" dirty="0"/>
          </a:p>
          <a:p>
            <a:r>
              <a:rPr lang="en-US" dirty="0"/>
              <a:t>Simple and powerful algebraic expression through Spatial Analysis Tools</a:t>
            </a:r>
          </a:p>
          <a:p>
            <a:endParaRPr lang="en-US" dirty="0"/>
          </a:p>
          <a:p>
            <a:r>
              <a:rPr lang="en-US" dirty="0"/>
              <a:t>Available through Spatial Analysis module</a:t>
            </a:r>
          </a:p>
          <a:p>
            <a:endParaRPr lang="en-US" dirty="0"/>
          </a:p>
          <a:p>
            <a:r>
              <a:rPr lang="en-US" dirty="0"/>
              <a:t>Integrated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4953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Calculator tool in ArcMap</a:t>
            </a:r>
          </a:p>
          <a:p>
            <a:endParaRPr lang="en-US" dirty="0"/>
          </a:p>
          <a:p>
            <a:r>
              <a:rPr lang="en-US" dirty="0"/>
              <a:t>Python Window</a:t>
            </a:r>
          </a:p>
          <a:p>
            <a:endParaRPr lang="en-US" dirty="0"/>
          </a:p>
          <a:p>
            <a:r>
              <a:rPr lang="en-US" dirty="0"/>
              <a:t>Python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73" y="1553134"/>
            <a:ext cx="5489262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Spatial Analyst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List and Process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Rasters</vt:lpstr>
      <vt:lpstr>Things we can do with raster data</vt:lpstr>
      <vt:lpstr>Listing Rasters</vt:lpstr>
      <vt:lpstr>Describing Rasters</vt:lpstr>
      <vt:lpstr>Analysis – Map Algebra</vt:lpstr>
      <vt:lpstr>Ways to Access Map Algebra</vt:lpstr>
      <vt:lpstr>Importing Spatial Analyst Module</vt:lpstr>
      <vt:lpstr>Syntax</vt:lpstr>
      <vt:lpstr>Demo: List and Process Rasters</vt:lpstr>
      <vt:lpstr>Demo: Raster Processing with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Rasters</dc:title>
  <dc:creator>Gregory Brunner</dc:creator>
  <cp:lastModifiedBy>Gregory Brunner</cp:lastModifiedBy>
  <cp:revision>2</cp:revision>
  <dcterms:created xsi:type="dcterms:W3CDTF">2017-03-19T01:19:26Z</dcterms:created>
  <dcterms:modified xsi:type="dcterms:W3CDTF">2017-03-19T02:33:38Z</dcterms:modified>
</cp:coreProperties>
</file>