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0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C907-9D9A-42BE-B4E7-87618D968B1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20C2-B19E-4A42-9605-49ACB056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9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Week 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 Tutorial</a:t>
            </a:r>
          </a:p>
          <a:p>
            <a:r>
              <a:rPr lang="en-US" dirty="0"/>
              <a:t>Lecture on</a:t>
            </a:r>
          </a:p>
          <a:p>
            <a:pPr lvl="1"/>
            <a:r>
              <a:rPr lang="en-US" dirty="0"/>
              <a:t>Mosaic Datasets</a:t>
            </a:r>
          </a:p>
          <a:p>
            <a:pPr lvl="1"/>
            <a:r>
              <a:rPr lang="en-US" dirty="0"/>
              <a:t>LAS Datasets</a:t>
            </a:r>
          </a:p>
          <a:p>
            <a:r>
              <a:rPr lang="en-US" dirty="0"/>
              <a:t>3 Exercises</a:t>
            </a:r>
          </a:p>
          <a:p>
            <a:pPr lvl="1"/>
            <a:r>
              <a:rPr lang="en-US" dirty="0"/>
              <a:t>Exercise 1 (Manually creating mosaic datasets)</a:t>
            </a:r>
          </a:p>
          <a:p>
            <a:pPr lvl="1"/>
            <a:r>
              <a:rPr lang="en-US" dirty="0"/>
              <a:t>Python Exercise 1 (Mosaic Datasets)</a:t>
            </a:r>
          </a:p>
          <a:p>
            <a:pPr lvl="1"/>
            <a:r>
              <a:rPr lang="en-US" dirty="0"/>
              <a:t>Python Exercise 2 (LAS Datasets)</a:t>
            </a:r>
          </a:p>
          <a:p>
            <a:r>
              <a:rPr lang="en-US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109888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2 Due</a:t>
            </a:r>
          </a:p>
          <a:p>
            <a:endParaRPr lang="en-US" dirty="0"/>
          </a:p>
          <a:p>
            <a:r>
              <a:rPr lang="en-US" dirty="0"/>
              <a:t>In class exercise scripts due in Week 10 folder</a:t>
            </a:r>
          </a:p>
          <a:p>
            <a:endParaRPr lang="en-US" dirty="0"/>
          </a:p>
          <a:p>
            <a:r>
              <a:rPr lang="en-US" dirty="0" err="1"/>
              <a:t>Arcpy.mapping</a:t>
            </a:r>
            <a:r>
              <a:rPr lang="en-US" dirty="0"/>
              <a:t> – controlling MXDs and creating map books</a:t>
            </a:r>
          </a:p>
          <a:p>
            <a:pPr lvl="1"/>
            <a:r>
              <a:rPr lang="en-US" dirty="0"/>
              <a:t>Read Chapter 8 of Toms for HW too.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Today – Week 10</vt:lpstr>
      <vt:lpstr>Week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– Week 10</dc:title>
  <dc:creator>Gregory Brunner</dc:creator>
  <cp:lastModifiedBy>Gregory Brunner</cp:lastModifiedBy>
  <cp:revision>5</cp:revision>
  <dcterms:created xsi:type="dcterms:W3CDTF">2017-03-28T20:56:31Z</dcterms:created>
  <dcterms:modified xsi:type="dcterms:W3CDTF">2017-03-28T21:08:05Z</dcterms:modified>
</cp:coreProperties>
</file>