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0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8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9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7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1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5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1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8C17-1AD3-453B-90A8-31E7DAAD0F8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F8C17-1AD3-453B-90A8-31E7DAAD0F81}" type="datetimeFigureOut">
              <a:rPr lang="en-US" smtClean="0"/>
              <a:t>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26298-3300-4771-8888-27747C60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0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Geoprocessing</a:t>
            </a:r>
            <a:r>
              <a:rPr lang="en-US" dirty="0" smtClean="0"/>
              <a:t> and </a:t>
            </a:r>
            <a:r>
              <a:rPr lang="en-US" dirty="0" err="1" smtClean="0"/>
              <a:t>Arcpy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Gregory Brunner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92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Window in ArcMap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39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7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Launch Into the Python Window!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8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Arcpy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3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Geoprocessing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Geoprocessing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Toolboxes and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9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and </a:t>
            </a:r>
            <a:r>
              <a:rPr lang="en-US" dirty="0" err="1" smtClean="0"/>
              <a:t>ModelBuilder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1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with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Scripts as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0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Python Window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90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Widescreen</PresentationFormat>
  <Paragraphs>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Geoprocessing and Arcpy</vt:lpstr>
      <vt:lpstr>Geoprocessing</vt:lpstr>
      <vt:lpstr>What is Geoprocessing</vt:lpstr>
      <vt:lpstr>Toolboxes and Tools</vt:lpstr>
      <vt:lpstr>Environment Settings</vt:lpstr>
      <vt:lpstr>Models and ModelBuilder</vt:lpstr>
      <vt:lpstr>Scripting with Python</vt:lpstr>
      <vt:lpstr>Scripts as Tools</vt:lpstr>
      <vt:lpstr>The Python Window</vt:lpstr>
      <vt:lpstr>Python Window in ArcMap</vt:lpstr>
      <vt:lpstr>Writing Code</vt:lpstr>
      <vt:lpstr>Getting Help</vt:lpstr>
      <vt:lpstr>Let’s Launch Into the Python Window!</vt:lpstr>
      <vt:lpstr>Arcpy</vt:lpstr>
    </vt:vector>
  </TitlesOfParts>
  <Company>Esri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and Arcpy</dc:title>
  <dc:creator>Gregory Brunner</dc:creator>
  <cp:lastModifiedBy>Gregory Brunner</cp:lastModifiedBy>
  <cp:revision>2</cp:revision>
  <dcterms:created xsi:type="dcterms:W3CDTF">2017-01-09T03:31:01Z</dcterms:created>
  <dcterms:modified xsi:type="dcterms:W3CDTF">2017-01-09T03:32:43Z</dcterms:modified>
</cp:coreProperties>
</file>