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7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0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C907-9D9A-42BE-B4E7-87618D968B1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9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– Week 11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Project 2 If all have been Submitted</a:t>
            </a:r>
          </a:p>
          <a:p>
            <a:r>
              <a:rPr lang="en-US" dirty="0"/>
              <a:t>Lecture on</a:t>
            </a:r>
          </a:p>
          <a:p>
            <a:pPr lvl="1"/>
            <a:r>
              <a:rPr lang="en-US" dirty="0"/>
              <a:t>Practical Coding Advice</a:t>
            </a:r>
          </a:p>
          <a:p>
            <a:pPr lvl="1"/>
            <a:r>
              <a:rPr lang="en-US" dirty="0" err="1"/>
              <a:t>Arcpy.Mapping</a:t>
            </a:r>
            <a:endParaRPr lang="en-US" dirty="0"/>
          </a:p>
          <a:p>
            <a:r>
              <a:rPr lang="en-US" dirty="0"/>
              <a:t>2 Exercises</a:t>
            </a:r>
          </a:p>
          <a:p>
            <a:pPr lvl="1"/>
            <a:r>
              <a:rPr lang="en-US" dirty="0"/>
              <a:t>Exercise 1 – Basic Map Scripting</a:t>
            </a:r>
          </a:p>
          <a:p>
            <a:pPr lvl="1"/>
            <a:r>
              <a:rPr lang="en-US" dirty="0"/>
              <a:t>Exercise 2 – Creating a Map Series (Allen Textbook)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8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Due</a:t>
            </a:r>
          </a:p>
          <a:p>
            <a:endParaRPr lang="en-US" dirty="0"/>
          </a:p>
          <a:p>
            <a:r>
              <a:rPr lang="en-US" dirty="0"/>
              <a:t>Read Chapter 11 of Toms – Network Analyst and Spatial Analyst with </a:t>
            </a:r>
            <a:r>
              <a:rPr lang="en-US" dirty="0" err="1"/>
              <a:t>ArcPy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Bringing Your Final Projects and Questions to Class!</a:t>
            </a:r>
          </a:p>
          <a:p>
            <a:pPr lvl="1"/>
            <a:r>
              <a:rPr lang="en-US" dirty="0"/>
              <a:t>If you have questions or need help, ask!</a:t>
            </a:r>
          </a:p>
          <a:p>
            <a:pPr lvl="1"/>
            <a:r>
              <a:rPr lang="en-US" dirty="0"/>
              <a:t>We can use GitHub to share or collaborate</a:t>
            </a:r>
          </a:p>
          <a:p>
            <a:pPr lvl="1"/>
            <a:r>
              <a:rPr lang="en-US" dirty="0"/>
              <a:t>I’m also expecting some sort of 5-10 minute presentation. Don’t forget!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9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12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Debugging, Functions, and Analysis</a:t>
            </a:r>
          </a:p>
          <a:p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Your choice of exercises!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Cursors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/>
              <a:t>Network and </a:t>
            </a:r>
            <a:r>
              <a:rPr lang="en-US"/>
              <a:t>Spatial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3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122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Today – Week 11</vt:lpstr>
      <vt:lpstr>Week 12</vt:lpstr>
      <vt:lpstr>Week 12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– Week 10</dc:title>
  <dc:creator>Gregory Brunner</dc:creator>
  <cp:lastModifiedBy>Gregory Brunner</cp:lastModifiedBy>
  <cp:revision>9</cp:revision>
  <dcterms:created xsi:type="dcterms:W3CDTF">2017-03-28T20:56:31Z</dcterms:created>
  <dcterms:modified xsi:type="dcterms:W3CDTF">2017-04-04T01:48:13Z</dcterms:modified>
</cp:coreProperties>
</file>