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67-AA84-4553-AA47-178FC1757A7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pyscrip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eticforce.com/best-python-ide-for-programmers-windows-and-m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94" y="1412420"/>
            <a:ext cx="9462211" cy="5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IDE; Let’s Get Started!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you can write, test, debug, and run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– Default 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idle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8" y="1392783"/>
            <a:ext cx="5069568" cy="52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0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Pyscripter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poular</a:t>
            </a:r>
            <a:r>
              <a:rPr lang="en-US" dirty="0" smtClean="0"/>
              <a:t> than IDL</a:t>
            </a:r>
          </a:p>
          <a:p>
            <a:endParaRPr lang="en-US" dirty="0" smtClean="0"/>
          </a:p>
          <a:p>
            <a:r>
              <a:rPr lang="en-US" dirty="0" smtClean="0"/>
              <a:t>Has code completion</a:t>
            </a:r>
          </a:p>
          <a:p>
            <a:endParaRPr lang="en-US" dirty="0" smtClean="0"/>
          </a:p>
          <a:p>
            <a:r>
              <a:rPr lang="en-US" dirty="0" smtClean="0"/>
              <a:t>Has debugging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https://sourceforge.net/projects/pyscripter/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 descr="Image result for pyscri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51" y="898071"/>
            <a:ext cx="5162570" cy="3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8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Spyder</a:t>
            </a:r>
            <a:endParaRPr lang="en-US" dirty="0" smtClean="0"/>
          </a:p>
          <a:p>
            <a:r>
              <a:rPr lang="en-US" dirty="0" smtClean="0"/>
              <a:t>Top 10 Python IDEs: </a:t>
            </a:r>
            <a:r>
              <a:rPr lang="en-US" dirty="0" smtClean="0">
                <a:hlinkClick r:id="rId2"/>
              </a:rPr>
              <a:t>http://noeticforce.com/best-python-ide-for-programmers-windows-and-mac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4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65"/>
          <a:stretch/>
        </p:blipFill>
        <p:spPr>
          <a:xfrm>
            <a:off x="1578057" y="1404258"/>
            <a:ext cx="9559908" cy="52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7829" y="1393363"/>
            <a:ext cx="10515600" cy="4351338"/>
          </a:xfrm>
        </p:spPr>
        <p:txBody>
          <a:bodyPr/>
          <a:lstStyle/>
          <a:p>
            <a:r>
              <a:rPr lang="en-US" dirty="0" smtClean="0"/>
              <a:t>For example, 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 “Python dictionary”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59" r="47489"/>
          <a:stretch/>
        </p:blipFill>
        <p:spPr>
          <a:xfrm>
            <a:off x="3365269" y="1986742"/>
            <a:ext cx="5461461" cy="56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48" y="1543050"/>
            <a:ext cx="8670179" cy="48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Basics</vt:lpstr>
      <vt:lpstr>IDE – Integrated Development Environment</vt:lpstr>
      <vt:lpstr>IDLE – Default IDE </vt:lpstr>
      <vt:lpstr>Pyscripter</vt:lpstr>
      <vt:lpstr>Others</vt:lpstr>
      <vt:lpstr>Getting Help</vt:lpstr>
      <vt:lpstr>Arcgis.com</vt:lpstr>
      <vt:lpstr>Google!</vt:lpstr>
      <vt:lpstr>Stack Overflow</vt:lpstr>
      <vt:lpstr>GitHub</vt:lpstr>
      <vt:lpstr>Open Your IDE; Let’s Get Started!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Gregory Brunner</dc:creator>
  <cp:lastModifiedBy>Gregory Brunner</cp:lastModifiedBy>
  <cp:revision>5</cp:revision>
  <dcterms:created xsi:type="dcterms:W3CDTF">2016-12-30T22:13:34Z</dcterms:created>
  <dcterms:modified xsi:type="dcterms:W3CDTF">2016-12-30T22:26:51Z</dcterms:modified>
</cp:coreProperties>
</file>