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58" d="100"/>
          <a:sy n="58" d="100"/>
        </p:scale>
        <p:origin x="50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E7C-F668-4014-A087-F296E9A3139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05C-32C1-45E2-A316-88788E1E1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3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E7C-F668-4014-A087-F296E9A3139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05C-32C1-45E2-A316-88788E1E1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4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E7C-F668-4014-A087-F296E9A3139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05C-32C1-45E2-A316-88788E1E1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E7C-F668-4014-A087-F296E9A3139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05C-32C1-45E2-A316-88788E1E1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E7C-F668-4014-A087-F296E9A3139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05C-32C1-45E2-A316-88788E1E1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6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E7C-F668-4014-A087-F296E9A3139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05C-32C1-45E2-A316-88788E1E1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7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E7C-F668-4014-A087-F296E9A3139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05C-32C1-45E2-A316-88788E1E1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4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E7C-F668-4014-A087-F296E9A3139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05C-32C1-45E2-A316-88788E1E1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E7C-F668-4014-A087-F296E9A3139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05C-32C1-45E2-A316-88788E1E1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E7C-F668-4014-A087-F296E9A3139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05C-32C1-45E2-A316-88788E1E1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4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E7C-F668-4014-A087-F296E9A3139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F05C-32C1-45E2-A316-88788E1E1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8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2E7C-F668-4014-A087-F296E9A3139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3F05C-32C1-45E2-A316-88788E1E1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7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details/Scipy2010-JamesBergstra-TransparentGpuComputingWithTheano" TargetMode="External"/><Relationship Id="rId2" Type="http://schemas.openxmlformats.org/officeDocument/2006/relationships/hyperlink" Target="http://deeplearning.net/software/theano/tutorial/using_gpu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dirty="0"/>
              <a:t>Image Processing with the GPU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98714"/>
            <a:ext cx="10515600" cy="48782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What: We propose exploring the </a:t>
            </a:r>
            <a:r>
              <a:rPr lang="en-US" dirty="0" err="1"/>
              <a:t>Theano</a:t>
            </a:r>
            <a:r>
              <a:rPr lang="en-US" dirty="0"/>
              <a:t> library in Python to understand if we can use the GPU to do image processing. Specifically, we propose to:</a:t>
            </a:r>
          </a:p>
          <a:p>
            <a:pPr lvl="1"/>
            <a:r>
              <a:rPr lang="en-US" dirty="0"/>
              <a:t>Understand how to use </a:t>
            </a:r>
            <a:r>
              <a:rPr lang="en-US" dirty="0" err="1"/>
              <a:t>Theano</a:t>
            </a:r>
            <a:r>
              <a:rPr lang="en-US" dirty="0"/>
              <a:t> with </a:t>
            </a:r>
            <a:r>
              <a:rPr lang="en-US" dirty="0" err="1"/>
              <a:t>arcpy</a:t>
            </a:r>
            <a:r>
              <a:rPr lang="en-US" dirty="0"/>
              <a:t> for image processing.</a:t>
            </a:r>
          </a:p>
          <a:p>
            <a:pPr lvl="1"/>
            <a:r>
              <a:rPr lang="en-US" dirty="0"/>
              <a:t>Create global Compound Topographic Index using </a:t>
            </a:r>
            <a:r>
              <a:rPr lang="en-US" dirty="0" err="1"/>
              <a:t>Theano</a:t>
            </a:r>
            <a:r>
              <a:rPr lang="en-US" dirty="0"/>
              <a:t> and compare the speed of image processing with the GPU to that of the CPU and ArcGIS Python Raster Functions.</a:t>
            </a:r>
            <a:endParaRPr lang="en-US" i="1" dirty="0"/>
          </a:p>
          <a:p>
            <a:pPr lvl="1"/>
            <a:r>
              <a:rPr lang="en-US" dirty="0"/>
              <a:t>Understand the ways we can apply GPU processing techniques to Python/ArcGIS raster processing.</a:t>
            </a:r>
          </a:p>
          <a:p>
            <a:r>
              <a:rPr lang="en-US"/>
              <a:t>Why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Using the GPU has the potential to significantly speed up image processing </a:t>
            </a:r>
          </a:p>
          <a:p>
            <a:pPr lvl="1"/>
            <a:r>
              <a:rPr lang="en-US" dirty="0"/>
              <a:t>We need to understand how this technology can improve our core software and ArcGIS solutions and how we can use it in project work.</a:t>
            </a:r>
          </a:p>
          <a:p>
            <a:pPr marL="176213" lvl="1" indent="-176213">
              <a:spcBef>
                <a:spcPts val="300"/>
              </a:spcBef>
              <a:buFont typeface="Arial"/>
              <a:buChar char="•"/>
            </a:pPr>
            <a:r>
              <a:rPr lang="en-US" sz="2800" dirty="0"/>
              <a:t>How</a:t>
            </a:r>
          </a:p>
          <a:p>
            <a:pPr marL="514541" lvl="2" indent="-176213">
              <a:spcBef>
                <a:spcPts val="300"/>
              </a:spcBef>
              <a:buFont typeface="Arial"/>
              <a:buChar char="•"/>
            </a:pPr>
            <a:r>
              <a:rPr lang="en-US" sz="2400" dirty="0" err="1"/>
              <a:t>Theano</a:t>
            </a:r>
            <a:r>
              <a:rPr lang="en-US" sz="2400" dirty="0"/>
              <a:t> (</a:t>
            </a:r>
            <a:r>
              <a:rPr lang="en-US" sz="2400" dirty="0">
                <a:hlinkClick r:id="rId2"/>
              </a:rPr>
              <a:t>http://deeplearning.net/software/theano/tutorial/using_gpu.html</a:t>
            </a:r>
            <a:r>
              <a:rPr lang="en-US" sz="2400" dirty="0"/>
              <a:t>)</a:t>
            </a:r>
          </a:p>
          <a:p>
            <a:pPr marL="514541" lvl="2" indent="-176213">
              <a:spcBef>
                <a:spcPts val="300"/>
              </a:spcBef>
              <a:buFont typeface="Arial"/>
              <a:buChar char="•"/>
            </a:pPr>
            <a:r>
              <a:rPr lang="en-US" sz="2400" dirty="0">
                <a:hlinkClick r:id="rId3"/>
              </a:rPr>
              <a:t>https://archive.org/details/Scipy2010-JamesBergstra-TransparentGpuComputingWithTheano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0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8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Image Processing with the GPU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with the GPU</dc:title>
  <dc:creator>Gregory Brunner</dc:creator>
  <cp:lastModifiedBy>Gregory Brunner</cp:lastModifiedBy>
  <cp:revision>3</cp:revision>
  <dcterms:created xsi:type="dcterms:W3CDTF">2017-02-19T04:26:00Z</dcterms:created>
  <dcterms:modified xsi:type="dcterms:W3CDTF">2017-02-21T20:53:14Z</dcterms:modified>
</cp:coreProperties>
</file>