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5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1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8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5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6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8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0A0D6-D621-4886-91B1-38652015A63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ro.arcgis.com/en/pro-app/arcpy/get-started/error-handling-with-python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arcgis.com/python/sample-notebooks/chennai-floods-analysis/" TargetMode="External"/><Relationship Id="rId2" Type="http://schemas.openxmlformats.org/officeDocument/2006/relationships/hyperlink" Target="https://developers.arcgis.com/pyth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wasilgeo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gbovine.net/c-programming-tips.htm#compiler-warning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359313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Python Code 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Spelling mistakes</a:t>
            </a:r>
          </a:p>
          <a:p>
            <a:r>
              <a:rPr lang="en-US" dirty="0"/>
              <a:t>Forgetting to import modules</a:t>
            </a:r>
          </a:p>
          <a:p>
            <a:r>
              <a:rPr lang="en-US" dirty="0"/>
              <a:t>Case sensitivity</a:t>
            </a:r>
          </a:p>
          <a:p>
            <a:r>
              <a:rPr lang="en-US" dirty="0"/>
              <a:t>Paths</a:t>
            </a:r>
          </a:p>
          <a:p>
            <a:r>
              <a:rPr lang="en-US" dirty="0"/>
              <a:t>Forgetting colons (:) on if-else statements and loops</a:t>
            </a:r>
          </a:p>
          <a:p>
            <a:r>
              <a:rPr lang="en-US" dirty="0"/>
              <a:t>Incorrect or inconsistent indentation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7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and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ArcGIS puts a lock on files that are in use</a:t>
            </a:r>
          </a:p>
          <a:p>
            <a:endParaRPr lang="en-US" dirty="0"/>
          </a:p>
          <a:p>
            <a:r>
              <a:rPr lang="en-US" dirty="0"/>
              <a:t>When working with large files, test code on a small sample of data</a:t>
            </a:r>
          </a:p>
          <a:p>
            <a:endParaRPr lang="en-US" dirty="0"/>
          </a:p>
          <a:p>
            <a:r>
              <a:rPr lang="en-US" dirty="0"/>
              <a:t>Use “print” statements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764"/>
            <a:ext cx="10515600" cy="53269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Try-except – Way to gracefully handle errors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http://pro.arcgis.com/en/pro-app/arcpy/get-started/error-handling-with-python.htm</a:t>
            </a:r>
            <a:endParaRPr lang="en-US" dirty="0"/>
          </a:p>
          <a:p>
            <a:r>
              <a:rPr lang="en-US" dirty="0"/>
              <a:t>If interested in learning, look at the Debugging Exercise!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446" t="32358" r="5116" b="21470"/>
          <a:stretch/>
        </p:blipFill>
        <p:spPr>
          <a:xfrm>
            <a:off x="1968289" y="2104993"/>
            <a:ext cx="7856195" cy="30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How I Use Try-Except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5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7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6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– Beyond the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5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Notebooks and Python API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12 of Toms – The End of the Beginning</a:t>
            </a:r>
          </a:p>
          <a:p>
            <a:r>
              <a:rPr lang="en-US" dirty="0"/>
              <a:t>ArcGIS Python Web API - </a:t>
            </a:r>
            <a:r>
              <a:rPr lang="en-US" dirty="0">
                <a:hlinkClick r:id="rId2"/>
              </a:rPr>
              <a:t>https://developers.arcgis.com/python/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https://developers.arcgis.com/python/sample-notebooks/chennai-floods-analysis/</a:t>
            </a:r>
            <a:endParaRPr lang="en-US" dirty="0"/>
          </a:p>
          <a:p>
            <a:r>
              <a:rPr lang="en-US" dirty="0"/>
              <a:t>Try the samples live! We’ll look at this on Monday.</a:t>
            </a:r>
          </a:p>
        </p:txBody>
      </p:sp>
    </p:spTree>
    <p:extLst>
      <p:ext uri="{BB962C8B-B14F-4D97-AF65-F5344CB8AC3E}">
        <p14:creationId xmlns:p14="http://schemas.microsoft.com/office/powerpoint/2010/main" val="27405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week, though…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Pick </a:t>
            </a:r>
            <a:r>
              <a:rPr lang="en-US"/>
              <a:t>any 2 or 3 </a:t>
            </a:r>
            <a:r>
              <a:rPr lang="en-US" dirty="0"/>
              <a:t>of the following and submit them in the week 12 in-class work folder:</a:t>
            </a:r>
          </a:p>
          <a:p>
            <a:pPr lvl="1"/>
            <a:r>
              <a:rPr lang="en-US" dirty="0"/>
              <a:t>Chapter 11 of Toms on Network and Spatial Analysis</a:t>
            </a:r>
          </a:p>
          <a:p>
            <a:pPr lvl="1"/>
            <a:r>
              <a:rPr lang="en-US" dirty="0"/>
              <a:t>Cursors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r>
              <a:rPr lang="en-US" dirty="0"/>
              <a:t>Homework:</a:t>
            </a:r>
          </a:p>
          <a:p>
            <a:pPr lvl="1"/>
            <a:r>
              <a:rPr lang="en-US" dirty="0"/>
              <a:t>Work on Final Project</a:t>
            </a:r>
          </a:p>
          <a:p>
            <a:pPr lvl="1"/>
            <a:r>
              <a:rPr lang="en-US" dirty="0"/>
              <a:t>Watch two videos in the Week 13 Folder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8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Talk about Final Project</a:t>
            </a:r>
          </a:p>
          <a:p>
            <a:r>
              <a:rPr lang="en-US" dirty="0"/>
              <a:t>Review Project 2</a:t>
            </a:r>
          </a:p>
          <a:p>
            <a:r>
              <a:rPr lang="en-US" dirty="0"/>
              <a:t>Practical Coding Advice, Debugging, </a:t>
            </a:r>
            <a:r>
              <a:rPr lang="en-US" dirty="0" err="1"/>
              <a:t>Numpy</a:t>
            </a:r>
            <a:r>
              <a:rPr lang="en-US" dirty="0"/>
              <a:t>, and </a:t>
            </a:r>
            <a:r>
              <a:rPr lang="en-US" dirty="0" err="1"/>
              <a:t>Matplotlib</a:t>
            </a:r>
            <a:endParaRPr lang="en-US" dirty="0"/>
          </a:p>
          <a:p>
            <a:r>
              <a:rPr lang="en-US" dirty="0"/>
              <a:t>Week 13  (4/18) – Next Week </a:t>
            </a:r>
          </a:p>
          <a:p>
            <a:pPr lvl="1"/>
            <a:r>
              <a:rPr lang="en-US" dirty="0"/>
              <a:t>Beyond the basics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 and </a:t>
            </a:r>
            <a:r>
              <a:rPr lang="en-US" dirty="0" err="1"/>
              <a:t>WebGIS</a:t>
            </a:r>
            <a:r>
              <a:rPr lang="en-US" dirty="0"/>
              <a:t> with Python</a:t>
            </a:r>
          </a:p>
          <a:p>
            <a:r>
              <a:rPr lang="en-US" dirty="0"/>
              <a:t>Week 14 (4/25)</a:t>
            </a:r>
          </a:p>
          <a:p>
            <a:pPr lvl="1"/>
            <a:r>
              <a:rPr lang="en-US" dirty="0"/>
              <a:t>Intro to Web Development for GIS</a:t>
            </a:r>
          </a:p>
          <a:p>
            <a:pPr lvl="1"/>
            <a:r>
              <a:rPr lang="en-US" dirty="0"/>
              <a:t>HTML and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Led by Jacob Wasilkowski (</a:t>
            </a:r>
            <a:r>
              <a:rPr lang="en-US" dirty="0">
                <a:hlinkClick r:id="rId2"/>
              </a:rPr>
              <a:t>https://jwasilgeo.github.io/</a:t>
            </a:r>
            <a:r>
              <a:rPr lang="en-US" dirty="0"/>
              <a:t>) </a:t>
            </a:r>
          </a:p>
          <a:p>
            <a:r>
              <a:rPr lang="en-US" dirty="0"/>
              <a:t>Week 15 (5/2) – Final Projects Due and Presented</a:t>
            </a:r>
          </a:p>
        </p:txBody>
      </p:sp>
    </p:spTree>
    <p:extLst>
      <p:ext uri="{BB962C8B-B14F-4D97-AF65-F5344CB8AC3E}">
        <p14:creationId xmlns:p14="http://schemas.microsoft.com/office/powerpoint/2010/main" val="334076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– Option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606" y="1324881"/>
            <a:ext cx="7874166" cy="54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0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– Option 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320" y="1477282"/>
            <a:ext cx="7478656" cy="51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11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Seemed like everyone understood what to do.</a:t>
            </a:r>
          </a:p>
          <a:p>
            <a:endParaRPr lang="en-US" dirty="0"/>
          </a:p>
          <a:p>
            <a:r>
              <a:rPr lang="en-US" dirty="0"/>
              <a:t>Mistakes that I saw</a:t>
            </a:r>
          </a:p>
          <a:p>
            <a:pPr lvl="1"/>
            <a:r>
              <a:rPr lang="en-US" dirty="0"/>
              <a:t>Forgot to save </a:t>
            </a:r>
            <a:r>
              <a:rPr lang="en-US" dirty="0" err="1"/>
              <a:t>mxd</a:t>
            </a:r>
            <a:r>
              <a:rPr lang="en-US" dirty="0"/>
              <a:t> after adding layers</a:t>
            </a:r>
          </a:p>
          <a:p>
            <a:pPr lvl="1"/>
            <a:r>
              <a:rPr lang="en-US" dirty="0"/>
              <a:t>Only added layer to 1 </a:t>
            </a:r>
            <a:r>
              <a:rPr lang="en-US" dirty="0" err="1"/>
              <a:t>datacframe</a:t>
            </a:r>
            <a:r>
              <a:rPr lang="en-US" dirty="0"/>
              <a:t> instead of both</a:t>
            </a:r>
          </a:p>
        </p:txBody>
      </p:sp>
    </p:spTree>
    <p:extLst>
      <p:ext uri="{BB962C8B-B14F-4D97-AF65-F5344CB8AC3E}">
        <p14:creationId xmlns:p14="http://schemas.microsoft.com/office/powerpoint/2010/main" val="367295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Coding Advice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“print” statements!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out things like: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Files and paths</a:t>
            </a:r>
          </a:p>
          <a:p>
            <a:pPr lvl="1"/>
            <a:r>
              <a:rPr lang="en-US" dirty="0"/>
              <a:t>When a process finishes</a:t>
            </a:r>
          </a:p>
          <a:p>
            <a:pPr lvl="1"/>
            <a:r>
              <a:rPr lang="en-US" dirty="0"/>
              <a:t>The amount of time a process takes</a:t>
            </a:r>
          </a:p>
          <a:p>
            <a:endParaRPr lang="en-US" dirty="0"/>
          </a:p>
          <a:p>
            <a:r>
              <a:rPr lang="en-US" dirty="0"/>
              <a:t>Similarly, use </a:t>
            </a:r>
            <a:r>
              <a:rPr lang="en-US" dirty="0" err="1"/>
              <a:t>arcpy.AddMessage</a:t>
            </a:r>
            <a:r>
              <a:rPr lang="en-US" dirty="0"/>
              <a:t>() to add print statements to tools</a:t>
            </a:r>
          </a:p>
        </p:txBody>
      </p:sp>
    </p:spTree>
    <p:extLst>
      <p:ext uri="{BB962C8B-B14F-4D97-AF65-F5344CB8AC3E}">
        <p14:creationId xmlns:p14="http://schemas.microsoft.com/office/powerpoint/2010/main" val="2604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your compiler yell at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http://www.pgbovine.net/c-programming-tips.htm#compiler-warnings</a:t>
            </a:r>
            <a:endParaRPr lang="en-US" dirty="0"/>
          </a:p>
          <a:p>
            <a:r>
              <a:rPr lang="en-US" dirty="0"/>
              <a:t>When a program fails, you want it to fail loudly</a:t>
            </a:r>
          </a:p>
          <a:p>
            <a:r>
              <a:rPr lang="en-US" dirty="0"/>
              <a:t>Don’t use try-except statements until your code works. Try-except statements can mask the real issues.</a:t>
            </a:r>
          </a:p>
        </p:txBody>
      </p:sp>
    </p:spTree>
    <p:extLst>
      <p:ext uri="{BB962C8B-B14F-4D97-AF65-F5344CB8AC3E}">
        <p14:creationId xmlns:p14="http://schemas.microsoft.com/office/powerpoint/2010/main" val="258731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read compiler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 to notice: what line of code the tool failed on.</a:t>
            </a:r>
          </a:p>
          <a:p>
            <a:r>
              <a:rPr lang="en-US" dirty="0"/>
              <a:t>From there, think about what the most likely source of error 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43" t="36852" r="20204" b="37726"/>
          <a:stretch/>
        </p:blipFill>
        <p:spPr>
          <a:xfrm>
            <a:off x="757443" y="3185717"/>
            <a:ext cx="10288491" cy="23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6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419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Week 12</vt:lpstr>
      <vt:lpstr>This Week</vt:lpstr>
      <vt:lpstr>Project 2 – Option 1</vt:lpstr>
      <vt:lpstr>Project 2 – Option 2</vt:lpstr>
      <vt:lpstr>Week 11 Homework</vt:lpstr>
      <vt:lpstr>Practical Coding Advice</vt:lpstr>
      <vt:lpstr>Use “print” statements!</vt:lpstr>
      <vt:lpstr>Let your compiler yell at you!</vt:lpstr>
      <vt:lpstr>Learn to read compiler error messages</vt:lpstr>
      <vt:lpstr>Debugging</vt:lpstr>
      <vt:lpstr>Common Python Code Errors</vt:lpstr>
      <vt:lpstr>Debugging Tips and Tricks</vt:lpstr>
      <vt:lpstr>Exceptions</vt:lpstr>
      <vt:lpstr>Example – How I Use Try-Except</vt:lpstr>
      <vt:lpstr>Numpy</vt:lpstr>
      <vt:lpstr>Matplotlib</vt:lpstr>
      <vt:lpstr>Next Week – Beyond the Basics</vt:lpstr>
      <vt:lpstr>Python Notebooks and Python API</vt:lpstr>
      <vt:lpstr>For this week, though…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</dc:title>
  <dc:creator>Gregory Brunner</dc:creator>
  <cp:lastModifiedBy>Gregory Brunner</cp:lastModifiedBy>
  <cp:revision>18</cp:revision>
  <dcterms:created xsi:type="dcterms:W3CDTF">2017-04-09T01:31:15Z</dcterms:created>
  <dcterms:modified xsi:type="dcterms:W3CDTF">2017-04-11T22:10:42Z</dcterms:modified>
</cp:coreProperties>
</file>