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9" r:id="rId7"/>
    <p:sldId id="260" r:id="rId8"/>
    <p:sldId id="261" r:id="rId9"/>
    <p:sldId id="262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4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82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5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9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5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4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5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4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3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5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3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9070-726E-4F4F-998D-B436A87A606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8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F9070-726E-4F4F-998D-B436A87A606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5198-82A4-4655-B45A-F1760703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esktop.arcgis.com/en/arcmap/10.3/analyze/arcpy-classes/geometry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desktop.arcgis.com/en/arcmap/10.3/analyze/arcpy-classes/geometry.htm#M1_GUID-BC466D06-360C-42BD-B198-DA4139B45F4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unhcr.org/wiki/index.php/Get-stats-mediterranean-monthly-arrivals-by-country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ArcPy</a:t>
            </a:r>
            <a:r>
              <a:rPr lang="en-US" dirty="0"/>
              <a:t> Geometry Objects and JSON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Gregory Brunner</a:t>
            </a:r>
          </a:p>
        </p:txBody>
      </p:sp>
    </p:spTree>
    <p:extLst>
      <p:ext uri="{BB962C8B-B14F-4D97-AF65-F5344CB8AC3E}">
        <p14:creationId xmlns:p14="http://schemas.microsoft.com/office/powerpoint/2010/main" val="748457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 (Week 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Toms Chapter 6, pages 95 – 105. </a:t>
            </a:r>
          </a:p>
          <a:p>
            <a:pPr lvl="1"/>
            <a:r>
              <a:rPr lang="en-US" dirty="0"/>
              <a:t>Stop at </a:t>
            </a:r>
            <a:r>
              <a:rPr lang="en-US" dirty="0" err="1"/>
              <a:t>dataDic</a:t>
            </a:r>
            <a:r>
              <a:rPr lang="en-US" dirty="0"/>
              <a:t>[</a:t>
            </a:r>
            <a:r>
              <a:rPr lang="en-US" dirty="0" err="1"/>
              <a:t>stopid</a:t>
            </a:r>
            <a:r>
              <a:rPr lang="en-US" dirty="0"/>
              <a:t>] = </a:t>
            </a:r>
            <a:r>
              <a:rPr lang="en-US" dirty="0" err="1"/>
              <a:t>shape.buffer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Exercise 2 – JSON tutorial in Week 7 Folder</a:t>
            </a:r>
          </a:p>
        </p:txBody>
      </p:sp>
    </p:spTree>
    <p:extLst>
      <p:ext uri="{BB962C8B-B14F-4D97-AF65-F5344CB8AC3E}">
        <p14:creationId xmlns:p14="http://schemas.microsoft.com/office/powerpoint/2010/main" val="129930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ArcPy</a:t>
            </a:r>
            <a:r>
              <a:rPr lang="en-US" dirty="0"/>
              <a:t> Geometry Objects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perform spatial operations directly on geometries on a feature class</a:t>
            </a:r>
          </a:p>
          <a:p>
            <a:pPr lvl="1"/>
            <a:r>
              <a:rPr lang="en-US" dirty="0"/>
              <a:t>Buffer</a:t>
            </a:r>
          </a:p>
          <a:p>
            <a:pPr lvl="1"/>
            <a:r>
              <a:rPr lang="en-US" dirty="0" err="1"/>
              <a:t>DistanceTo</a:t>
            </a:r>
            <a:endParaRPr lang="en-US" dirty="0"/>
          </a:p>
          <a:p>
            <a:pPr lvl="1"/>
            <a:r>
              <a:rPr lang="en-US" dirty="0"/>
              <a:t>Clip</a:t>
            </a:r>
          </a:p>
          <a:p>
            <a:pPr lvl="1"/>
            <a:r>
              <a:rPr lang="en-US" dirty="0"/>
              <a:t>Contains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1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77593"/>
            <a:ext cx="10515600" cy="49937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http://desktop.arcgis.com/en/arcmap/10.3/analyze/arcpy-classes/geometry.htm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8585" b="2713"/>
          <a:stretch/>
        </p:blipFill>
        <p:spPr>
          <a:xfrm>
            <a:off x="2041571" y="1408056"/>
            <a:ext cx="8557097" cy="426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1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19863"/>
            <a:ext cx="10515600" cy="457099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hlinkClick r:id="rId2"/>
              </a:rPr>
              <a:t>http://desktop.arcgis.com/en/arcmap/10.3/analyze/arcpy-classes/geometry.htm#M1_GUID-BC466D06-360C-42BD-B198-DA4139B45F49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99" t="8850" r="-199" b="3008"/>
          <a:stretch/>
        </p:blipFill>
        <p:spPr>
          <a:xfrm>
            <a:off x="2017871" y="1394993"/>
            <a:ext cx="8352815" cy="414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2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ArcPy</a:t>
            </a:r>
            <a:r>
              <a:rPr lang="en-US" dirty="0"/>
              <a:t> Geometry 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7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0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– JavaScript Object Notation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for sending a receiving data between server and browser</a:t>
            </a:r>
          </a:p>
          <a:p>
            <a:endParaRPr lang="en-US" dirty="0"/>
          </a:p>
          <a:p>
            <a:r>
              <a:rPr lang="en-US" dirty="0"/>
              <a:t>Common format for transacting data on web</a:t>
            </a:r>
          </a:p>
          <a:p>
            <a:endParaRPr lang="en-US" dirty="0"/>
          </a:p>
          <a:p>
            <a:r>
              <a:rPr lang="en-US" dirty="0"/>
              <a:t>A format, not a standard</a:t>
            </a:r>
          </a:p>
          <a:p>
            <a:endParaRPr lang="en-US" dirty="0"/>
          </a:p>
          <a:p>
            <a:r>
              <a:rPr lang="en-US" dirty="0"/>
              <a:t>The format that data is in when it’s pushed to your browser</a:t>
            </a:r>
          </a:p>
        </p:txBody>
      </p:sp>
    </p:spTree>
    <p:extLst>
      <p:ext uri="{BB962C8B-B14F-4D97-AF65-F5344CB8AC3E}">
        <p14:creationId xmlns:p14="http://schemas.microsoft.com/office/powerpoint/2010/main" val="369240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NBA.com</a:t>
            </a:r>
          </a:p>
          <a:p>
            <a:endParaRPr lang="en-US" dirty="0"/>
          </a:p>
          <a:p>
            <a:r>
              <a:rPr lang="en-US" dirty="0"/>
              <a:t>Yahoo Sports</a:t>
            </a:r>
          </a:p>
          <a:p>
            <a:endParaRPr lang="en-US" dirty="0"/>
          </a:p>
          <a:p>
            <a:r>
              <a:rPr lang="en-US" dirty="0"/>
              <a:t>UNHCR - </a:t>
            </a:r>
            <a:r>
              <a:rPr lang="en-US" dirty="0">
                <a:hlinkClick r:id="rId2"/>
              </a:rPr>
              <a:t>http://data.unhcr.org/wiki/index.php/Get-stats-mediterranean-monthly-arrivals-by-country.html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38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5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122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ArcPy Geometry Objects and JSON</vt:lpstr>
      <vt:lpstr>ArcPy Geometry Objects</vt:lpstr>
      <vt:lpstr>Geometry Class</vt:lpstr>
      <vt:lpstr>Geometry Methods</vt:lpstr>
      <vt:lpstr>ArcPy Geometry Demo</vt:lpstr>
      <vt:lpstr>JSON</vt:lpstr>
      <vt:lpstr>JSON – JavaScript Object Notation</vt:lpstr>
      <vt:lpstr>Examples</vt:lpstr>
      <vt:lpstr>JSON Demo</vt:lpstr>
      <vt:lpstr>This week (Week 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ArcPy Geometry Objects and JSON</dc:title>
  <dc:creator>Gregory Brunner</dc:creator>
  <cp:lastModifiedBy>Gregory Brunner</cp:lastModifiedBy>
  <cp:revision>7</cp:revision>
  <dcterms:created xsi:type="dcterms:W3CDTF">2017-02-23T22:02:33Z</dcterms:created>
  <dcterms:modified xsi:type="dcterms:W3CDTF">2017-02-23T22:55:39Z</dcterms:modified>
</cp:coreProperties>
</file>