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31" d="100"/>
          <a:sy n="31" d="100"/>
        </p:scale>
        <p:origin x="38" y="1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52BA-EE88-42EE-9D24-82249EAB6ED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Cursors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Gregory Brunner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Arcpy Cursors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Arcpy Cursors</dc:title>
  <dc:creator>Gregory Brunner</dc:creator>
  <cp:lastModifiedBy>Gregory Brunner</cp:lastModifiedBy>
  <cp:revision>2</cp:revision>
  <dcterms:created xsi:type="dcterms:W3CDTF">2017-02-17T20:14:34Z</dcterms:created>
  <dcterms:modified xsi:type="dcterms:W3CDTF">2017-02-17T21:08:34Z</dcterms:modified>
</cp:coreProperties>
</file>