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6019-5EB8-4A49-99CD-F084636E2E5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C82F-79E9-42E0-9856-A94704A7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26479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Raster Processing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 with raster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List and Describe</a:t>
            </a:r>
          </a:p>
          <a:p>
            <a:r>
              <a:rPr lang="en-US" dirty="0"/>
              <a:t>Analysis – Spatial Analysis and Map Algebra</a:t>
            </a:r>
          </a:p>
          <a:p>
            <a:pPr lvl="1"/>
            <a:r>
              <a:rPr lang="en-US" dirty="0"/>
              <a:t>Raster Objects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Mosaic (we’ll cover this next week)</a:t>
            </a:r>
          </a:p>
        </p:txBody>
      </p:sp>
    </p:spTree>
    <p:extLst>
      <p:ext uri="{BB962C8B-B14F-4D97-AF65-F5344CB8AC3E}">
        <p14:creationId xmlns:p14="http://schemas.microsoft.com/office/powerpoint/2010/main" val="38745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73" t="10097" r="19074"/>
          <a:stretch/>
        </p:blipFill>
        <p:spPr>
          <a:xfrm>
            <a:off x="1740877" y="1433879"/>
            <a:ext cx="8906608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</a:t>
            </a:r>
            <a:r>
              <a:rPr lang="en-US" dirty="0" err="1"/>
              <a:t>Rasters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94" t="9369" r="9134"/>
          <a:stretch/>
        </p:blipFill>
        <p:spPr>
          <a:xfrm>
            <a:off x="1062403" y="1307854"/>
            <a:ext cx="10067194" cy="5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treat </a:t>
            </a:r>
            <a:r>
              <a:rPr lang="en-US" dirty="0" err="1"/>
              <a:t>rasters</a:t>
            </a:r>
            <a:r>
              <a:rPr lang="en-US" dirty="0"/>
              <a:t> as objects in Python</a:t>
            </a:r>
          </a:p>
          <a:p>
            <a:endParaRPr lang="en-US" dirty="0"/>
          </a:p>
          <a:p>
            <a:r>
              <a:rPr lang="en-US" dirty="0"/>
              <a:t>Simple and powerful algebraic expression through Spatial Analysis Tools</a:t>
            </a:r>
          </a:p>
          <a:p>
            <a:endParaRPr lang="en-US" dirty="0"/>
          </a:p>
          <a:p>
            <a:r>
              <a:rPr lang="en-US" dirty="0"/>
              <a:t>Available through Spatial Analysis module</a:t>
            </a:r>
          </a:p>
          <a:p>
            <a:endParaRPr lang="en-US" dirty="0"/>
          </a:p>
          <a:p>
            <a:r>
              <a:rPr lang="en-US" dirty="0"/>
              <a:t>Integrated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4953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Map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Calculator tool in ArcMap</a:t>
            </a:r>
          </a:p>
          <a:p>
            <a:endParaRPr lang="en-US" dirty="0"/>
          </a:p>
          <a:p>
            <a:r>
              <a:rPr lang="en-US" dirty="0"/>
              <a:t>Python Window</a:t>
            </a:r>
          </a:p>
          <a:p>
            <a:endParaRPr lang="en-US" dirty="0"/>
          </a:p>
          <a:p>
            <a:r>
              <a:rPr lang="en-US" dirty="0"/>
              <a:t>Python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73" y="1553134"/>
            <a:ext cx="5489262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Spatial Analyst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of </a:t>
            </a:r>
            <a:r>
              <a:rPr lang="en-US" dirty="0" err="1"/>
              <a:t>Arcpy</a:t>
            </a:r>
            <a:endParaRPr lang="en-US" dirty="0"/>
          </a:p>
          <a:p>
            <a:r>
              <a:rPr lang="en-US" dirty="0"/>
              <a:t>Has to be imported</a:t>
            </a:r>
          </a:p>
          <a:p>
            <a:r>
              <a:rPr lang="en-US" dirty="0"/>
              <a:t>Best practice:</a:t>
            </a:r>
          </a:p>
          <a:p>
            <a:pPr marL="0" indent="0">
              <a:buNone/>
            </a:pPr>
            <a:r>
              <a:rPr lang="en-US" dirty="0"/>
              <a:t>&gt;&gt; import </a:t>
            </a:r>
            <a:r>
              <a:rPr lang="en-US" dirty="0" err="1"/>
              <a:t>arcpy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r>
              <a:rPr lang="en-US" dirty="0"/>
              <a:t>Do not do:</a:t>
            </a:r>
          </a:p>
          <a:p>
            <a:pPr marL="0" indent="0">
              <a:buNone/>
            </a:pPr>
            <a:r>
              <a:rPr lang="en-US" dirty="0"/>
              <a:t>&gt;&gt; import arcpy.sa</a:t>
            </a:r>
          </a:p>
        </p:txBody>
      </p:sp>
    </p:spTree>
    <p:extLst>
      <p:ext uri="{BB962C8B-B14F-4D97-AF65-F5344CB8AC3E}">
        <p14:creationId xmlns:p14="http://schemas.microsoft.com/office/powerpoint/2010/main" val="199143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from arcpy.sa import *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inDem</a:t>
            </a:r>
            <a:r>
              <a:rPr lang="en-US" dirty="0"/>
              <a:t> = 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elevation.tif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</a:t>
            </a:r>
            <a:r>
              <a:rPr lang="en-US" dirty="0"/>
              <a:t> = Slope(</a:t>
            </a:r>
            <a:r>
              <a:rPr lang="en-US" dirty="0" err="1"/>
              <a:t>inDem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slopeRas.save</a:t>
            </a:r>
            <a:r>
              <a:rPr lang="en-US" dirty="0"/>
              <a:t>(</a:t>
            </a:r>
            <a:r>
              <a:rPr lang="en-US" dirty="0" err="1"/>
              <a:t>r”C</a:t>
            </a:r>
            <a:r>
              <a:rPr lang="en-US" dirty="0"/>
              <a:t>:\Student\</a:t>
            </a:r>
            <a:r>
              <a:rPr lang="en-US" dirty="0" err="1"/>
              <a:t>slope.tif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489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List and Process </a:t>
            </a:r>
            <a:r>
              <a:rPr lang="en-US" dirty="0" err="1"/>
              <a:t>Rasters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Rasters</vt:lpstr>
      <vt:lpstr>Things we can do with raster data</vt:lpstr>
      <vt:lpstr>Listing Rasters</vt:lpstr>
      <vt:lpstr>Describing Rasters</vt:lpstr>
      <vt:lpstr>Analysis – Map Algebra</vt:lpstr>
      <vt:lpstr>Ways to Access Map Algebra</vt:lpstr>
      <vt:lpstr>Importing Spatial Analyst Module</vt:lpstr>
      <vt:lpstr>Syntax</vt:lpstr>
      <vt:lpstr>Demo: List and Process Rasters</vt:lpstr>
      <vt:lpstr>Demo: Raster Processing with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Rasters</dc:title>
  <dc:creator>Gregory Brunner</dc:creator>
  <cp:lastModifiedBy>Gregory Brunner</cp:lastModifiedBy>
  <cp:revision>5</cp:revision>
  <dcterms:created xsi:type="dcterms:W3CDTF">2017-03-19T01:19:26Z</dcterms:created>
  <dcterms:modified xsi:type="dcterms:W3CDTF">2017-03-20T13:16:24Z</dcterms:modified>
</cp:coreProperties>
</file>