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6" r:id="rId6"/>
    <p:sldId id="257" r:id="rId7"/>
    <p:sldId id="260" r:id="rId8"/>
    <p:sldId id="258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96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979" y="1820961"/>
            <a:ext cx="8429026" cy="1488295"/>
          </a:xfrm>
        </p:spPr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483" y="3608396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ITM 201 – Final Project</a:t>
            </a:r>
          </a:p>
          <a:p>
            <a:pPr marL="0" indent="0">
              <a:buNone/>
            </a:pPr>
            <a:r>
              <a:rPr lang="en-US" dirty="0" err="1" smtClean="0"/>
              <a:t>Sreu</a:t>
            </a:r>
            <a:r>
              <a:rPr lang="en-US" dirty="0" smtClean="0"/>
              <a:t> Longyi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722" y="2620364"/>
            <a:ext cx="6803136" cy="253511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Project issue, problem to be </a:t>
            </a:r>
            <a:r>
              <a:rPr lang="en-US" sz="1800" dirty="0" smtClean="0"/>
              <a:t>solved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Current progress</a:t>
            </a: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Project </a:t>
            </a:r>
            <a:r>
              <a:rPr lang="en-US" sz="1800" dirty="0" smtClean="0"/>
              <a:t>Functions/Features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Database </a:t>
            </a:r>
            <a:r>
              <a:rPr lang="en-US" sz="1800" dirty="0"/>
              <a:t>applied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Application </a:t>
            </a:r>
            <a:r>
              <a:rPr lang="en-US" sz="1800" dirty="0"/>
              <a:t>use </a:t>
            </a:r>
            <a:r>
              <a:rPr lang="en-US" sz="1800" dirty="0" smtClean="0"/>
              <a:t>case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099" y="1282337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42" y="1865811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Project issue, problem to be solved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015" y="3274423"/>
            <a:ext cx="6803136" cy="365760"/>
          </a:xfrm>
        </p:spPr>
        <p:txBody>
          <a:bodyPr>
            <a:noAutofit/>
          </a:bodyPr>
          <a:lstStyle/>
          <a:p>
            <a:r>
              <a:rPr lang="en-US" sz="1800" dirty="0"/>
              <a:t>The project aims to solve the problem of efficiently managing inventory for a business or organization. It provides a user-friendly interface for managing products, stock levels, and sales.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0" y="1221377"/>
            <a:ext cx="7781544" cy="859055"/>
          </a:xfrm>
        </p:spPr>
        <p:txBody>
          <a:bodyPr/>
          <a:lstStyle/>
          <a:p>
            <a:r>
              <a:rPr lang="en-US" b="0" dirty="0"/>
              <a:t>Current Progress (PDLC)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430" y="3161211"/>
            <a:ext cx="6803136" cy="1271451"/>
          </a:xfrm>
        </p:spPr>
        <p:txBody>
          <a:bodyPr>
            <a:noAutofit/>
          </a:bodyPr>
          <a:lstStyle/>
          <a:p>
            <a:r>
              <a:rPr lang="en-US" sz="1800" dirty="0"/>
              <a:t>The project is currently in the design phase. The problem analysis has been completed, and the design of the user interface and database structure is in progress.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Functions/Features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/>
              <a:t>Management: Add, edit, and delete products.</a:t>
            </a:r>
          </a:p>
          <a:p>
            <a:r>
              <a:rPr lang="en-US" dirty="0"/>
              <a:t>Stock Management: Track stock levels and receive alerts for low stock.</a:t>
            </a:r>
          </a:p>
          <a:p>
            <a:r>
              <a:rPr lang="en-US" dirty="0"/>
              <a:t>Sales Management: Record sales and generate reports.</a:t>
            </a:r>
          </a:p>
          <a:p>
            <a:r>
              <a:rPr lang="en-US" dirty="0"/>
              <a:t>User Management: Manage user accounts and permissions.</a:t>
            </a:r>
          </a:p>
          <a:p>
            <a:r>
              <a:rPr lang="en-US" dirty="0"/>
              <a:t>Search Functionality: Search for products based on various criteria.</a:t>
            </a:r>
          </a:p>
          <a:p>
            <a:r>
              <a:rPr lang="en-US" dirty="0"/>
              <a:t>Reporting: Generate reports on inventory, sales, and profitability.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63" y="1335406"/>
            <a:ext cx="4171043" cy="606606"/>
          </a:xfrm>
        </p:spPr>
        <p:txBody>
          <a:bodyPr/>
          <a:lstStyle/>
          <a:p>
            <a:r>
              <a:rPr lang="en-US" dirty="0"/>
              <a:t>Database Applied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5163" y="3280013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project will utilize a relational database management system (RDBMS) such as MySQL or </a:t>
            </a:r>
            <a:r>
              <a:rPr lang="en-US" dirty="0" err="1"/>
              <a:t>PostgreSQL</a:t>
            </a:r>
            <a:r>
              <a:rPr lang="en-US" dirty="0"/>
              <a:t>. The database will consist of tables for products, stock, sales, users, and other relevant entities.</a:t>
            </a:r>
          </a:p>
        </p:txBody>
      </p:sp>
    </p:spTree>
    <p:extLst>
      <p:ext uri="{BB962C8B-B14F-4D97-AF65-F5344CB8AC3E}">
        <p14:creationId xmlns:p14="http://schemas.microsoft.com/office/powerpoint/2010/main" val="7436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413782"/>
            <a:ext cx="11214100" cy="535531"/>
          </a:xfrm>
        </p:spPr>
        <p:txBody>
          <a:bodyPr/>
          <a:lstStyle/>
          <a:p>
            <a:r>
              <a:rPr lang="en-US" dirty="0"/>
              <a:t>Application Use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652997"/>
            <a:ext cx="6718300" cy="40932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retail store can use the system to manage their inventory, track stock levels, and generate sales reports.</a:t>
            </a:r>
          </a:p>
          <a:p>
            <a:r>
              <a:rPr lang="en-US" dirty="0"/>
              <a:t>An e-commerce business can use the system to manage their product catalog, track inventory, and process orders.</a:t>
            </a:r>
          </a:p>
          <a:p>
            <a:r>
              <a:rPr lang="en-US" dirty="0"/>
              <a:t>A warehouse can use the system to manage incoming and outgoing stock, track stock levels, and generate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1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6426563" cy="535531"/>
          </a:xfrm>
        </p:spPr>
        <p:txBody>
          <a:bodyPr/>
          <a:lstStyle/>
          <a:p>
            <a:r>
              <a:rPr lang="en-US" dirty="0" smtClean="0"/>
              <a:t>Code explanation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425089"/>
            <a:ext cx="6269809" cy="4652134"/>
          </a:xfrm>
        </p:spPr>
        <p:txBody>
          <a:bodyPr/>
          <a:lstStyle/>
          <a:p>
            <a:r>
              <a:rPr lang="en-US" sz="1200" dirty="0"/>
              <a:t>This is a basic example that creates a Swing-based GUI for the inventory management system. It includes a title label and three buttons for adding, editing, and deleting products. You can customize and expand upon this code to suit your specific requirements</a:t>
            </a:r>
            <a:r>
              <a:rPr lang="en-US" sz="1200" dirty="0" smtClean="0"/>
              <a:t>.</a:t>
            </a:r>
          </a:p>
          <a:p>
            <a:pPr lvl="0"/>
            <a:r>
              <a:rPr lang="en-US" sz="1200" dirty="0">
                <a:latin typeface="Inter"/>
              </a:rPr>
              <a:t>The code begins with import statements that import necessary classes from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1200" dirty="0">
                <a:latin typeface="Inter"/>
              </a:rPr>
              <a:t>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1200" dirty="0">
                <a:latin typeface="Inter"/>
              </a:rPr>
              <a:t> packages. These packages provide classes and interfaces for creating GUI components and managing graphical user interfaces.</a:t>
            </a:r>
            <a:r>
              <a:rPr lang="en-US" sz="800" dirty="0"/>
              <a:t> </a:t>
            </a:r>
            <a:endParaRPr lang="en-US" sz="1800" dirty="0"/>
          </a:p>
          <a:p>
            <a:r>
              <a:rPr lang="en-US" sz="1200" dirty="0"/>
              <a:t>The </a:t>
            </a:r>
            <a:r>
              <a:rPr lang="en-US" sz="1200" dirty="0" err="1"/>
              <a:t>InventoryManagementSystem</a:t>
            </a:r>
            <a:r>
              <a:rPr lang="en-US" sz="1200" dirty="0"/>
              <a:t> class is the main class that contains the </a:t>
            </a:r>
            <a:r>
              <a:rPr lang="en-US" sz="1200" dirty="0" err="1"/>
              <a:t>createAndShowGUI</a:t>
            </a:r>
            <a:r>
              <a:rPr lang="en-US" sz="1200" dirty="0"/>
              <a:t> </a:t>
            </a:r>
            <a:r>
              <a:rPr lang="en-US" sz="1200" dirty="0" smtClean="0"/>
              <a:t>method.</a:t>
            </a:r>
          </a:p>
          <a:p>
            <a:r>
              <a:rPr lang="en-US" sz="1200" dirty="0"/>
              <a:t>The </a:t>
            </a:r>
            <a:r>
              <a:rPr lang="en-US" sz="1200" dirty="0" err="1"/>
              <a:t>createAndShowGUI</a:t>
            </a:r>
            <a:r>
              <a:rPr lang="en-US" sz="1200" dirty="0"/>
              <a:t> method is responsible for creating and displaying the GUI for the inventory management system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The main method is the entry point of the program. It schedules a job for the event-dispatching thread using the </a:t>
            </a:r>
            <a:r>
              <a:rPr lang="en-US" sz="1200" dirty="0" err="1"/>
              <a:t>SwingUtilities.invokeLater</a:t>
            </a:r>
            <a:r>
              <a:rPr lang="en-US" sz="1200" dirty="0"/>
              <a:t> method. This ensures that the GUI is created and shown on the event-dispatching thread, which is the thread responsible for handling GUI events and updates.</a:t>
            </a: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92" y="542925"/>
            <a:ext cx="5254908" cy="55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0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867" y="1810252"/>
            <a:ext cx="4713037" cy="3416320"/>
          </a:xfrm>
        </p:spPr>
        <p:txBody>
          <a:bodyPr/>
          <a:lstStyle/>
          <a:p>
            <a:r>
              <a:rPr lang="en-US" sz="8000" dirty="0" smtClean="0"/>
              <a:t>Thank For Watching</a:t>
            </a:r>
            <a:endParaRPr lang="en-US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896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448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Inter</vt:lpstr>
      <vt:lpstr>Tahoma</vt:lpstr>
      <vt:lpstr>Trade Gothic LT Pro</vt:lpstr>
      <vt:lpstr>Trebuchet MS</vt:lpstr>
      <vt:lpstr>Office Theme</vt:lpstr>
      <vt:lpstr>Inventory Management System</vt:lpstr>
      <vt:lpstr>Table of contents</vt:lpstr>
      <vt:lpstr>Project issue, problem to be solved</vt:lpstr>
      <vt:lpstr>Current Progress (PDLC)</vt:lpstr>
      <vt:lpstr>Project Functions/Features</vt:lpstr>
      <vt:lpstr>Database Applied</vt:lpstr>
      <vt:lpstr>Application Use Cases</vt:lpstr>
      <vt:lpstr>Code explanation</vt:lpstr>
      <vt:lpstr>Thank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2023-12-03T08:34:22Z</dcterms:created>
  <dcterms:modified xsi:type="dcterms:W3CDTF">2023-12-04T15:22:58Z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