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60"/>
  </p:normalViewPr>
  <p:slideViewPr>
    <p:cSldViewPr snapToGrid="0">
      <p:cViewPr>
        <p:scale>
          <a:sx n="70" d="100"/>
          <a:sy n="70" d="100"/>
        </p:scale>
        <p:origin x="462"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B3D1F4-5C06-4015-9524-2593BCFBE206}" type="datetimeFigureOut">
              <a:rPr lang="en-US" smtClean="0"/>
              <a:t>2016-06-19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307513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B3D1F4-5C06-4015-9524-2593BCFBE206}" type="datetimeFigureOut">
              <a:rPr lang="en-US" smtClean="0"/>
              <a:t>2016-06-19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107232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B3D1F4-5C06-4015-9524-2593BCFBE206}" type="datetimeFigureOut">
              <a:rPr lang="en-US" smtClean="0"/>
              <a:t>2016-06-19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351804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B3D1F4-5C06-4015-9524-2593BCFBE206}" type="datetimeFigureOut">
              <a:rPr lang="en-US" smtClean="0"/>
              <a:t>2016-06-19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1249404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D1F4-5C06-4015-9524-2593BCFBE206}" type="datetimeFigureOut">
              <a:rPr lang="en-US" smtClean="0"/>
              <a:t>2016-06-19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1031311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B3D1F4-5C06-4015-9524-2593BCFBE206}" type="datetimeFigureOut">
              <a:rPr lang="en-US" smtClean="0"/>
              <a:t>2016-06-19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190922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B3D1F4-5C06-4015-9524-2593BCFBE206}" type="datetimeFigureOut">
              <a:rPr lang="en-US" smtClean="0"/>
              <a:t>2016-06-19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2651287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B3D1F4-5C06-4015-9524-2593BCFBE206}" type="datetimeFigureOut">
              <a:rPr lang="en-US" smtClean="0"/>
              <a:t>2016-06-19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1347064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3D1F4-5C06-4015-9524-2593BCFBE206}" type="datetimeFigureOut">
              <a:rPr lang="en-US" smtClean="0"/>
              <a:t>2016-06-19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71302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D1F4-5C06-4015-9524-2593BCFBE206}" type="datetimeFigureOut">
              <a:rPr lang="en-US" smtClean="0"/>
              <a:t>2016-06-19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330286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D1F4-5C06-4015-9524-2593BCFBE206}" type="datetimeFigureOut">
              <a:rPr lang="en-US" smtClean="0"/>
              <a:t>2016-06-19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1979394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3D1F4-5C06-4015-9524-2593BCFBE206}" type="datetimeFigureOut">
              <a:rPr lang="en-US" smtClean="0"/>
              <a:t>2016-06-19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95D44A-FF24-4053-BE46-418D3F4F24FE}" type="slidenum">
              <a:rPr lang="en-US" smtClean="0"/>
              <a:t>‹#›</a:t>
            </a:fld>
            <a:endParaRPr lang="en-US"/>
          </a:p>
        </p:txBody>
      </p:sp>
    </p:spTree>
    <p:extLst>
      <p:ext uri="{BB962C8B-B14F-4D97-AF65-F5344CB8AC3E}">
        <p14:creationId xmlns:p14="http://schemas.microsoft.com/office/powerpoint/2010/main" val="25848009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Create your own Platformer Fighter game</a:t>
            </a:r>
            <a:endParaRPr lang="en-US" dirty="0"/>
          </a:p>
        </p:txBody>
      </p:sp>
      <p:sp>
        <p:nvSpPr>
          <p:cNvPr id="3" name="Subtitle 2"/>
          <p:cNvSpPr>
            <a:spLocks noGrp="1"/>
          </p:cNvSpPr>
          <p:nvPr>
            <p:ph type="subTitle" idx="1"/>
          </p:nvPr>
        </p:nvSpPr>
        <p:spPr/>
        <p:txBody>
          <a:bodyPr/>
          <a:lstStyle/>
          <a:p>
            <a:r>
              <a:rPr lang="en-US" dirty="0" smtClean="0"/>
              <a:t>A SIGGD tutorial</a:t>
            </a:r>
          </a:p>
          <a:p>
            <a:r>
              <a:rPr lang="en-US" dirty="0" smtClean="0"/>
              <a:t>By Andrew </a:t>
            </a:r>
            <a:r>
              <a:rPr lang="en-US" dirty="0" err="1" smtClean="0"/>
              <a:t>Lonsway</a:t>
            </a:r>
            <a:endParaRPr lang="en-US" dirty="0"/>
          </a:p>
        </p:txBody>
      </p:sp>
    </p:spTree>
    <p:extLst>
      <p:ext uri="{BB962C8B-B14F-4D97-AF65-F5344CB8AC3E}">
        <p14:creationId xmlns:p14="http://schemas.microsoft.com/office/powerpoint/2010/main" val="3313587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 Make a platform</a:t>
            </a:r>
            <a:endParaRPr lang="en-US" dirty="0"/>
          </a:p>
        </p:txBody>
      </p:sp>
      <p:sp>
        <p:nvSpPr>
          <p:cNvPr id="3" name="Content Placeholder 2"/>
          <p:cNvSpPr>
            <a:spLocks noGrp="1"/>
          </p:cNvSpPr>
          <p:nvPr>
            <p:ph idx="1"/>
          </p:nvPr>
        </p:nvSpPr>
        <p:spPr/>
        <p:txBody>
          <a:bodyPr/>
          <a:lstStyle/>
          <a:p>
            <a:r>
              <a:rPr lang="en-US" dirty="0" smtClean="0"/>
              <a:t>Create a new </a:t>
            </a:r>
            <a:r>
              <a:rPr lang="en-US" dirty="0" err="1" smtClean="0"/>
              <a:t>gameobject</a:t>
            </a:r>
            <a:r>
              <a:rPr lang="en-US" dirty="0" smtClean="0"/>
              <a:t>, add any sprite, and add a box collider.</a:t>
            </a:r>
          </a:p>
          <a:p>
            <a:r>
              <a:rPr lang="en-US" dirty="0" smtClean="0"/>
              <a:t>Press “r” and scale the </a:t>
            </a:r>
            <a:r>
              <a:rPr lang="en-US" dirty="0" err="1" smtClean="0"/>
              <a:t>gameobject</a:t>
            </a:r>
            <a:r>
              <a:rPr lang="en-US" dirty="0" smtClean="0"/>
              <a:t> to be very wide</a:t>
            </a:r>
          </a:p>
          <a:p>
            <a:r>
              <a:rPr lang="en-US" dirty="0" smtClean="0"/>
              <a:t>Do not give it a </a:t>
            </a:r>
            <a:r>
              <a:rPr lang="en-US" dirty="0" err="1" smtClean="0"/>
              <a:t>rigidbody</a:t>
            </a:r>
            <a:r>
              <a:rPr lang="en-US" dirty="0" smtClean="0"/>
              <a:t> 2D component, as the platform will fall. Platforms should not fall.</a:t>
            </a:r>
          </a:p>
          <a:p>
            <a:r>
              <a:rPr lang="en-US" dirty="0" smtClean="0"/>
              <a:t>Pres “w” to move the platform around, and put it wherever you want.</a:t>
            </a:r>
            <a:endParaRPr lang="en-US" dirty="0"/>
          </a:p>
        </p:txBody>
      </p:sp>
    </p:spTree>
    <p:extLst>
      <p:ext uri="{BB962C8B-B14F-4D97-AF65-F5344CB8AC3E}">
        <p14:creationId xmlns:p14="http://schemas.microsoft.com/office/powerpoint/2010/main" val="3552516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 Continued</a:t>
            </a:r>
            <a:endParaRPr lang="en-US" dirty="0"/>
          </a:p>
        </p:txBody>
      </p:sp>
      <p:pic>
        <p:nvPicPr>
          <p:cNvPr id="4" name="Picture 3"/>
          <p:cNvPicPr>
            <a:picLocks noChangeAspect="1"/>
          </p:cNvPicPr>
          <p:nvPr/>
        </p:nvPicPr>
        <p:blipFill rotWithShape="1">
          <a:blip r:embed="rId2"/>
          <a:srcRect l="5165"/>
          <a:stretch/>
        </p:blipFill>
        <p:spPr>
          <a:xfrm>
            <a:off x="1955952" y="1690688"/>
            <a:ext cx="8280095" cy="4908808"/>
          </a:xfrm>
          <a:prstGeom prst="rect">
            <a:avLst/>
          </a:prstGeom>
        </p:spPr>
      </p:pic>
    </p:spTree>
    <p:extLst>
      <p:ext uri="{BB962C8B-B14F-4D97-AF65-F5344CB8AC3E}">
        <p14:creationId xmlns:p14="http://schemas.microsoft.com/office/powerpoint/2010/main" val="3132621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 Press the play button at the top and see what happens!</a:t>
            </a:r>
            <a:endParaRPr lang="en-US" dirty="0"/>
          </a:p>
        </p:txBody>
      </p:sp>
      <p:pic>
        <p:nvPicPr>
          <p:cNvPr id="4" name="Picture 3"/>
          <p:cNvPicPr>
            <a:picLocks noChangeAspect="1"/>
          </p:cNvPicPr>
          <p:nvPr/>
        </p:nvPicPr>
        <p:blipFill rotWithShape="1">
          <a:blip r:embed="rId2"/>
          <a:srcRect l="4910"/>
          <a:stretch/>
        </p:blipFill>
        <p:spPr>
          <a:xfrm>
            <a:off x="2132747" y="1881339"/>
            <a:ext cx="7926505" cy="4686588"/>
          </a:xfrm>
          <a:prstGeom prst="rect">
            <a:avLst/>
          </a:prstGeom>
        </p:spPr>
      </p:pic>
    </p:spTree>
    <p:extLst>
      <p:ext uri="{BB962C8B-B14F-4D97-AF65-F5344CB8AC3E}">
        <p14:creationId xmlns:p14="http://schemas.microsoft.com/office/powerpoint/2010/main" val="792074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at this point</a:t>
            </a:r>
            <a:endParaRPr lang="en-US" dirty="0"/>
          </a:p>
        </p:txBody>
      </p:sp>
      <p:sp>
        <p:nvSpPr>
          <p:cNvPr id="3" name="Content Placeholder 2"/>
          <p:cNvSpPr>
            <a:spLocks noGrp="1"/>
          </p:cNvSpPr>
          <p:nvPr>
            <p:ph idx="1"/>
          </p:nvPr>
        </p:nvSpPr>
        <p:spPr/>
        <p:txBody>
          <a:bodyPr/>
          <a:lstStyle/>
          <a:p>
            <a:r>
              <a:rPr lang="en-US" dirty="0" smtClean="0"/>
              <a:t>If you don’t see anything, move around the camera. It gives you a preview, so make sure your items are in view of the camera!</a:t>
            </a:r>
          </a:p>
          <a:p>
            <a:r>
              <a:rPr lang="en-US" dirty="0" smtClean="0"/>
              <a:t>If you still don’t see anything, make sure your sprites are selected and are big enough. Use the scale tool (r) to make the sprites larger than normal, or import your own sprites.</a:t>
            </a:r>
            <a:endParaRPr lang="en-US" dirty="0"/>
          </a:p>
        </p:txBody>
      </p:sp>
    </p:spTree>
    <p:extLst>
      <p:ext uri="{BB962C8B-B14F-4D97-AF65-F5344CB8AC3E}">
        <p14:creationId xmlns:p14="http://schemas.microsoft.com/office/powerpoint/2010/main" val="733772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 Creating your first script</a:t>
            </a:r>
            <a:endParaRPr lang="en-US" dirty="0"/>
          </a:p>
        </p:txBody>
      </p:sp>
      <p:sp>
        <p:nvSpPr>
          <p:cNvPr id="3" name="Content Placeholder 2"/>
          <p:cNvSpPr>
            <a:spLocks noGrp="1"/>
          </p:cNvSpPr>
          <p:nvPr>
            <p:ph idx="1"/>
          </p:nvPr>
        </p:nvSpPr>
        <p:spPr>
          <a:xfrm>
            <a:off x="838200" y="1825625"/>
            <a:ext cx="7150768" cy="4351338"/>
          </a:xfrm>
        </p:spPr>
        <p:txBody>
          <a:bodyPr>
            <a:normAutofit fontScale="92500" lnSpcReduction="10000"/>
          </a:bodyPr>
          <a:lstStyle/>
          <a:p>
            <a:r>
              <a:rPr lang="en-US" dirty="0" smtClean="0"/>
              <a:t>Now that you have your scene, you may want to have your object move around however you want. So let’s make a script!</a:t>
            </a:r>
          </a:p>
          <a:p>
            <a:r>
              <a:rPr lang="en-US" dirty="0" smtClean="0"/>
              <a:t>With your object that has a rigidbody2D, add a new component.</a:t>
            </a:r>
          </a:p>
          <a:p>
            <a:r>
              <a:rPr lang="en-US" dirty="0" smtClean="0"/>
              <a:t>Instead of finding an existing component, click new script.</a:t>
            </a:r>
          </a:p>
          <a:p>
            <a:r>
              <a:rPr lang="en-US" dirty="0" smtClean="0"/>
              <a:t>Name it whatever you want, and click “Create and Add”</a:t>
            </a:r>
          </a:p>
          <a:p>
            <a:r>
              <a:rPr lang="en-US" dirty="0" smtClean="0"/>
              <a:t>Find your .</a:t>
            </a:r>
            <a:r>
              <a:rPr lang="en-US" dirty="0" err="1" smtClean="0"/>
              <a:t>cs</a:t>
            </a:r>
            <a:r>
              <a:rPr lang="en-US" dirty="0" smtClean="0"/>
              <a:t> script in the project browser, and double click on it</a:t>
            </a:r>
            <a:endParaRPr lang="en-US" dirty="0"/>
          </a:p>
        </p:txBody>
      </p:sp>
      <p:pic>
        <p:nvPicPr>
          <p:cNvPr id="4" name="Picture 3"/>
          <p:cNvPicPr>
            <a:picLocks noChangeAspect="1"/>
          </p:cNvPicPr>
          <p:nvPr/>
        </p:nvPicPr>
        <p:blipFill rotWithShape="1">
          <a:blip r:embed="rId2"/>
          <a:srcRect l="76025" t="12201" b="33519"/>
          <a:stretch/>
        </p:blipFill>
        <p:spPr>
          <a:xfrm>
            <a:off x="9072628" y="30542"/>
            <a:ext cx="3119372" cy="3970752"/>
          </a:xfrm>
          <a:prstGeom prst="rect">
            <a:avLst/>
          </a:prstGeom>
        </p:spPr>
      </p:pic>
      <p:pic>
        <p:nvPicPr>
          <p:cNvPr id="5" name="Picture 4"/>
          <p:cNvPicPr>
            <a:picLocks noChangeAspect="1"/>
          </p:cNvPicPr>
          <p:nvPr/>
        </p:nvPicPr>
        <p:blipFill>
          <a:blip r:embed="rId3"/>
          <a:stretch>
            <a:fillRect/>
          </a:stretch>
        </p:blipFill>
        <p:spPr>
          <a:xfrm>
            <a:off x="8982075" y="4180703"/>
            <a:ext cx="3209925" cy="2609850"/>
          </a:xfrm>
          <a:prstGeom prst="rect">
            <a:avLst/>
          </a:prstGeom>
        </p:spPr>
      </p:pic>
    </p:spTree>
    <p:extLst>
      <p:ext uri="{BB962C8B-B14F-4D97-AF65-F5344CB8AC3E}">
        <p14:creationId xmlns:p14="http://schemas.microsoft.com/office/powerpoint/2010/main" val="3408132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 Continued</a:t>
            </a:r>
            <a:endParaRPr lang="en-US" dirty="0"/>
          </a:p>
        </p:txBody>
      </p:sp>
      <p:sp>
        <p:nvSpPr>
          <p:cNvPr id="3" name="Content Placeholder 2"/>
          <p:cNvSpPr>
            <a:spLocks noGrp="1"/>
          </p:cNvSpPr>
          <p:nvPr>
            <p:ph idx="1"/>
          </p:nvPr>
        </p:nvSpPr>
        <p:spPr/>
        <p:txBody>
          <a:bodyPr>
            <a:normAutofit fontScale="92500"/>
          </a:bodyPr>
          <a:lstStyle/>
          <a:p>
            <a:r>
              <a:rPr lang="en-US" dirty="0" smtClean="0"/>
              <a:t>Copy the following code under your class, and make sure it is case sensitive.</a:t>
            </a:r>
          </a:p>
          <a:p>
            <a:r>
              <a:rPr lang="en-US" dirty="0" smtClean="0"/>
              <a:t>Adjust the force values as needed, everyone may have different sizes</a:t>
            </a:r>
          </a:p>
          <a:p>
            <a:r>
              <a:rPr lang="en-US" dirty="0" smtClean="0"/>
              <a:t>Right now, you are adding a force to the object every frame. This can be zero or more, depending on the different inputs.</a:t>
            </a:r>
          </a:p>
          <a:p>
            <a:r>
              <a:rPr lang="en-US" dirty="0" smtClean="0"/>
              <a:t>The two inputs are Horizontal and Vertical, which can be from a game controller, keyboard (</a:t>
            </a:r>
            <a:r>
              <a:rPr lang="en-US" dirty="0" err="1" smtClean="0"/>
              <a:t>wasd</a:t>
            </a:r>
            <a:r>
              <a:rPr lang="en-US" dirty="0" smtClean="0"/>
              <a:t>), or joystick. This can be configured in the drop down menu Edit-&gt;Project Settings-&gt;Input</a:t>
            </a:r>
          </a:p>
          <a:p>
            <a:r>
              <a:rPr lang="en-US" dirty="0" smtClean="0"/>
              <a:t>When jumping, it only adds one force, or else you would find yourself flying upwards if we follow the same method for horizontal movement.</a:t>
            </a:r>
            <a:endParaRPr lang="en-US" dirty="0"/>
          </a:p>
        </p:txBody>
      </p:sp>
    </p:spTree>
    <p:extLst>
      <p:ext uri="{BB962C8B-B14F-4D97-AF65-F5344CB8AC3E}">
        <p14:creationId xmlns:p14="http://schemas.microsoft.com/office/powerpoint/2010/main" val="700306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 Code</a:t>
            </a:r>
            <a:endParaRPr lang="en-US" dirty="0"/>
          </a:p>
        </p:txBody>
      </p:sp>
      <p:pic>
        <p:nvPicPr>
          <p:cNvPr id="4" name="Picture 3"/>
          <p:cNvPicPr>
            <a:picLocks noChangeAspect="1"/>
          </p:cNvPicPr>
          <p:nvPr/>
        </p:nvPicPr>
        <p:blipFill rotWithShape="1">
          <a:blip r:embed="rId2"/>
          <a:srcRect l="5747" t="15967" r="40534" b="34375"/>
          <a:stretch/>
        </p:blipFill>
        <p:spPr>
          <a:xfrm>
            <a:off x="1083171" y="1525852"/>
            <a:ext cx="9611576" cy="4995264"/>
          </a:xfrm>
          <a:prstGeom prst="rect">
            <a:avLst/>
          </a:prstGeom>
        </p:spPr>
      </p:pic>
    </p:spTree>
    <p:extLst>
      <p:ext uri="{BB962C8B-B14F-4D97-AF65-F5344CB8AC3E}">
        <p14:creationId xmlns:p14="http://schemas.microsoft.com/office/powerpoint/2010/main" val="87286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9: Limiting jumping</a:t>
            </a:r>
            <a:endParaRPr lang="en-US" dirty="0"/>
          </a:p>
        </p:txBody>
      </p:sp>
      <p:sp>
        <p:nvSpPr>
          <p:cNvPr id="3" name="Content Placeholder 2"/>
          <p:cNvSpPr>
            <a:spLocks noGrp="1"/>
          </p:cNvSpPr>
          <p:nvPr>
            <p:ph idx="1"/>
          </p:nvPr>
        </p:nvSpPr>
        <p:spPr/>
        <p:txBody>
          <a:bodyPr/>
          <a:lstStyle/>
          <a:p>
            <a:r>
              <a:rPr lang="en-US" dirty="0" smtClean="0"/>
              <a:t>So you can jump, but infinitely. So to limit this, let’s try to tell the player to not jump again until they touch the ground.</a:t>
            </a:r>
          </a:p>
          <a:p>
            <a:r>
              <a:rPr lang="en-US" dirty="0" smtClean="0"/>
              <a:t>Add the following line to your code, as well as a private integer, “</a:t>
            </a:r>
            <a:r>
              <a:rPr lang="en-US" dirty="0" err="1"/>
              <a:t>j</a:t>
            </a:r>
            <a:r>
              <a:rPr lang="en-US" dirty="0" err="1" smtClean="0"/>
              <a:t>umpcounter</a:t>
            </a:r>
            <a:r>
              <a:rPr lang="en-US" dirty="0" smtClean="0"/>
              <a:t>”</a:t>
            </a:r>
            <a:endParaRPr lang="en-US" dirty="0"/>
          </a:p>
        </p:txBody>
      </p:sp>
    </p:spTree>
    <p:extLst>
      <p:ext uri="{BB962C8B-B14F-4D97-AF65-F5344CB8AC3E}">
        <p14:creationId xmlns:p14="http://schemas.microsoft.com/office/powerpoint/2010/main" val="3479005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9: Code</a:t>
            </a:r>
            <a:endParaRPr lang="en-US" dirty="0"/>
          </a:p>
        </p:txBody>
      </p:sp>
      <p:pic>
        <p:nvPicPr>
          <p:cNvPr id="4" name="Picture 3"/>
          <p:cNvPicPr>
            <a:picLocks noChangeAspect="1"/>
          </p:cNvPicPr>
          <p:nvPr/>
        </p:nvPicPr>
        <p:blipFill>
          <a:blip r:embed="rId2"/>
          <a:stretch>
            <a:fillRect/>
          </a:stretch>
        </p:blipFill>
        <p:spPr>
          <a:xfrm>
            <a:off x="1720516" y="1556342"/>
            <a:ext cx="8118057" cy="4686794"/>
          </a:xfrm>
          <a:prstGeom prst="rect">
            <a:avLst/>
          </a:prstGeom>
        </p:spPr>
      </p:pic>
    </p:spTree>
    <p:extLst>
      <p:ext uri="{BB962C8B-B14F-4D97-AF65-F5344CB8AC3E}">
        <p14:creationId xmlns:p14="http://schemas.microsoft.com/office/powerpoint/2010/main" val="1768996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10: Adding another player</a:t>
            </a:r>
            <a:endParaRPr lang="en-US" dirty="0"/>
          </a:p>
        </p:txBody>
      </p:sp>
      <p:sp>
        <p:nvSpPr>
          <p:cNvPr id="3" name="Content Placeholder 2"/>
          <p:cNvSpPr>
            <a:spLocks noGrp="1"/>
          </p:cNvSpPr>
          <p:nvPr>
            <p:ph idx="1"/>
          </p:nvPr>
        </p:nvSpPr>
        <p:spPr>
          <a:xfrm>
            <a:off x="838200" y="1825625"/>
            <a:ext cx="4912895" cy="4351338"/>
          </a:xfrm>
        </p:spPr>
        <p:txBody>
          <a:bodyPr/>
          <a:lstStyle/>
          <a:p>
            <a:r>
              <a:rPr lang="en-US" dirty="0" smtClean="0"/>
              <a:t>Right now you have only one set of horizontal and vertical inputs. Now we want two.</a:t>
            </a:r>
          </a:p>
          <a:p>
            <a:r>
              <a:rPr lang="en-US" dirty="0" smtClean="0"/>
              <a:t>Go to edit-&gt;project settings-&gt;input to open up the inputs menu.</a:t>
            </a:r>
          </a:p>
          <a:p>
            <a:r>
              <a:rPr lang="en-US" dirty="0" smtClean="0"/>
              <a:t>The menu will open on the inspector tab.</a:t>
            </a:r>
            <a:endParaRPr lang="en-US" dirty="0"/>
          </a:p>
        </p:txBody>
      </p:sp>
      <p:pic>
        <p:nvPicPr>
          <p:cNvPr id="4" name="Picture 3"/>
          <p:cNvPicPr>
            <a:picLocks noChangeAspect="1"/>
          </p:cNvPicPr>
          <p:nvPr/>
        </p:nvPicPr>
        <p:blipFill rotWithShape="1">
          <a:blip r:embed="rId2"/>
          <a:srcRect l="5266" t="171" r="56033" b="17252"/>
          <a:stretch/>
        </p:blipFill>
        <p:spPr>
          <a:xfrm>
            <a:off x="6696638" y="1503948"/>
            <a:ext cx="4353462" cy="5222530"/>
          </a:xfrm>
          <a:prstGeom prst="rect">
            <a:avLst/>
          </a:prstGeom>
        </p:spPr>
      </p:pic>
    </p:spTree>
    <p:extLst>
      <p:ext uri="{BB962C8B-B14F-4D97-AF65-F5344CB8AC3E}">
        <p14:creationId xmlns:p14="http://schemas.microsoft.com/office/powerpoint/2010/main" val="3192044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Install Unity</a:t>
            </a:r>
            <a:endParaRPr lang="en-US" dirty="0"/>
          </a:p>
        </p:txBody>
      </p:sp>
      <p:sp>
        <p:nvSpPr>
          <p:cNvPr id="3" name="Content Placeholder 2"/>
          <p:cNvSpPr>
            <a:spLocks noGrp="1"/>
          </p:cNvSpPr>
          <p:nvPr>
            <p:ph idx="1"/>
          </p:nvPr>
        </p:nvSpPr>
        <p:spPr/>
        <p:txBody>
          <a:bodyPr/>
          <a:lstStyle/>
          <a:p>
            <a:r>
              <a:rPr lang="en-US" dirty="0" smtClean="0"/>
              <a:t>Install Unity Personal Edition [http://unity3d.com/get-unity/download]</a:t>
            </a:r>
          </a:p>
          <a:p>
            <a:r>
              <a:rPr lang="en-US" dirty="0" smtClean="0"/>
              <a:t>Consider creating a Unity account beforehand, this lets you buy/sell/download Unity assets.	</a:t>
            </a:r>
            <a:endParaRPr lang="en-US" dirty="0"/>
          </a:p>
        </p:txBody>
      </p:sp>
    </p:spTree>
    <p:extLst>
      <p:ext uri="{BB962C8B-B14F-4D97-AF65-F5344CB8AC3E}">
        <p14:creationId xmlns:p14="http://schemas.microsoft.com/office/powerpoint/2010/main" val="2245649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10: Continued</a:t>
            </a:r>
            <a:endParaRPr lang="en-US" dirty="0"/>
          </a:p>
        </p:txBody>
      </p:sp>
      <p:sp>
        <p:nvSpPr>
          <p:cNvPr id="3" name="Content Placeholder 2"/>
          <p:cNvSpPr>
            <a:spLocks noGrp="1"/>
          </p:cNvSpPr>
          <p:nvPr>
            <p:ph idx="1"/>
          </p:nvPr>
        </p:nvSpPr>
        <p:spPr>
          <a:xfrm>
            <a:off x="838200" y="1825625"/>
            <a:ext cx="6609347" cy="4351338"/>
          </a:xfrm>
        </p:spPr>
        <p:txBody>
          <a:bodyPr>
            <a:normAutofit fontScale="85000" lnSpcReduction="20000"/>
          </a:bodyPr>
          <a:lstStyle/>
          <a:p>
            <a:r>
              <a:rPr lang="en-US" dirty="0" smtClean="0"/>
              <a:t>Click on “Axes” to open all input axes.</a:t>
            </a:r>
          </a:p>
          <a:p>
            <a:r>
              <a:rPr lang="en-US" dirty="0" smtClean="0"/>
              <a:t>Click on each axis to open the menu, describing all the values you can change for them.</a:t>
            </a:r>
          </a:p>
          <a:p>
            <a:r>
              <a:rPr lang="en-US" dirty="0" smtClean="0"/>
              <a:t>Rename Horizontal and Vertical to Horizontal1 and Vertical1</a:t>
            </a:r>
          </a:p>
          <a:p>
            <a:r>
              <a:rPr lang="en-US" dirty="0" smtClean="0"/>
              <a:t>Right click on each and select “Duplicate Array Element” and rename those two new axes to Horizontal2 and Vertical2</a:t>
            </a:r>
          </a:p>
          <a:p>
            <a:r>
              <a:rPr lang="en-US" dirty="0" smtClean="0"/>
              <a:t>Change the horizontal alt positive buttons from A and D to J and L, respectively</a:t>
            </a:r>
          </a:p>
          <a:p>
            <a:r>
              <a:rPr lang="en-US" dirty="0" smtClean="0"/>
              <a:t>Do the same for Vertical2, but from S and W to K and I.</a:t>
            </a:r>
          </a:p>
          <a:p>
            <a:r>
              <a:rPr lang="en-US" dirty="0" smtClean="0"/>
              <a:t>Compare your results with the picture shown.</a:t>
            </a:r>
            <a:endParaRPr lang="en-US" dirty="0"/>
          </a:p>
        </p:txBody>
      </p:sp>
      <p:pic>
        <p:nvPicPr>
          <p:cNvPr id="4" name="Picture 3"/>
          <p:cNvPicPr>
            <a:picLocks noChangeAspect="1"/>
          </p:cNvPicPr>
          <p:nvPr/>
        </p:nvPicPr>
        <p:blipFill>
          <a:blip r:embed="rId2"/>
          <a:stretch>
            <a:fillRect/>
          </a:stretch>
        </p:blipFill>
        <p:spPr>
          <a:xfrm>
            <a:off x="7676147" y="2256221"/>
            <a:ext cx="4106779" cy="2881264"/>
          </a:xfrm>
          <a:prstGeom prst="rect">
            <a:avLst/>
          </a:prstGeom>
        </p:spPr>
      </p:pic>
    </p:spTree>
    <p:extLst>
      <p:ext uri="{BB962C8B-B14F-4D97-AF65-F5344CB8AC3E}">
        <p14:creationId xmlns:p14="http://schemas.microsoft.com/office/powerpoint/2010/main" val="2027910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10: Continued</a:t>
            </a:r>
            <a:endParaRPr lang="en-US" dirty="0"/>
          </a:p>
        </p:txBody>
      </p:sp>
      <p:sp>
        <p:nvSpPr>
          <p:cNvPr id="3" name="Content Placeholder 2"/>
          <p:cNvSpPr>
            <a:spLocks noGrp="1"/>
          </p:cNvSpPr>
          <p:nvPr>
            <p:ph idx="1"/>
          </p:nvPr>
        </p:nvSpPr>
        <p:spPr/>
        <p:txBody>
          <a:bodyPr/>
          <a:lstStyle/>
          <a:p>
            <a:r>
              <a:rPr lang="en-US" dirty="0" smtClean="0"/>
              <a:t>Go back to your player script, and assign another global value, but make it public. Label it “</a:t>
            </a:r>
            <a:r>
              <a:rPr lang="en-US" dirty="0" err="1"/>
              <a:t>p</a:t>
            </a:r>
            <a:r>
              <a:rPr lang="en-US" dirty="0" err="1" smtClean="0"/>
              <a:t>layerID</a:t>
            </a:r>
            <a:r>
              <a:rPr lang="en-US" dirty="0" smtClean="0"/>
              <a:t>”</a:t>
            </a:r>
          </a:p>
          <a:p>
            <a:r>
              <a:rPr lang="en-US" dirty="0" smtClean="0"/>
              <a:t>Go to each reference of </a:t>
            </a:r>
            <a:r>
              <a:rPr lang="en-US" dirty="0" err="1" smtClean="0"/>
              <a:t>Input.getAxis</a:t>
            </a:r>
            <a:r>
              <a:rPr lang="en-US" dirty="0" smtClean="0"/>
              <a:t>, and include the </a:t>
            </a:r>
            <a:r>
              <a:rPr lang="en-US" dirty="0" err="1" smtClean="0"/>
              <a:t>playerid</a:t>
            </a:r>
            <a:r>
              <a:rPr lang="en-US" dirty="0" smtClean="0"/>
              <a:t>. Compare it to the following code.</a:t>
            </a:r>
            <a:endParaRPr lang="en-US" dirty="0"/>
          </a:p>
        </p:txBody>
      </p:sp>
    </p:spTree>
    <p:extLst>
      <p:ext uri="{BB962C8B-B14F-4D97-AF65-F5344CB8AC3E}">
        <p14:creationId xmlns:p14="http://schemas.microsoft.com/office/powerpoint/2010/main" val="8382156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10: Code</a:t>
            </a:r>
            <a:endParaRPr lang="en-US" dirty="0"/>
          </a:p>
        </p:txBody>
      </p:sp>
      <p:pic>
        <p:nvPicPr>
          <p:cNvPr id="4" name="Picture 3"/>
          <p:cNvPicPr>
            <a:picLocks noChangeAspect="1"/>
          </p:cNvPicPr>
          <p:nvPr/>
        </p:nvPicPr>
        <p:blipFill>
          <a:blip r:embed="rId2"/>
          <a:stretch>
            <a:fillRect/>
          </a:stretch>
        </p:blipFill>
        <p:spPr>
          <a:xfrm>
            <a:off x="1687053" y="1690688"/>
            <a:ext cx="8817894" cy="4841856"/>
          </a:xfrm>
          <a:prstGeom prst="rect">
            <a:avLst/>
          </a:prstGeom>
        </p:spPr>
      </p:pic>
    </p:spTree>
    <p:extLst>
      <p:ext uri="{BB962C8B-B14F-4D97-AF65-F5344CB8AC3E}">
        <p14:creationId xmlns:p14="http://schemas.microsoft.com/office/powerpoint/2010/main" val="3967883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10: 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Drag the player </a:t>
            </a:r>
            <a:r>
              <a:rPr lang="en-US" dirty="0" err="1" smtClean="0"/>
              <a:t>gameobject</a:t>
            </a:r>
            <a:r>
              <a:rPr lang="en-US" dirty="0" smtClean="0"/>
              <a:t> into the explorer in the bottom right, this saves a prefab. Click and drag on the prefab object back into the scene, which will make a duplicate.</a:t>
            </a:r>
          </a:p>
          <a:p>
            <a:r>
              <a:rPr lang="en-US" dirty="0" smtClean="0"/>
              <a:t>A prefab is used as a base of a </a:t>
            </a:r>
            <a:r>
              <a:rPr lang="en-US" dirty="0" err="1" smtClean="0"/>
              <a:t>gameobject</a:t>
            </a:r>
            <a:r>
              <a:rPr lang="en-US" dirty="0" smtClean="0"/>
              <a:t>, so if you make a change and apply it to the prefab, all other prefab references change and update as well. </a:t>
            </a:r>
            <a:endParaRPr lang="en-US" dirty="0" smtClean="0"/>
          </a:p>
          <a:p>
            <a:r>
              <a:rPr lang="en-US" dirty="0" smtClean="0"/>
              <a:t>Move it away from the other player, and consider changing the color slider on the </a:t>
            </a:r>
            <a:r>
              <a:rPr lang="en-US" dirty="0" err="1" smtClean="0"/>
              <a:t>SpriteRenderer</a:t>
            </a:r>
            <a:r>
              <a:rPr lang="en-US" dirty="0" smtClean="0"/>
              <a:t> component. </a:t>
            </a:r>
          </a:p>
          <a:p>
            <a:r>
              <a:rPr lang="en-US" dirty="0" smtClean="0"/>
              <a:t>View to the “</a:t>
            </a:r>
            <a:r>
              <a:rPr lang="en-US" dirty="0" err="1" smtClean="0"/>
              <a:t>PlayerController</a:t>
            </a:r>
            <a:r>
              <a:rPr lang="en-US" dirty="0" smtClean="0"/>
              <a:t>” component on the inspector, and change the </a:t>
            </a:r>
            <a:r>
              <a:rPr lang="en-US" dirty="0" err="1" smtClean="0"/>
              <a:t>PlayerID</a:t>
            </a:r>
            <a:r>
              <a:rPr lang="en-US" dirty="0" smtClean="0"/>
              <a:t> from 0 to 1 and 2 on </a:t>
            </a:r>
            <a:r>
              <a:rPr lang="en-US" dirty="0" smtClean="0"/>
              <a:t>the </a:t>
            </a:r>
            <a:r>
              <a:rPr lang="en-US" dirty="0" smtClean="0"/>
              <a:t>first and second players, respectively. </a:t>
            </a:r>
            <a:endParaRPr lang="en-US" dirty="0"/>
          </a:p>
        </p:txBody>
      </p:sp>
    </p:spTree>
    <p:extLst>
      <p:ext uri="{BB962C8B-B14F-4D97-AF65-F5344CB8AC3E}">
        <p14:creationId xmlns:p14="http://schemas.microsoft.com/office/powerpoint/2010/main" val="303803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079"/>
            <a:ext cx="10515600" cy="1325563"/>
          </a:xfrm>
        </p:spPr>
        <p:txBody>
          <a:bodyPr/>
          <a:lstStyle/>
          <a:p>
            <a:r>
              <a:rPr lang="en-US" dirty="0" smtClean="0"/>
              <a:t>Step 10: Result</a:t>
            </a:r>
            <a:endParaRPr lang="en-US" dirty="0"/>
          </a:p>
        </p:txBody>
      </p:sp>
      <p:pic>
        <p:nvPicPr>
          <p:cNvPr id="3" name="Picture 2"/>
          <p:cNvPicPr>
            <a:picLocks noChangeAspect="1"/>
          </p:cNvPicPr>
          <p:nvPr/>
        </p:nvPicPr>
        <p:blipFill rotWithShape="1">
          <a:blip r:embed="rId2"/>
          <a:srcRect l="4784"/>
          <a:stretch/>
        </p:blipFill>
        <p:spPr>
          <a:xfrm>
            <a:off x="1498752" y="1143897"/>
            <a:ext cx="9194495" cy="5429136"/>
          </a:xfrm>
          <a:prstGeom prst="rect">
            <a:avLst/>
          </a:prstGeom>
        </p:spPr>
      </p:pic>
    </p:spTree>
    <p:extLst>
      <p:ext uri="{BB962C8B-B14F-4D97-AF65-F5344CB8AC3E}">
        <p14:creationId xmlns:p14="http://schemas.microsoft.com/office/powerpoint/2010/main" val="2758765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 Damage and Fighting</a:t>
            </a:r>
            <a:endParaRPr lang="en-US" dirty="0"/>
          </a:p>
        </p:txBody>
      </p:sp>
      <p:sp>
        <p:nvSpPr>
          <p:cNvPr id="3" name="Content Placeholder 2"/>
          <p:cNvSpPr>
            <a:spLocks noGrp="1"/>
          </p:cNvSpPr>
          <p:nvPr>
            <p:ph idx="1"/>
          </p:nvPr>
        </p:nvSpPr>
        <p:spPr>
          <a:xfrm>
            <a:off x="838200" y="1825625"/>
            <a:ext cx="8669055" cy="4351338"/>
          </a:xfrm>
        </p:spPr>
        <p:txBody>
          <a:bodyPr/>
          <a:lstStyle/>
          <a:p>
            <a:r>
              <a:rPr lang="en-US" dirty="0" smtClean="0"/>
              <a:t>Click on “Tag” on the inspector, and select player, this helps us distinguish what kind of </a:t>
            </a:r>
            <a:r>
              <a:rPr lang="en-US" dirty="0" err="1" smtClean="0"/>
              <a:t>gameobject</a:t>
            </a:r>
            <a:r>
              <a:rPr lang="en-US" dirty="0" smtClean="0"/>
              <a:t> we are interacting with quickly</a:t>
            </a:r>
          </a:p>
          <a:p>
            <a:r>
              <a:rPr lang="en-US" dirty="0" smtClean="0"/>
              <a:t>Click on “Apply” on the prefab tab, this updates all other references of the Player object to have the same tag.</a:t>
            </a:r>
          </a:p>
          <a:p>
            <a:r>
              <a:rPr lang="en-US" dirty="0" smtClean="0"/>
              <a:t>Click on Add Component and select “Circle Collider”, this will be our range for attacking other players.</a:t>
            </a:r>
            <a:endParaRPr lang="en-US" dirty="0"/>
          </a:p>
        </p:txBody>
      </p:sp>
      <p:pic>
        <p:nvPicPr>
          <p:cNvPr id="4" name="Picture 3"/>
          <p:cNvPicPr>
            <a:picLocks noChangeAspect="1"/>
          </p:cNvPicPr>
          <p:nvPr/>
        </p:nvPicPr>
        <p:blipFill rotWithShape="1">
          <a:blip r:embed="rId2"/>
          <a:srcRect l="77566" t="5521" b="40540"/>
          <a:stretch/>
        </p:blipFill>
        <p:spPr>
          <a:xfrm>
            <a:off x="9777674" y="365125"/>
            <a:ext cx="2247704" cy="3038334"/>
          </a:xfrm>
          <a:prstGeom prst="rect">
            <a:avLst/>
          </a:prstGeom>
        </p:spPr>
      </p:pic>
    </p:spTree>
    <p:extLst>
      <p:ext uri="{BB962C8B-B14F-4D97-AF65-F5344CB8AC3E}">
        <p14:creationId xmlns:p14="http://schemas.microsoft.com/office/powerpoint/2010/main" val="3463327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11a: Melee Range</a:t>
            </a:r>
            <a:endParaRPr lang="en-US" dirty="0"/>
          </a:p>
        </p:txBody>
      </p:sp>
      <p:sp>
        <p:nvSpPr>
          <p:cNvPr id="3" name="Content Placeholder 2"/>
          <p:cNvSpPr>
            <a:spLocks noGrp="1"/>
          </p:cNvSpPr>
          <p:nvPr>
            <p:ph idx="1"/>
          </p:nvPr>
        </p:nvSpPr>
        <p:spPr/>
        <p:txBody>
          <a:bodyPr/>
          <a:lstStyle/>
          <a:p>
            <a:r>
              <a:rPr lang="en-US" dirty="0" smtClean="0"/>
              <a:t>Check the box “Is Trigger”. If a game object is a trigger, it sends collision messages to the script, but does not cause any actual collision. This helps if you want to see if an object is in an area, such as for opening doors or initiating any map events.</a:t>
            </a:r>
          </a:p>
          <a:p>
            <a:r>
              <a:rPr lang="en-US" dirty="0" smtClean="0"/>
              <a:t>Click on “Edit Collider” and make it in a reasonable shape, depending on how far you want to have the player reach.</a:t>
            </a:r>
          </a:p>
          <a:p>
            <a:r>
              <a:rPr lang="en-US" dirty="0" smtClean="0"/>
              <a:t>Click ‘apply’ and you will see the other player has updated as well.</a:t>
            </a:r>
            <a:endParaRPr lang="en-US" dirty="0"/>
          </a:p>
        </p:txBody>
      </p:sp>
    </p:spTree>
    <p:extLst>
      <p:ext uri="{BB962C8B-B14F-4D97-AF65-F5344CB8AC3E}">
        <p14:creationId xmlns:p14="http://schemas.microsoft.com/office/powerpoint/2010/main" val="2375520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11a: Continued</a:t>
            </a:r>
            <a:endParaRPr lang="en-US" dirty="0"/>
          </a:p>
        </p:txBody>
      </p:sp>
      <p:pic>
        <p:nvPicPr>
          <p:cNvPr id="4" name="Picture 3"/>
          <p:cNvPicPr>
            <a:picLocks noChangeAspect="1"/>
          </p:cNvPicPr>
          <p:nvPr/>
        </p:nvPicPr>
        <p:blipFill rotWithShape="1">
          <a:blip r:embed="rId2"/>
          <a:srcRect l="22209" t="30008" b="21875"/>
          <a:stretch/>
        </p:blipFill>
        <p:spPr>
          <a:xfrm>
            <a:off x="1232378" y="2113273"/>
            <a:ext cx="10121422" cy="3519814"/>
          </a:xfrm>
          <a:prstGeom prst="rect">
            <a:avLst/>
          </a:prstGeom>
        </p:spPr>
      </p:pic>
    </p:spTree>
    <p:extLst>
      <p:ext uri="{BB962C8B-B14F-4D97-AF65-F5344CB8AC3E}">
        <p14:creationId xmlns:p14="http://schemas.microsoft.com/office/powerpoint/2010/main" val="3618043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11b: Adding inputs</a:t>
            </a:r>
            <a:endParaRPr lang="en-US" dirty="0"/>
          </a:p>
        </p:txBody>
      </p:sp>
      <p:sp>
        <p:nvSpPr>
          <p:cNvPr id="3" name="Content Placeholder 2"/>
          <p:cNvSpPr>
            <a:spLocks noGrp="1"/>
          </p:cNvSpPr>
          <p:nvPr>
            <p:ph idx="1"/>
          </p:nvPr>
        </p:nvSpPr>
        <p:spPr>
          <a:xfrm>
            <a:off x="838200" y="1825625"/>
            <a:ext cx="7078579" cy="4351338"/>
          </a:xfrm>
        </p:spPr>
        <p:txBody>
          <a:bodyPr/>
          <a:lstStyle/>
          <a:p>
            <a:r>
              <a:rPr lang="en-US" dirty="0" smtClean="0"/>
              <a:t>We already have default input methods such as Fire1 and Fire2, but let’s make those reasonably selected to where the other inputs are.</a:t>
            </a:r>
          </a:p>
          <a:p>
            <a:r>
              <a:rPr lang="en-US" dirty="0" smtClean="0"/>
              <a:t>Go back to edit-&gt;Project Settings-&gt;input and find the Fire methods</a:t>
            </a:r>
          </a:p>
          <a:p>
            <a:r>
              <a:rPr lang="en-US" dirty="0" smtClean="0"/>
              <a:t>Set Fire1 to use “e” as the positive button, and Fire2 to use “o” as the positive button, with no other alternate buttons</a:t>
            </a:r>
            <a:endParaRPr lang="en-US" dirty="0"/>
          </a:p>
        </p:txBody>
      </p:sp>
      <p:pic>
        <p:nvPicPr>
          <p:cNvPr id="4" name="Picture 3"/>
          <p:cNvPicPr>
            <a:picLocks noChangeAspect="1"/>
          </p:cNvPicPr>
          <p:nvPr/>
        </p:nvPicPr>
        <p:blipFill rotWithShape="1">
          <a:blip r:embed="rId2"/>
          <a:srcRect l="76410" t="17509" r="-385" b="37457"/>
          <a:stretch/>
        </p:blipFill>
        <p:spPr>
          <a:xfrm>
            <a:off x="8234428" y="1825625"/>
            <a:ext cx="3119372" cy="3294346"/>
          </a:xfrm>
          <a:prstGeom prst="rect">
            <a:avLst/>
          </a:prstGeom>
        </p:spPr>
      </p:pic>
    </p:spTree>
    <p:extLst>
      <p:ext uri="{BB962C8B-B14F-4D97-AF65-F5344CB8AC3E}">
        <p14:creationId xmlns:p14="http://schemas.microsoft.com/office/powerpoint/2010/main" val="2914083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11c: Scripting</a:t>
            </a:r>
            <a:endParaRPr lang="en-US" dirty="0"/>
          </a:p>
        </p:txBody>
      </p:sp>
      <p:sp>
        <p:nvSpPr>
          <p:cNvPr id="3" name="Content Placeholder 2"/>
          <p:cNvSpPr>
            <a:spLocks noGrp="1"/>
          </p:cNvSpPr>
          <p:nvPr>
            <p:ph idx="1"/>
          </p:nvPr>
        </p:nvSpPr>
        <p:spPr>
          <a:xfrm>
            <a:off x="601250" y="1825625"/>
            <a:ext cx="8066762" cy="4351338"/>
          </a:xfrm>
        </p:spPr>
        <p:txBody>
          <a:bodyPr>
            <a:normAutofit fontScale="85000" lnSpcReduction="10000"/>
          </a:bodyPr>
          <a:lstStyle/>
          <a:p>
            <a:r>
              <a:rPr lang="en-US" dirty="0" smtClean="0"/>
              <a:t>Add another public value “damage”. Make it an integer. This will be in a Super Smash bros-</a:t>
            </a:r>
            <a:r>
              <a:rPr lang="en-US" dirty="0" err="1" smtClean="0"/>
              <a:t>esque</a:t>
            </a:r>
            <a:r>
              <a:rPr lang="en-US" dirty="0" smtClean="0"/>
              <a:t> damage indicator, making your player fly farther with more damage they have taken.</a:t>
            </a:r>
          </a:p>
          <a:p>
            <a:r>
              <a:rPr lang="en-US" dirty="0" smtClean="0"/>
              <a:t>Add a private bool named “</a:t>
            </a:r>
            <a:r>
              <a:rPr lang="en-US" dirty="0" err="1" smtClean="0"/>
              <a:t>canAttack</a:t>
            </a:r>
            <a:r>
              <a:rPr lang="en-US" dirty="0" smtClean="0"/>
              <a:t>”, and have it follow the same pattern for jumping, as seen on the next page</a:t>
            </a:r>
          </a:p>
          <a:p>
            <a:r>
              <a:rPr lang="en-US" dirty="0" smtClean="0"/>
              <a:t>Add a private </a:t>
            </a:r>
            <a:r>
              <a:rPr lang="en-US" dirty="0" err="1" smtClean="0"/>
              <a:t>PlayerController</a:t>
            </a:r>
            <a:r>
              <a:rPr lang="en-US" dirty="0" smtClean="0"/>
              <a:t> (or whatever you named your script). This will be the player that you are able to attack, and you will be able to attack them as long as they are within your reach.</a:t>
            </a:r>
          </a:p>
          <a:p>
            <a:r>
              <a:rPr lang="en-US" dirty="0" smtClean="0"/>
              <a:t>Add in 4 new methods. OnTriggerEnter2D, OnTriggerExit2D, Attack, and </a:t>
            </a:r>
            <a:r>
              <a:rPr lang="en-US" dirty="0" err="1" smtClean="0"/>
              <a:t>TakeDamage</a:t>
            </a:r>
            <a:r>
              <a:rPr lang="en-US" dirty="0" smtClean="0"/>
              <a:t>(</a:t>
            </a:r>
            <a:r>
              <a:rPr lang="en-US" dirty="0" err="1" smtClean="0"/>
              <a:t>int</a:t>
            </a:r>
            <a:r>
              <a:rPr lang="en-US" dirty="0" smtClean="0"/>
              <a:t>, Vector3), as seen on the slide after the next.</a:t>
            </a:r>
            <a:endParaRPr lang="en-US" dirty="0"/>
          </a:p>
        </p:txBody>
      </p:sp>
      <p:pic>
        <p:nvPicPr>
          <p:cNvPr id="7" name="Picture 6"/>
          <p:cNvPicPr>
            <a:picLocks noChangeAspect="1"/>
          </p:cNvPicPr>
          <p:nvPr/>
        </p:nvPicPr>
        <p:blipFill>
          <a:blip r:embed="rId2"/>
          <a:stretch>
            <a:fillRect/>
          </a:stretch>
        </p:blipFill>
        <p:spPr>
          <a:xfrm>
            <a:off x="8413082" y="3011655"/>
            <a:ext cx="3541912" cy="811212"/>
          </a:xfrm>
          <a:prstGeom prst="rect">
            <a:avLst/>
          </a:prstGeom>
        </p:spPr>
      </p:pic>
    </p:spTree>
    <p:extLst>
      <p:ext uri="{BB962C8B-B14F-4D97-AF65-F5344CB8AC3E}">
        <p14:creationId xmlns:p14="http://schemas.microsoft.com/office/powerpoint/2010/main" val="87863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New Project</a:t>
            </a:r>
            <a:endParaRPr lang="en-US" dirty="0"/>
          </a:p>
        </p:txBody>
      </p:sp>
      <p:sp>
        <p:nvSpPr>
          <p:cNvPr id="3" name="Content Placeholder 2"/>
          <p:cNvSpPr>
            <a:spLocks noGrp="1"/>
          </p:cNvSpPr>
          <p:nvPr>
            <p:ph idx="1"/>
          </p:nvPr>
        </p:nvSpPr>
        <p:spPr/>
        <p:txBody>
          <a:bodyPr/>
          <a:lstStyle/>
          <a:p>
            <a:r>
              <a:rPr lang="en-US" dirty="0" smtClean="0"/>
              <a:t>Click the                button</a:t>
            </a:r>
          </a:p>
          <a:p>
            <a:r>
              <a:rPr lang="en-US" dirty="0" smtClean="0"/>
              <a:t>Name the project whatever you want, select 2D, and confirm where you want to store it</a:t>
            </a:r>
          </a:p>
          <a:p>
            <a:r>
              <a:rPr lang="en-US" dirty="0" smtClean="0"/>
              <a:t>If you are on a lab computer, save it to your network drive. Saving it on a desktop computer will wipe it once you log out </a:t>
            </a:r>
            <a:endParaRPr lang="en-US" dirty="0"/>
          </a:p>
        </p:txBody>
      </p:sp>
      <p:pic>
        <p:nvPicPr>
          <p:cNvPr id="4" name="Picture 3"/>
          <p:cNvPicPr>
            <a:picLocks noChangeAspect="1"/>
          </p:cNvPicPr>
          <p:nvPr/>
        </p:nvPicPr>
        <p:blipFill>
          <a:blip r:embed="rId2"/>
          <a:stretch>
            <a:fillRect/>
          </a:stretch>
        </p:blipFill>
        <p:spPr>
          <a:xfrm>
            <a:off x="2492543" y="1690688"/>
            <a:ext cx="1143000" cy="666750"/>
          </a:xfrm>
          <a:prstGeom prst="rect">
            <a:avLst/>
          </a:prstGeom>
        </p:spPr>
      </p:pic>
      <p:pic>
        <p:nvPicPr>
          <p:cNvPr id="5" name="Picture 4"/>
          <p:cNvPicPr>
            <a:picLocks noChangeAspect="1"/>
          </p:cNvPicPr>
          <p:nvPr/>
        </p:nvPicPr>
        <p:blipFill>
          <a:blip r:embed="rId3"/>
          <a:stretch>
            <a:fillRect/>
          </a:stretch>
        </p:blipFill>
        <p:spPr>
          <a:xfrm>
            <a:off x="3790950" y="4181475"/>
            <a:ext cx="4610100" cy="2676525"/>
          </a:xfrm>
          <a:prstGeom prst="rect">
            <a:avLst/>
          </a:prstGeom>
        </p:spPr>
      </p:pic>
    </p:spTree>
    <p:extLst>
      <p:ext uri="{BB962C8B-B14F-4D97-AF65-F5344CB8AC3E}">
        <p14:creationId xmlns:p14="http://schemas.microsoft.com/office/powerpoint/2010/main" val="37380068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11c: Code, update the update function</a:t>
            </a:r>
            <a:endParaRPr lang="en-US" dirty="0"/>
          </a:p>
        </p:txBody>
      </p:sp>
      <p:pic>
        <p:nvPicPr>
          <p:cNvPr id="4" name="Picture 3"/>
          <p:cNvPicPr>
            <a:picLocks noChangeAspect="1"/>
          </p:cNvPicPr>
          <p:nvPr/>
        </p:nvPicPr>
        <p:blipFill>
          <a:blip r:embed="rId2"/>
          <a:stretch>
            <a:fillRect/>
          </a:stretch>
        </p:blipFill>
        <p:spPr>
          <a:xfrm>
            <a:off x="729714" y="1936295"/>
            <a:ext cx="10732571" cy="3199377"/>
          </a:xfrm>
          <a:prstGeom prst="rect">
            <a:avLst/>
          </a:prstGeom>
        </p:spPr>
      </p:pic>
    </p:spTree>
    <p:extLst>
      <p:ext uri="{BB962C8B-B14F-4D97-AF65-F5344CB8AC3E}">
        <p14:creationId xmlns:p14="http://schemas.microsoft.com/office/powerpoint/2010/main" val="4002321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11c: Add new functions</a:t>
            </a:r>
            <a:endParaRPr lang="en-US" dirty="0"/>
          </a:p>
        </p:txBody>
      </p:sp>
      <p:pic>
        <p:nvPicPr>
          <p:cNvPr id="4" name="Picture 3"/>
          <p:cNvPicPr>
            <a:picLocks noChangeAspect="1"/>
          </p:cNvPicPr>
          <p:nvPr/>
        </p:nvPicPr>
        <p:blipFill>
          <a:blip r:embed="rId2"/>
          <a:stretch>
            <a:fillRect/>
          </a:stretch>
        </p:blipFill>
        <p:spPr>
          <a:xfrm>
            <a:off x="1339013" y="1422232"/>
            <a:ext cx="8490419" cy="4978567"/>
          </a:xfrm>
          <a:prstGeom prst="rect">
            <a:avLst/>
          </a:prstGeom>
        </p:spPr>
      </p:pic>
    </p:spTree>
    <p:extLst>
      <p:ext uri="{BB962C8B-B14F-4D97-AF65-F5344CB8AC3E}">
        <p14:creationId xmlns:p14="http://schemas.microsoft.com/office/powerpoint/2010/main" val="4126048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11d: Try it out!</a:t>
            </a:r>
            <a:endParaRPr lang="en-US" dirty="0"/>
          </a:p>
        </p:txBody>
      </p:sp>
      <p:sp>
        <p:nvSpPr>
          <p:cNvPr id="3" name="Content Placeholder 2"/>
          <p:cNvSpPr>
            <a:spLocks noGrp="1"/>
          </p:cNvSpPr>
          <p:nvPr>
            <p:ph idx="1"/>
          </p:nvPr>
        </p:nvSpPr>
        <p:spPr/>
        <p:txBody>
          <a:bodyPr>
            <a:normAutofit lnSpcReduction="10000"/>
          </a:bodyPr>
          <a:lstStyle/>
          <a:p>
            <a:r>
              <a:rPr lang="en-US" dirty="0" smtClean="0"/>
              <a:t>Make sure you hit “apply” for the prefab.</a:t>
            </a:r>
          </a:p>
          <a:p>
            <a:r>
              <a:rPr lang="en-US" dirty="0"/>
              <a:t>C</a:t>
            </a:r>
            <a:r>
              <a:rPr lang="en-US" dirty="0" smtClean="0"/>
              <a:t>lick the play button and try out the fighting. You can finally punch around and try to knock the other player off the edge!</a:t>
            </a:r>
          </a:p>
          <a:p>
            <a:r>
              <a:rPr lang="en-US" dirty="0" smtClean="0"/>
              <a:t>Troubleshooting:</a:t>
            </a:r>
          </a:p>
          <a:p>
            <a:pPr lvl="1"/>
            <a:r>
              <a:rPr lang="en-US" dirty="0" smtClean="0"/>
              <a:t>If you are not getting any responses, make sure you have the Input axes configured to be correct. Remember, the string that you pass when getting an axis has to be correctly spelled and capitalized.</a:t>
            </a:r>
          </a:p>
          <a:p>
            <a:pPr lvl="1"/>
            <a:r>
              <a:rPr lang="en-US" dirty="0" smtClean="0"/>
              <a:t>If you are still not getting punches, make sure your collision circles are big enough, and ensure “Is Trigger” is selected</a:t>
            </a:r>
          </a:p>
          <a:p>
            <a:pPr lvl="1"/>
            <a:r>
              <a:rPr lang="en-US" dirty="0" smtClean="0"/>
              <a:t>If all else fails, try to add print() calls to figure out what functions are being called and what functions are not being called. They will be outputted on the console on the bottom tab.</a:t>
            </a:r>
            <a:endParaRPr lang="en-US" dirty="0"/>
          </a:p>
        </p:txBody>
      </p:sp>
    </p:spTree>
    <p:extLst>
      <p:ext uri="{BB962C8B-B14F-4D97-AF65-F5344CB8AC3E}">
        <p14:creationId xmlns:p14="http://schemas.microsoft.com/office/powerpoint/2010/main" val="25168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12a: Falling off and respawn</a:t>
            </a:r>
            <a:endParaRPr lang="en-US" dirty="0"/>
          </a:p>
        </p:txBody>
      </p:sp>
      <p:sp>
        <p:nvSpPr>
          <p:cNvPr id="3" name="Content Placeholder 2"/>
          <p:cNvSpPr>
            <a:spLocks noGrp="1"/>
          </p:cNvSpPr>
          <p:nvPr>
            <p:ph idx="1"/>
          </p:nvPr>
        </p:nvSpPr>
        <p:spPr/>
        <p:txBody>
          <a:bodyPr/>
          <a:lstStyle/>
          <a:p>
            <a:r>
              <a:rPr lang="en-US" dirty="0" smtClean="0"/>
              <a:t>So now we want to actually have some kind of death and respawn, so the best way would be to create a boundary class.</a:t>
            </a:r>
          </a:p>
          <a:p>
            <a:r>
              <a:rPr lang="en-US" dirty="0" smtClean="0"/>
              <a:t>Create a new </a:t>
            </a:r>
            <a:r>
              <a:rPr lang="en-US" dirty="0" err="1" smtClean="0"/>
              <a:t>gameobject</a:t>
            </a:r>
            <a:r>
              <a:rPr lang="en-US" dirty="0" smtClean="0"/>
              <a:t>, then add the component EdgeCollider2D. This is a single edge that comes in handy when making boundaries or what not. </a:t>
            </a:r>
            <a:r>
              <a:rPr lang="en-US" b="1" dirty="0" smtClean="0"/>
              <a:t>Make sure that the edgecollider2D is a trigger.</a:t>
            </a:r>
          </a:p>
          <a:p>
            <a:r>
              <a:rPr lang="en-US" dirty="0" smtClean="0"/>
              <a:t>Place it where you want your boundary to go by selecting “Edit Collider”, and click on the line again to add another joint.</a:t>
            </a:r>
            <a:endParaRPr lang="en-US" dirty="0"/>
          </a:p>
        </p:txBody>
      </p:sp>
    </p:spTree>
    <p:extLst>
      <p:ext uri="{BB962C8B-B14F-4D97-AF65-F5344CB8AC3E}">
        <p14:creationId xmlns:p14="http://schemas.microsoft.com/office/powerpoint/2010/main" val="674561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12a: Continued</a:t>
            </a:r>
            <a:endParaRPr lang="en-US" dirty="0"/>
          </a:p>
        </p:txBody>
      </p:sp>
      <p:grpSp>
        <p:nvGrpSpPr>
          <p:cNvPr id="6" name="Group 5"/>
          <p:cNvGrpSpPr/>
          <p:nvPr/>
        </p:nvGrpSpPr>
        <p:grpSpPr>
          <a:xfrm>
            <a:off x="1022763" y="1487466"/>
            <a:ext cx="10146474" cy="5126277"/>
            <a:chOff x="1022763" y="1487466"/>
            <a:chExt cx="10146474" cy="5126277"/>
          </a:xfrm>
        </p:grpSpPr>
        <p:pic>
          <p:nvPicPr>
            <p:cNvPr id="4" name="Picture 3"/>
            <p:cNvPicPr>
              <a:picLocks noChangeAspect="1"/>
            </p:cNvPicPr>
            <p:nvPr/>
          </p:nvPicPr>
          <p:blipFill rotWithShape="1">
            <a:blip r:embed="rId2"/>
            <a:srcRect l="22017" b="29923"/>
            <a:stretch/>
          </p:blipFill>
          <p:spPr>
            <a:xfrm>
              <a:off x="1022763" y="1487466"/>
              <a:ext cx="10146474" cy="5126277"/>
            </a:xfrm>
            <a:prstGeom prst="rect">
              <a:avLst/>
            </a:prstGeom>
          </p:spPr>
        </p:pic>
        <p:pic>
          <p:nvPicPr>
            <p:cNvPr id="5" name="Picture 4"/>
            <p:cNvPicPr>
              <a:picLocks noChangeAspect="1"/>
            </p:cNvPicPr>
            <p:nvPr/>
          </p:nvPicPr>
          <p:blipFill>
            <a:blip r:embed="rId3"/>
            <a:stretch>
              <a:fillRect/>
            </a:stretch>
          </p:blipFill>
          <p:spPr>
            <a:xfrm>
              <a:off x="9188203" y="4049777"/>
              <a:ext cx="276225" cy="142875"/>
            </a:xfrm>
            <a:prstGeom prst="rect">
              <a:avLst/>
            </a:prstGeom>
          </p:spPr>
        </p:pic>
      </p:grpSp>
    </p:spTree>
    <p:extLst>
      <p:ext uri="{BB962C8B-B14F-4D97-AF65-F5344CB8AC3E}">
        <p14:creationId xmlns:p14="http://schemas.microsoft.com/office/powerpoint/2010/main" val="1802695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12b: Boundary scripting</a:t>
            </a:r>
            <a:endParaRPr lang="en-US" dirty="0"/>
          </a:p>
        </p:txBody>
      </p:sp>
      <p:sp>
        <p:nvSpPr>
          <p:cNvPr id="3" name="Content Placeholder 2"/>
          <p:cNvSpPr>
            <a:spLocks noGrp="1"/>
          </p:cNvSpPr>
          <p:nvPr>
            <p:ph idx="1"/>
          </p:nvPr>
        </p:nvSpPr>
        <p:spPr>
          <a:xfrm>
            <a:off x="838201" y="1825625"/>
            <a:ext cx="7486934" cy="4351338"/>
          </a:xfrm>
        </p:spPr>
        <p:txBody>
          <a:bodyPr>
            <a:normAutofit fontScale="92500" lnSpcReduction="10000"/>
          </a:bodyPr>
          <a:lstStyle/>
          <a:p>
            <a:r>
              <a:rPr lang="en-US" dirty="0" smtClean="0"/>
              <a:t>So now we want to have this script control where it puts the players when they “fall out of the map”. </a:t>
            </a:r>
          </a:p>
          <a:p>
            <a:r>
              <a:rPr lang="en-US" dirty="0" smtClean="0"/>
              <a:t>First of all, we need to edit the player to respond to deaths. So add another public integer variable named “deaths”, and add a function named </a:t>
            </a:r>
            <a:r>
              <a:rPr lang="en-US" dirty="0" err="1" smtClean="0"/>
              <a:t>IncrementDeaths</a:t>
            </a:r>
            <a:r>
              <a:rPr lang="en-US" dirty="0" smtClean="0"/>
              <a:t>(). This will allow us to single out any other resets that may be needed when the player dies.</a:t>
            </a:r>
            <a:endParaRPr lang="en-US" dirty="0"/>
          </a:p>
          <a:p>
            <a:r>
              <a:rPr lang="en-US" dirty="0" smtClean="0"/>
              <a:t>Create a new </a:t>
            </a:r>
            <a:r>
              <a:rPr lang="en-US" dirty="0"/>
              <a:t>script</a:t>
            </a:r>
            <a:r>
              <a:rPr lang="en-US" dirty="0" smtClean="0"/>
              <a:t> on the boundary game object by clicking “Add Component”, and name it “Boundary”.</a:t>
            </a:r>
          </a:p>
          <a:p>
            <a:r>
              <a:rPr lang="en-US" dirty="0" smtClean="0"/>
              <a:t>Open it up, and add the following code:</a:t>
            </a:r>
            <a:endParaRPr lang="en-US" dirty="0"/>
          </a:p>
        </p:txBody>
      </p:sp>
      <p:pic>
        <p:nvPicPr>
          <p:cNvPr id="6" name="Picture 5"/>
          <p:cNvPicPr>
            <a:picLocks noChangeAspect="1"/>
          </p:cNvPicPr>
          <p:nvPr/>
        </p:nvPicPr>
        <p:blipFill>
          <a:blip r:embed="rId2"/>
          <a:stretch>
            <a:fillRect/>
          </a:stretch>
        </p:blipFill>
        <p:spPr>
          <a:xfrm>
            <a:off x="8325135" y="2782650"/>
            <a:ext cx="3741748" cy="1134258"/>
          </a:xfrm>
          <a:prstGeom prst="rect">
            <a:avLst/>
          </a:prstGeom>
        </p:spPr>
      </p:pic>
    </p:spTree>
    <p:extLst>
      <p:ext uri="{BB962C8B-B14F-4D97-AF65-F5344CB8AC3E}">
        <p14:creationId xmlns:p14="http://schemas.microsoft.com/office/powerpoint/2010/main" val="778705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12b: Boundary Scripting</a:t>
            </a:r>
            <a:endParaRPr lang="en-US" dirty="0"/>
          </a:p>
        </p:txBody>
      </p:sp>
      <p:pic>
        <p:nvPicPr>
          <p:cNvPr id="4" name="Picture 3"/>
          <p:cNvPicPr>
            <a:picLocks noChangeAspect="1"/>
          </p:cNvPicPr>
          <p:nvPr/>
        </p:nvPicPr>
        <p:blipFill>
          <a:blip r:embed="rId2"/>
          <a:stretch>
            <a:fillRect/>
          </a:stretch>
        </p:blipFill>
        <p:spPr>
          <a:xfrm>
            <a:off x="1104020" y="2018234"/>
            <a:ext cx="10249780" cy="3399927"/>
          </a:xfrm>
          <a:prstGeom prst="rect">
            <a:avLst/>
          </a:prstGeom>
        </p:spPr>
      </p:pic>
    </p:spTree>
    <p:extLst>
      <p:ext uri="{BB962C8B-B14F-4D97-AF65-F5344CB8AC3E}">
        <p14:creationId xmlns:p14="http://schemas.microsoft.com/office/powerpoint/2010/main" val="2505824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12: Troubleshooting</a:t>
            </a:r>
            <a:endParaRPr lang="en-US" dirty="0"/>
          </a:p>
        </p:txBody>
      </p:sp>
      <p:sp>
        <p:nvSpPr>
          <p:cNvPr id="3" name="Content Placeholder 2"/>
          <p:cNvSpPr>
            <a:spLocks noGrp="1"/>
          </p:cNvSpPr>
          <p:nvPr>
            <p:ph idx="1"/>
          </p:nvPr>
        </p:nvSpPr>
        <p:spPr/>
        <p:txBody>
          <a:bodyPr/>
          <a:lstStyle/>
          <a:p>
            <a:r>
              <a:rPr lang="en-US" dirty="0" smtClean="0"/>
              <a:t>Is your boundary a trigger?</a:t>
            </a:r>
          </a:p>
          <a:p>
            <a:r>
              <a:rPr lang="en-US" dirty="0" smtClean="0"/>
              <a:t>Is your boundary in the right place?</a:t>
            </a:r>
          </a:p>
          <a:p>
            <a:r>
              <a:rPr lang="en-US" dirty="0" smtClean="0"/>
              <a:t>Is the boundary’s </a:t>
            </a:r>
            <a:r>
              <a:rPr lang="en-US" dirty="0" err="1" smtClean="0"/>
              <a:t>respawnPoint</a:t>
            </a:r>
            <a:r>
              <a:rPr lang="en-US" dirty="0" smtClean="0"/>
              <a:t> set to a correct spot? (if not, you can edit it through the inspector as long as you set it to be ‘public’)</a:t>
            </a:r>
            <a:endParaRPr lang="en-US" dirty="0"/>
          </a:p>
        </p:txBody>
      </p:sp>
    </p:spTree>
    <p:extLst>
      <p:ext uri="{BB962C8B-B14F-4D97-AF65-F5344CB8AC3E}">
        <p14:creationId xmlns:p14="http://schemas.microsoft.com/office/powerpoint/2010/main" val="2274661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13a: Adding a GUI text</a:t>
            </a:r>
            <a:endParaRPr lang="en-US" dirty="0"/>
          </a:p>
        </p:txBody>
      </p:sp>
      <p:sp>
        <p:nvSpPr>
          <p:cNvPr id="3" name="Content Placeholder 2"/>
          <p:cNvSpPr>
            <a:spLocks noGrp="1"/>
          </p:cNvSpPr>
          <p:nvPr>
            <p:ph idx="1"/>
          </p:nvPr>
        </p:nvSpPr>
        <p:spPr/>
        <p:txBody>
          <a:bodyPr>
            <a:normAutofit lnSpcReduction="10000"/>
          </a:bodyPr>
          <a:lstStyle/>
          <a:p>
            <a:r>
              <a:rPr lang="en-US" dirty="0" smtClean="0"/>
              <a:t>So now we have damage and deaths. How can we see them?</a:t>
            </a:r>
          </a:p>
          <a:p>
            <a:r>
              <a:rPr lang="en-US" dirty="0" smtClean="0"/>
              <a:t>Easy! Let’s add some text on the GUI</a:t>
            </a:r>
          </a:p>
          <a:p>
            <a:r>
              <a:rPr lang="en-US" dirty="0" smtClean="0"/>
              <a:t>Right click on the Hierarchy tab, and create an empty </a:t>
            </a:r>
            <a:r>
              <a:rPr lang="en-US" dirty="0" err="1" smtClean="0"/>
              <a:t>gameobject</a:t>
            </a:r>
            <a:r>
              <a:rPr lang="en-US" dirty="0" smtClean="0"/>
              <a:t>.</a:t>
            </a:r>
          </a:p>
          <a:p>
            <a:r>
              <a:rPr lang="en-US" dirty="0" smtClean="0"/>
              <a:t>Search for the </a:t>
            </a:r>
            <a:r>
              <a:rPr lang="en-US" dirty="0" err="1" smtClean="0"/>
              <a:t>GUIText</a:t>
            </a:r>
            <a:r>
              <a:rPr lang="en-US" dirty="0" smtClean="0"/>
              <a:t> component, and add that component.</a:t>
            </a:r>
          </a:p>
          <a:p>
            <a:r>
              <a:rPr lang="en-US" dirty="0" smtClean="0"/>
              <a:t>Set the position to be x=0.5, y=0.5, z=1. This centers it to the middle of the screen.</a:t>
            </a:r>
          </a:p>
          <a:p>
            <a:r>
              <a:rPr lang="en-US" dirty="0" smtClean="0"/>
              <a:t> Add any text to the text field and ensure that the text shows up when you start the game. You can move it around, but make sure x and y stay from 0 to 1, as they correspond to the placement on the screen.</a:t>
            </a:r>
            <a:endParaRPr lang="en-US" dirty="0"/>
          </a:p>
        </p:txBody>
      </p:sp>
    </p:spTree>
    <p:extLst>
      <p:ext uri="{BB962C8B-B14F-4D97-AF65-F5344CB8AC3E}">
        <p14:creationId xmlns:p14="http://schemas.microsoft.com/office/powerpoint/2010/main" val="937067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13a: Continued</a:t>
            </a:r>
            <a:endParaRPr lang="en-US" dirty="0"/>
          </a:p>
        </p:txBody>
      </p:sp>
      <p:pic>
        <p:nvPicPr>
          <p:cNvPr id="4" name="Picture 3"/>
          <p:cNvPicPr>
            <a:picLocks noChangeAspect="1"/>
          </p:cNvPicPr>
          <p:nvPr/>
        </p:nvPicPr>
        <p:blipFill rotWithShape="1">
          <a:blip r:embed="rId2"/>
          <a:srcRect l="5246"/>
          <a:stretch/>
        </p:blipFill>
        <p:spPr>
          <a:xfrm>
            <a:off x="1589893" y="1387761"/>
            <a:ext cx="9012214" cy="5347407"/>
          </a:xfrm>
          <a:prstGeom prst="rect">
            <a:avLst/>
          </a:prstGeom>
        </p:spPr>
      </p:pic>
    </p:spTree>
    <p:extLst>
      <p:ext uri="{BB962C8B-B14F-4D97-AF65-F5344CB8AC3E}">
        <p14:creationId xmlns:p14="http://schemas.microsoft.com/office/powerpoint/2010/main" val="741780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Create your fighter</a:t>
            </a:r>
            <a:endParaRPr lang="en-US" dirty="0"/>
          </a:p>
        </p:txBody>
      </p:sp>
      <p:sp>
        <p:nvSpPr>
          <p:cNvPr id="3" name="Content Placeholder 2"/>
          <p:cNvSpPr>
            <a:spLocks noGrp="1"/>
          </p:cNvSpPr>
          <p:nvPr>
            <p:ph idx="1"/>
          </p:nvPr>
        </p:nvSpPr>
        <p:spPr>
          <a:xfrm>
            <a:off x="838200" y="1825625"/>
            <a:ext cx="6729663" cy="4351338"/>
          </a:xfrm>
        </p:spPr>
        <p:txBody>
          <a:bodyPr>
            <a:normAutofit fontScale="92500" lnSpcReduction="10000"/>
          </a:bodyPr>
          <a:lstStyle/>
          <a:p>
            <a:r>
              <a:rPr lang="en-US" dirty="0" smtClean="0"/>
              <a:t>Once generated, ensure you are on the “Scene” tab, and right click on the tab labeled “Hierarchy” </a:t>
            </a:r>
          </a:p>
          <a:p>
            <a:r>
              <a:rPr lang="en-US" dirty="0" smtClean="0"/>
              <a:t>Select “Create empty” (do not right click on the main camera </a:t>
            </a:r>
            <a:r>
              <a:rPr lang="en-US" dirty="0" err="1" smtClean="0"/>
              <a:t>gameobject</a:t>
            </a:r>
            <a:r>
              <a:rPr lang="en-US" dirty="0" smtClean="0"/>
              <a:t>)</a:t>
            </a:r>
          </a:p>
          <a:p>
            <a:r>
              <a:rPr lang="en-US" dirty="0" smtClean="0"/>
              <a:t>You just created a new </a:t>
            </a:r>
            <a:r>
              <a:rPr lang="en-US" dirty="0" err="1" smtClean="0"/>
              <a:t>GameObject</a:t>
            </a:r>
            <a:r>
              <a:rPr lang="en-US" dirty="0" smtClean="0"/>
              <a:t>, the base structure of Unity. Rename it to anything you want!</a:t>
            </a:r>
          </a:p>
          <a:p>
            <a:r>
              <a:rPr lang="en-US" dirty="0" smtClean="0"/>
              <a:t>If you see an arrow next to your new </a:t>
            </a:r>
            <a:r>
              <a:rPr lang="en-US" dirty="0" err="1" smtClean="0"/>
              <a:t>gameobject</a:t>
            </a:r>
            <a:r>
              <a:rPr lang="en-US" dirty="0" smtClean="0"/>
              <a:t>, click and drag it outside of the “Main Camera” object. This would cause problems later on.</a:t>
            </a:r>
            <a:endParaRPr lang="en-US" dirty="0"/>
          </a:p>
        </p:txBody>
      </p:sp>
      <p:pic>
        <p:nvPicPr>
          <p:cNvPr id="5" name="Picture 4"/>
          <p:cNvPicPr>
            <a:picLocks noChangeAspect="1"/>
          </p:cNvPicPr>
          <p:nvPr/>
        </p:nvPicPr>
        <p:blipFill>
          <a:blip r:embed="rId2"/>
          <a:stretch>
            <a:fillRect/>
          </a:stretch>
        </p:blipFill>
        <p:spPr>
          <a:xfrm>
            <a:off x="7453563" y="365125"/>
            <a:ext cx="4533900" cy="6429375"/>
          </a:xfrm>
          <a:prstGeom prst="rect">
            <a:avLst/>
          </a:prstGeom>
        </p:spPr>
      </p:pic>
    </p:spTree>
    <p:extLst>
      <p:ext uri="{BB962C8B-B14F-4D97-AF65-F5344CB8AC3E}">
        <p14:creationId xmlns:p14="http://schemas.microsoft.com/office/powerpoint/2010/main" val="10645267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13b: Updating the GUI text</a:t>
            </a:r>
            <a:endParaRPr lang="en-US" dirty="0"/>
          </a:p>
        </p:txBody>
      </p:sp>
      <p:sp>
        <p:nvSpPr>
          <p:cNvPr id="3" name="Content Placeholder 2"/>
          <p:cNvSpPr>
            <a:spLocks noGrp="1"/>
          </p:cNvSpPr>
          <p:nvPr>
            <p:ph idx="1"/>
          </p:nvPr>
        </p:nvSpPr>
        <p:spPr>
          <a:xfrm>
            <a:off x="838200" y="1825625"/>
            <a:ext cx="10515600" cy="1081348"/>
          </a:xfrm>
        </p:spPr>
        <p:txBody>
          <a:bodyPr/>
          <a:lstStyle/>
          <a:p>
            <a:r>
              <a:rPr lang="en-US" dirty="0" smtClean="0"/>
              <a:t>So add another script to that </a:t>
            </a:r>
            <a:r>
              <a:rPr lang="en-US" dirty="0" err="1" smtClean="0"/>
              <a:t>GUIText</a:t>
            </a:r>
            <a:r>
              <a:rPr lang="en-US" dirty="0" smtClean="0"/>
              <a:t> game object, so it can read what is going on in the scene. Add the following code:</a:t>
            </a:r>
          </a:p>
          <a:p>
            <a:pPr marL="0" indent="0">
              <a:buNone/>
            </a:pPr>
            <a:endParaRPr lang="en-US" dirty="0"/>
          </a:p>
        </p:txBody>
      </p:sp>
      <p:pic>
        <p:nvPicPr>
          <p:cNvPr id="4" name="Picture 3"/>
          <p:cNvPicPr>
            <a:picLocks noChangeAspect="1"/>
          </p:cNvPicPr>
          <p:nvPr/>
        </p:nvPicPr>
        <p:blipFill rotWithShape="1">
          <a:blip r:embed="rId2"/>
          <a:srcRect t="15252"/>
          <a:stretch/>
        </p:blipFill>
        <p:spPr>
          <a:xfrm>
            <a:off x="3164717" y="2906973"/>
            <a:ext cx="5652922" cy="3871841"/>
          </a:xfrm>
          <a:prstGeom prst="rect">
            <a:avLst/>
          </a:prstGeom>
        </p:spPr>
      </p:pic>
    </p:spTree>
    <p:extLst>
      <p:ext uri="{BB962C8B-B14F-4D97-AF65-F5344CB8AC3E}">
        <p14:creationId xmlns:p14="http://schemas.microsoft.com/office/powerpoint/2010/main" val="363161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13: Result</a:t>
            </a:r>
            <a:endParaRPr lang="en-US" dirty="0"/>
          </a:p>
        </p:txBody>
      </p:sp>
      <p:pic>
        <p:nvPicPr>
          <p:cNvPr id="4" name="Picture 3"/>
          <p:cNvPicPr>
            <a:picLocks noChangeAspect="1"/>
          </p:cNvPicPr>
          <p:nvPr/>
        </p:nvPicPr>
        <p:blipFill rotWithShape="1">
          <a:blip r:embed="rId2"/>
          <a:srcRect l="4302"/>
          <a:stretch/>
        </p:blipFill>
        <p:spPr>
          <a:xfrm>
            <a:off x="1610364" y="1587398"/>
            <a:ext cx="8971271" cy="5270602"/>
          </a:xfrm>
          <a:prstGeom prst="rect">
            <a:avLst/>
          </a:prstGeom>
        </p:spPr>
      </p:pic>
    </p:spTree>
    <p:extLst>
      <p:ext uri="{BB962C8B-B14F-4D97-AF65-F5344CB8AC3E}">
        <p14:creationId xmlns:p14="http://schemas.microsoft.com/office/powerpoint/2010/main" val="1538647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14: Making a moving camera</a:t>
            </a:r>
            <a:endParaRPr lang="en-US" dirty="0"/>
          </a:p>
        </p:txBody>
      </p:sp>
      <p:sp>
        <p:nvSpPr>
          <p:cNvPr id="3" name="Content Placeholder 2"/>
          <p:cNvSpPr>
            <a:spLocks noGrp="1"/>
          </p:cNvSpPr>
          <p:nvPr>
            <p:ph idx="1"/>
          </p:nvPr>
        </p:nvSpPr>
        <p:spPr/>
        <p:txBody>
          <a:bodyPr/>
          <a:lstStyle/>
          <a:p>
            <a:r>
              <a:rPr lang="en-US" dirty="0" smtClean="0"/>
              <a:t>Since we want all players to be visible, we should consider having a camera that tracks all players.</a:t>
            </a:r>
          </a:p>
          <a:p>
            <a:r>
              <a:rPr lang="en-US" dirty="0" smtClean="0"/>
              <a:t>Select the “Main Camera” game object in the Hierarchy, and add a new component to it, this being a new script.</a:t>
            </a:r>
          </a:p>
          <a:p>
            <a:r>
              <a:rPr lang="en-US" dirty="0" smtClean="0"/>
              <a:t>Name the script “Smooth Camera 2D” </a:t>
            </a:r>
          </a:p>
          <a:p>
            <a:r>
              <a:rPr lang="en-US" dirty="0" smtClean="0"/>
              <a:t>Add the following code:</a:t>
            </a:r>
            <a:endParaRPr lang="en-US" dirty="0"/>
          </a:p>
        </p:txBody>
      </p:sp>
    </p:spTree>
    <p:extLst>
      <p:ext uri="{BB962C8B-B14F-4D97-AF65-F5344CB8AC3E}">
        <p14:creationId xmlns:p14="http://schemas.microsoft.com/office/powerpoint/2010/main" val="31838039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14: Continued</a:t>
            </a:r>
            <a:endParaRPr lang="en-US" dirty="0"/>
          </a:p>
        </p:txBody>
      </p:sp>
      <p:pic>
        <p:nvPicPr>
          <p:cNvPr id="4" name="Picture 3"/>
          <p:cNvPicPr>
            <a:picLocks noChangeAspect="1"/>
          </p:cNvPicPr>
          <p:nvPr/>
        </p:nvPicPr>
        <p:blipFill rotWithShape="1">
          <a:blip r:embed="rId2"/>
          <a:srcRect l="8287" t="21408" r="32868" b="5644"/>
          <a:stretch/>
        </p:blipFill>
        <p:spPr>
          <a:xfrm>
            <a:off x="1801504" y="1351128"/>
            <a:ext cx="7656395" cy="5336275"/>
          </a:xfrm>
          <a:prstGeom prst="rect">
            <a:avLst/>
          </a:prstGeom>
        </p:spPr>
      </p:pic>
    </p:spTree>
    <p:extLst>
      <p:ext uri="{BB962C8B-B14F-4D97-AF65-F5344CB8AC3E}">
        <p14:creationId xmlns:p14="http://schemas.microsoft.com/office/powerpoint/2010/main" val="846640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15: Your own personal tweaks</a:t>
            </a:r>
            <a:endParaRPr lang="en-US" dirty="0"/>
          </a:p>
        </p:txBody>
      </p:sp>
      <p:sp>
        <p:nvSpPr>
          <p:cNvPr id="3" name="Content Placeholder 2"/>
          <p:cNvSpPr>
            <a:spLocks noGrp="1"/>
          </p:cNvSpPr>
          <p:nvPr>
            <p:ph idx="1"/>
          </p:nvPr>
        </p:nvSpPr>
        <p:spPr/>
        <p:txBody>
          <a:bodyPr/>
          <a:lstStyle/>
          <a:p>
            <a:r>
              <a:rPr lang="en-US" dirty="0" smtClean="0"/>
              <a:t>Consider changing different values to fit the needs and desires that you want for your game.</a:t>
            </a:r>
          </a:p>
          <a:p>
            <a:r>
              <a:rPr lang="en-US" dirty="0" smtClean="0"/>
              <a:t>Options for simple tweaks are</a:t>
            </a:r>
          </a:p>
          <a:p>
            <a:pPr lvl="1"/>
            <a:r>
              <a:rPr lang="en-US" dirty="0" smtClean="0"/>
              <a:t>Movement (vertical and horizontal)</a:t>
            </a:r>
          </a:p>
          <a:p>
            <a:pPr lvl="1"/>
            <a:r>
              <a:rPr lang="en-US" dirty="0" smtClean="0"/>
              <a:t>Friction and drag for players and platforms</a:t>
            </a:r>
          </a:p>
          <a:p>
            <a:pPr lvl="1"/>
            <a:r>
              <a:rPr lang="en-US" dirty="0" smtClean="0"/>
              <a:t>Punching power and speed</a:t>
            </a:r>
          </a:p>
          <a:p>
            <a:pPr lvl="1"/>
            <a:r>
              <a:rPr lang="en-US" dirty="0" smtClean="0"/>
              <a:t>Respawn times</a:t>
            </a:r>
          </a:p>
          <a:p>
            <a:pPr lvl="1"/>
            <a:r>
              <a:rPr lang="en-US" dirty="0" smtClean="0"/>
              <a:t>Camera speed</a:t>
            </a:r>
            <a:endParaRPr lang="en-US" dirty="0"/>
          </a:p>
        </p:txBody>
      </p:sp>
    </p:spTree>
    <p:extLst>
      <p:ext uri="{BB962C8B-B14F-4D97-AF65-F5344CB8AC3E}">
        <p14:creationId xmlns:p14="http://schemas.microsoft.com/office/powerpoint/2010/main" val="39783270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15: 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some more advanced possibilities for your game, such as</a:t>
            </a:r>
          </a:p>
          <a:p>
            <a:pPr lvl="1"/>
            <a:r>
              <a:rPr lang="en-US" dirty="0" smtClean="0"/>
              <a:t>Right now your jumps are reset after touching a wall, not just landing vertically. How can you change that?</a:t>
            </a:r>
          </a:p>
          <a:p>
            <a:pPr lvl="1"/>
            <a:r>
              <a:rPr lang="en-US" dirty="0" smtClean="0"/>
              <a:t>Jumping is only reset when the input axis goes back to 0. How can you change the values in the input manager to make it as soon as you want?</a:t>
            </a:r>
          </a:p>
          <a:p>
            <a:pPr lvl="1"/>
            <a:r>
              <a:rPr lang="en-US" dirty="0" smtClean="0"/>
              <a:t>Punching is fast as you can mash the buttons. Can you find a way to make a cooldown?</a:t>
            </a:r>
          </a:p>
          <a:p>
            <a:pPr lvl="1"/>
            <a:r>
              <a:rPr lang="en-US" dirty="0" smtClean="0"/>
              <a:t>Consider other alternate fire options, </a:t>
            </a:r>
            <a:r>
              <a:rPr lang="en-US" dirty="0" err="1" smtClean="0"/>
              <a:t>powerups</a:t>
            </a:r>
            <a:r>
              <a:rPr lang="en-US" dirty="0" smtClean="0"/>
              <a:t>, or special items. How can you make different game objects spawn and affect the player?</a:t>
            </a:r>
          </a:p>
          <a:p>
            <a:pPr lvl="1"/>
            <a:r>
              <a:rPr lang="en-US" dirty="0" smtClean="0"/>
              <a:t>Special map elements such as trampolines, death pits, or physics items. Unity is a powerful tool for physics items, how can you use this for your advantage?</a:t>
            </a:r>
          </a:p>
        </p:txBody>
      </p:sp>
    </p:spTree>
    <p:extLst>
      <p:ext uri="{BB962C8B-B14F-4D97-AF65-F5344CB8AC3E}">
        <p14:creationId xmlns:p14="http://schemas.microsoft.com/office/powerpoint/2010/main" val="1655004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634067"/>
            <a:ext cx="10515600" cy="2852737"/>
          </a:xfrm>
        </p:spPr>
        <p:txBody>
          <a:bodyPr>
            <a:normAutofit fontScale="90000"/>
          </a:bodyPr>
          <a:lstStyle/>
          <a:p>
            <a:r>
              <a:rPr lang="en-US" dirty="0" smtClean="0"/>
              <a:t>This is your first (or one of your first) games. Do what you want and make your own game, as our next project will be doing that, but starting from scratch. </a:t>
            </a:r>
            <a:br>
              <a:rPr lang="en-US" dirty="0" smtClean="0"/>
            </a:br>
            <a:r>
              <a:rPr lang="en-US" dirty="0" smtClean="0"/>
              <a:t>You will be assigned teams to create your own new game. Brainstorm some ideas!</a:t>
            </a:r>
            <a:endParaRPr lang="en-US" dirty="0"/>
          </a:p>
        </p:txBody>
      </p:sp>
    </p:spTree>
    <p:extLst>
      <p:ext uri="{BB962C8B-B14F-4D97-AF65-F5344CB8AC3E}">
        <p14:creationId xmlns:p14="http://schemas.microsoft.com/office/powerpoint/2010/main" val="373801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 Give the </a:t>
            </a:r>
            <a:r>
              <a:rPr lang="en-US" dirty="0" err="1" smtClean="0"/>
              <a:t>GameObject</a:t>
            </a:r>
            <a:r>
              <a:rPr lang="en-US" dirty="0" smtClean="0"/>
              <a:t> some substance</a:t>
            </a:r>
            <a:endParaRPr lang="en-US" dirty="0"/>
          </a:p>
        </p:txBody>
      </p:sp>
      <p:sp>
        <p:nvSpPr>
          <p:cNvPr id="3" name="Content Placeholder 2"/>
          <p:cNvSpPr>
            <a:spLocks noGrp="1"/>
          </p:cNvSpPr>
          <p:nvPr>
            <p:ph idx="1"/>
          </p:nvPr>
        </p:nvSpPr>
        <p:spPr>
          <a:xfrm>
            <a:off x="838200" y="1825625"/>
            <a:ext cx="6320589" cy="4351338"/>
          </a:xfrm>
        </p:spPr>
        <p:txBody>
          <a:bodyPr>
            <a:normAutofit fontScale="92500"/>
          </a:bodyPr>
          <a:lstStyle/>
          <a:p>
            <a:r>
              <a:rPr lang="en-US" dirty="0" smtClean="0"/>
              <a:t>Click “Add Component” on the right side, the inspector, and type “Sprite Renderer”, and select the first option that comes up.</a:t>
            </a:r>
          </a:p>
          <a:p>
            <a:r>
              <a:rPr lang="en-US" dirty="0" smtClean="0"/>
              <a:t>Right now your sprite renderer does not have any sprite, so select one of the default sprites in the “Sprite” selector by clicking the small circle</a:t>
            </a:r>
          </a:p>
          <a:p>
            <a:r>
              <a:rPr lang="en-US" dirty="0" smtClean="0"/>
              <a:t>Right now the sprite is very small, so press “r” to enable the scale tool. Click on the square in the middle to scale it to the desired size.</a:t>
            </a:r>
          </a:p>
          <a:p>
            <a:endParaRPr lang="en-US" dirty="0"/>
          </a:p>
        </p:txBody>
      </p:sp>
      <p:pic>
        <p:nvPicPr>
          <p:cNvPr id="5" name="Picture 4"/>
          <p:cNvPicPr>
            <a:picLocks noChangeAspect="1"/>
          </p:cNvPicPr>
          <p:nvPr/>
        </p:nvPicPr>
        <p:blipFill>
          <a:blip r:embed="rId2"/>
          <a:stretch>
            <a:fillRect/>
          </a:stretch>
        </p:blipFill>
        <p:spPr>
          <a:xfrm>
            <a:off x="7421228" y="1520031"/>
            <a:ext cx="4448175" cy="4962525"/>
          </a:xfrm>
          <a:prstGeom prst="rect">
            <a:avLst/>
          </a:prstGeom>
        </p:spPr>
      </p:pic>
    </p:spTree>
    <p:extLst>
      <p:ext uri="{BB962C8B-B14F-4D97-AF65-F5344CB8AC3E}">
        <p14:creationId xmlns:p14="http://schemas.microsoft.com/office/powerpoint/2010/main" val="3214172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Continued</a:t>
            </a:r>
            <a:endParaRPr lang="en-US" dirty="0"/>
          </a:p>
        </p:txBody>
      </p:sp>
      <p:pic>
        <p:nvPicPr>
          <p:cNvPr id="4" name="Picture 3"/>
          <p:cNvPicPr>
            <a:picLocks noChangeAspect="1"/>
          </p:cNvPicPr>
          <p:nvPr/>
        </p:nvPicPr>
        <p:blipFill rotWithShape="1">
          <a:blip r:embed="rId2"/>
          <a:srcRect l="5644"/>
          <a:stretch/>
        </p:blipFill>
        <p:spPr>
          <a:xfrm>
            <a:off x="1613735" y="1537114"/>
            <a:ext cx="8540895" cy="5089154"/>
          </a:xfrm>
          <a:prstGeom prst="rect">
            <a:avLst/>
          </a:prstGeom>
        </p:spPr>
      </p:pic>
    </p:spTree>
    <p:extLst>
      <p:ext uri="{BB962C8B-B14F-4D97-AF65-F5344CB8AC3E}">
        <p14:creationId xmlns:p14="http://schemas.microsoft.com/office/powerpoint/2010/main" val="1255526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Continued </a:t>
            </a:r>
            <a:endParaRPr lang="en-US" dirty="0"/>
          </a:p>
        </p:txBody>
      </p:sp>
      <p:pic>
        <p:nvPicPr>
          <p:cNvPr id="4" name="Picture 3"/>
          <p:cNvPicPr>
            <a:picLocks noChangeAspect="1"/>
          </p:cNvPicPr>
          <p:nvPr/>
        </p:nvPicPr>
        <p:blipFill rotWithShape="1">
          <a:blip r:embed="rId2"/>
          <a:srcRect l="4881"/>
          <a:stretch/>
        </p:blipFill>
        <p:spPr>
          <a:xfrm>
            <a:off x="1528175" y="1544749"/>
            <a:ext cx="8676558" cy="5128491"/>
          </a:xfrm>
          <a:prstGeom prst="rect">
            <a:avLst/>
          </a:prstGeom>
        </p:spPr>
      </p:pic>
    </p:spTree>
    <p:extLst>
      <p:ext uri="{BB962C8B-B14F-4D97-AF65-F5344CB8AC3E}">
        <p14:creationId xmlns:p14="http://schemas.microsoft.com/office/powerpoint/2010/main" val="2141162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5593"/>
            <a:ext cx="10515600" cy="1325563"/>
          </a:xfrm>
        </p:spPr>
        <p:txBody>
          <a:bodyPr/>
          <a:lstStyle/>
          <a:p>
            <a:r>
              <a:rPr lang="en-US" dirty="0" smtClean="0"/>
              <a:t>Step 5b: Give the </a:t>
            </a:r>
            <a:r>
              <a:rPr lang="en-US" dirty="0" err="1" smtClean="0"/>
              <a:t>gameobject</a:t>
            </a:r>
            <a:r>
              <a:rPr lang="en-US" dirty="0" smtClean="0"/>
              <a:t> mass</a:t>
            </a:r>
            <a:endParaRPr lang="en-US" dirty="0"/>
          </a:p>
        </p:txBody>
      </p:sp>
      <p:sp>
        <p:nvSpPr>
          <p:cNvPr id="3" name="Content Placeholder 2"/>
          <p:cNvSpPr>
            <a:spLocks noGrp="1"/>
          </p:cNvSpPr>
          <p:nvPr>
            <p:ph idx="1"/>
          </p:nvPr>
        </p:nvSpPr>
        <p:spPr>
          <a:xfrm>
            <a:off x="838200" y="1825625"/>
            <a:ext cx="7222958" cy="4351338"/>
          </a:xfrm>
        </p:spPr>
        <p:txBody>
          <a:bodyPr/>
          <a:lstStyle/>
          <a:p>
            <a:r>
              <a:rPr lang="en-US" dirty="0" smtClean="0"/>
              <a:t>Add another component, this time being a “</a:t>
            </a:r>
            <a:r>
              <a:rPr lang="en-US" dirty="0" err="1" smtClean="0"/>
              <a:t>Rigidbody</a:t>
            </a:r>
            <a:r>
              <a:rPr lang="en-US" dirty="0" smtClean="0"/>
              <a:t> 2D”</a:t>
            </a:r>
          </a:p>
          <a:p>
            <a:r>
              <a:rPr lang="en-US" dirty="0" smtClean="0"/>
              <a:t>Copy the values to the right, where Linear Drag is 2 and Rotation Z is frozen</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8294270" y="2214562"/>
            <a:ext cx="3448050" cy="3800475"/>
          </a:xfrm>
          <a:prstGeom prst="rect">
            <a:avLst/>
          </a:prstGeom>
        </p:spPr>
      </p:pic>
    </p:spTree>
    <p:extLst>
      <p:ext uri="{BB962C8B-B14F-4D97-AF65-F5344CB8AC3E}">
        <p14:creationId xmlns:p14="http://schemas.microsoft.com/office/powerpoint/2010/main" val="3564555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5c: Give your box collision</a:t>
            </a:r>
            <a:endParaRPr lang="en-US" dirty="0"/>
          </a:p>
        </p:txBody>
      </p:sp>
      <p:sp>
        <p:nvSpPr>
          <p:cNvPr id="3" name="Content Placeholder 2"/>
          <p:cNvSpPr>
            <a:spLocks noGrp="1"/>
          </p:cNvSpPr>
          <p:nvPr>
            <p:ph idx="1"/>
          </p:nvPr>
        </p:nvSpPr>
        <p:spPr/>
        <p:txBody>
          <a:bodyPr/>
          <a:lstStyle/>
          <a:p>
            <a:r>
              <a:rPr lang="en-US" dirty="0" smtClean="0"/>
              <a:t>Add another component, this named “Box collider 2D”</a:t>
            </a:r>
          </a:p>
          <a:p>
            <a:r>
              <a:rPr lang="en-US" dirty="0" smtClean="0"/>
              <a:t>The green lines on your </a:t>
            </a:r>
            <a:r>
              <a:rPr lang="en-US" dirty="0" err="1" smtClean="0"/>
              <a:t>GameObject</a:t>
            </a:r>
            <a:r>
              <a:rPr lang="en-US" dirty="0" smtClean="0"/>
              <a:t> are the collision boxes. Click “Edit Collider” to click and drag where you want it to go.</a:t>
            </a:r>
          </a:p>
          <a:p>
            <a:endParaRPr lang="en-US" dirty="0"/>
          </a:p>
        </p:txBody>
      </p:sp>
      <p:pic>
        <p:nvPicPr>
          <p:cNvPr id="5" name="Picture 4"/>
          <p:cNvPicPr>
            <a:picLocks noChangeAspect="1"/>
          </p:cNvPicPr>
          <p:nvPr/>
        </p:nvPicPr>
        <p:blipFill>
          <a:blip r:embed="rId2"/>
          <a:stretch>
            <a:fillRect/>
          </a:stretch>
        </p:blipFill>
        <p:spPr>
          <a:xfrm>
            <a:off x="1671637" y="3526505"/>
            <a:ext cx="8848725" cy="2981325"/>
          </a:xfrm>
          <a:prstGeom prst="rect">
            <a:avLst/>
          </a:prstGeom>
        </p:spPr>
      </p:pic>
    </p:spTree>
    <p:extLst>
      <p:ext uri="{BB962C8B-B14F-4D97-AF65-F5344CB8AC3E}">
        <p14:creationId xmlns:p14="http://schemas.microsoft.com/office/powerpoint/2010/main" val="3981436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TotalTime>
  <Words>2421</Words>
  <Application>Microsoft Office PowerPoint</Application>
  <PresentationFormat>Widescreen</PresentationFormat>
  <Paragraphs>151</Paragraphs>
  <Slides>46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Cambria</vt:lpstr>
      <vt:lpstr>Office Theme</vt:lpstr>
      <vt:lpstr>Create your own Platformer Fighter game</vt:lpstr>
      <vt:lpstr>Step 1: Install Unity</vt:lpstr>
      <vt:lpstr>Step 2: New Project</vt:lpstr>
      <vt:lpstr>Step 4: Create your fighter</vt:lpstr>
      <vt:lpstr>Step 5a: Give the GameObject some substance</vt:lpstr>
      <vt:lpstr>Step 5: Continued</vt:lpstr>
      <vt:lpstr>Step 5: Continued </vt:lpstr>
      <vt:lpstr>Step 5b: Give the gameobject mass</vt:lpstr>
      <vt:lpstr>Step 5c: Give your box collision</vt:lpstr>
      <vt:lpstr>Step 6: Make a platform</vt:lpstr>
      <vt:lpstr>Step 6: Continued</vt:lpstr>
      <vt:lpstr>Step 7: Press the play button at the top and see what happens!</vt:lpstr>
      <vt:lpstr>Troubleshooting at this point</vt:lpstr>
      <vt:lpstr>Step 8: Creating your first script</vt:lpstr>
      <vt:lpstr>Step 8: Continued</vt:lpstr>
      <vt:lpstr>Step 8: Code</vt:lpstr>
      <vt:lpstr>Step 9: Limiting jumping</vt:lpstr>
      <vt:lpstr>Step 9: Code</vt:lpstr>
      <vt:lpstr>Step 10: Adding another player</vt:lpstr>
      <vt:lpstr>Step 10: Continued</vt:lpstr>
      <vt:lpstr>Step 10: Continued</vt:lpstr>
      <vt:lpstr>Step 10: Code</vt:lpstr>
      <vt:lpstr>Step 10: Continued</vt:lpstr>
      <vt:lpstr>Step 10: Result</vt:lpstr>
      <vt:lpstr>Step 11: Damage and Fighting</vt:lpstr>
      <vt:lpstr>Step 11a: Melee Range</vt:lpstr>
      <vt:lpstr>Step 11a: Continued</vt:lpstr>
      <vt:lpstr>Step 11b: Adding inputs</vt:lpstr>
      <vt:lpstr>Step 11c: Scripting</vt:lpstr>
      <vt:lpstr>Step 11c: Code, update the update function</vt:lpstr>
      <vt:lpstr>Step 11c: Add new functions</vt:lpstr>
      <vt:lpstr>Step 11d: Try it out!</vt:lpstr>
      <vt:lpstr>Step 12a: Falling off and respawn</vt:lpstr>
      <vt:lpstr>Section 12a: Continued</vt:lpstr>
      <vt:lpstr>Section 12b: Boundary scripting</vt:lpstr>
      <vt:lpstr>Section 12b: Boundary Scripting</vt:lpstr>
      <vt:lpstr>Section 12: Troubleshooting</vt:lpstr>
      <vt:lpstr>Section 13a: Adding a GUI text</vt:lpstr>
      <vt:lpstr>Section 13a: Continued</vt:lpstr>
      <vt:lpstr>Section 13b: Updating the GUI text</vt:lpstr>
      <vt:lpstr>Section 13: Result</vt:lpstr>
      <vt:lpstr>Section 14: Making a moving camera</vt:lpstr>
      <vt:lpstr>Section 14: Continued</vt:lpstr>
      <vt:lpstr>Section 15: Your own personal tweaks</vt:lpstr>
      <vt:lpstr>Section 15: Continued</vt:lpstr>
      <vt:lpstr>This is your first (or one of your first) games. Do what you want and make your own game, as our next project will be doing that, but starting from scratch.  You will be assigned teams to create your own new game. Brainstorm some ideas!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your own Platformer Fighter game</dc:title>
  <dc:creator>Lonswaya</dc:creator>
  <cp:lastModifiedBy>Lonswaya</cp:lastModifiedBy>
  <cp:revision>23</cp:revision>
  <dcterms:created xsi:type="dcterms:W3CDTF">2016-06-19T20:04:59Z</dcterms:created>
  <dcterms:modified xsi:type="dcterms:W3CDTF">2016-06-20T05:48:01Z</dcterms:modified>
</cp:coreProperties>
</file>