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17F9-D77C-40DD-9673-F185EFE20D8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FC887-EF82-40D6-893D-788411204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599F8-9ED9-20EA-117C-DF6D6821A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CCAAB9-DFC1-6FD0-B6BB-5B1B7FA5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19BA9-F194-78CF-3C19-0A965495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B9D5-8C32-4411-9194-41855089074A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DBB25-D3CC-8209-DBB0-BE603E0A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34D35-03E5-5529-E15D-8DDA9446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97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1C231-AFDE-A8EC-D1F3-35B4B3F2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2DD061-9334-BB36-0E6F-49ED869D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6AB99-6D88-0223-62E2-0A2FD948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875-51CB-45E0-88E4-BB3D6F0A82E4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A1DB3-A8CD-2818-2CBD-74FAAD5D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5979A-CE9D-D93D-00E8-BC259E5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0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B0EBC3-AA12-E4B2-3DFA-49EDE17C2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6C7A89-0731-6B38-ED34-42979CA1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471A5F-051B-80B9-D984-E8D9E181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2CB-FF56-4BFE-B3BF-2931F82EDD71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00443-8ABD-3A8E-C2FB-9A67BC9B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F53F8-101B-D6CC-7967-09ACABE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37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7E363-A8F9-F102-C15D-A5B60318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3C106-20B1-96E2-6950-56E1ED71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F2A61C-E770-6FB2-D45D-F34C6367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78E-F107-4FCC-9A61-DD1CB06F9A7D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AB40F-BF28-AE5C-990D-C169326E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4D06C-5EC7-FDA9-8497-E354695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5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81579-16CC-F5CB-1E41-81A475B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A7D155-8A19-3308-9B20-34F50C0C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9994E-C6E2-9F57-69BE-1B842C42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22B4-4B7C-4E30-8E64-65907FCE69A2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4E9EF3-27E8-4232-22A5-B800E3D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6A609-668A-C75C-B631-4A3C88B3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0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A2562-664D-EACA-B781-A9E72700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E898A-F01A-2F51-4D6D-01EA325B1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097171-355B-244A-A21A-12F1EA35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14152A-CDC9-43C7-5CA7-4992EC8C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CED-12CB-4C83-8948-E16160E10CB9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870A08-1DFB-DD02-2DA2-42A55F57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A6717F-422F-EFE5-28D1-CE6DA944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3FDE4-7408-EF27-7815-49714D70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25B43-7706-409F-91A7-A6C340D8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A93760-95E0-5D5D-A3C2-3688B01D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D1657D-6652-6939-3CB2-E66574FD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1F1338-EF6B-5BCC-878D-F4B7F2401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6EFFE4-C963-B425-5B7F-A03D8810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EA-648A-427F-AD69-65B81752AEF4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052AAE-C545-05F5-5BE1-7E2C0A0B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0C8732-0498-30F5-E3C5-8F0A98CF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7FC4-D3D0-2FC5-D940-80815D65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72A73A-8839-AFD3-DA6A-7968007C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D3F9-7A49-4FD6-8D09-874BB08CD6D4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6A49ED-FB85-433A-FC24-B3B355FD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FE1281-07F2-F790-90FE-DB07FA2A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98B233-3651-245F-555C-11601BDE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9B5-9AA8-4B2A-A254-71B8B72A6B1A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9EC51B-8C55-9703-E036-26406D99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F53D5F-B396-BECE-B683-A5DF00A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88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9D21C-DA8A-323F-C508-2642B137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5888D-57CD-E070-BB7B-06A1A9C8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849D01-9D4E-9EA0-5F92-09B3A759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FCF0A-9CDD-87E5-F438-443FBF3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F6A9-0A35-476F-B372-08E5D231943A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2D6FFA-2A75-CB79-7D46-5EFDA4D3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6238B5-66EB-07F3-718C-96C3C926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7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8101A-A265-3522-D6E8-5F3A3AC3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6F3A3C-C97E-7467-024C-489AF758F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A8515-5B7D-E86D-4639-044581290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07374-C95A-2FD6-5AB7-C197B09E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5635-386E-48D5-A5EE-139E102D0620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6B5A0-FF23-9CB6-5384-C5DE72E1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11DDAF-5586-48EC-313A-B224D2E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14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E97A83-0787-2227-0F27-1D324F11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A65FF-484C-68CD-B487-8B1D9A31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D652F-51B3-BA6D-345E-6544320D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AFB6C-E836-4B7C-8B4E-2E3C782B4BE3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A3F53-1E95-2318-0956-049D918C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1428B-AC3B-B4FB-F58A-71249C91C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E5255-553D-4C00-8865-C9000F7DA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AFEB8-10DF-27AF-DCA7-19EA0F769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</a:t>
            </a:r>
            <a:br>
              <a:rPr lang="en-US" altLang="zh-TW" dirty="0"/>
            </a:br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3407AA-088E-C363-453B-7BC10E265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林慶佳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AD467B-7B2A-996A-CCA1-F15FFD4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17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EA64A-334F-845D-9451-808B937F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 Handle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9B23CF-4EBF-3202-0598-516CC322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python_KDzuIXtbAw">
            <a:hlinkClick r:id="" action="ppaction://media"/>
            <a:extLst>
              <a:ext uri="{FF2B5EF4-FFF2-40B4-BE49-F238E27FC236}">
                <a16:creationId xmlns:a16="http://schemas.microsoft.com/office/drawing/2014/main" id="{1A540FC7-28FB-5751-EC2D-BDA58BD72E3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06863" y="1825625"/>
            <a:ext cx="3978275" cy="4351338"/>
          </a:xfrm>
        </p:spPr>
      </p:pic>
    </p:spTree>
    <p:extLst>
      <p:ext uri="{BB962C8B-B14F-4D97-AF65-F5344CB8AC3E}">
        <p14:creationId xmlns:p14="http://schemas.microsoft.com/office/powerpoint/2010/main" val="42099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016F6-32C9-AB5F-B8C8-029F6815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.\navigation.py -s basic -c </a:t>
            </a:r>
            <a:r>
              <a:rPr lang="en-US" altLang="zh-TW" dirty="0" err="1"/>
              <a:t>pid</a:t>
            </a:r>
            <a:r>
              <a:rPr lang="en-US" altLang="zh-TW" dirty="0"/>
              <a:t> -p </a:t>
            </a:r>
            <a:r>
              <a:rPr lang="en-US" altLang="zh-TW" dirty="0" err="1"/>
              <a:t>rrt</a:t>
            </a:r>
            <a:endParaRPr lang="zh-TW" altLang="en-US" dirty="0"/>
          </a:p>
        </p:txBody>
      </p:sp>
      <p:pic>
        <p:nvPicPr>
          <p:cNvPr id="6" name="內容版面配置區 5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309B9D05-B214-1A34-A5BC-F6F6F81E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17" y="1825625"/>
            <a:ext cx="3978366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3A5E08-6237-CD2B-025D-48A2AC19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80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016F6-32C9-AB5F-B8C8-029F6815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.\navigation.py -s </a:t>
            </a:r>
            <a:r>
              <a:rPr lang="en-US" altLang="zh-TW" dirty="0" err="1"/>
              <a:t>diff_drive</a:t>
            </a:r>
            <a:r>
              <a:rPr lang="en-US" altLang="zh-TW" dirty="0"/>
              <a:t> -c </a:t>
            </a:r>
            <a:r>
              <a:rPr lang="en-US" altLang="zh-TW" dirty="0" err="1"/>
              <a:t>pid</a:t>
            </a:r>
            <a:r>
              <a:rPr lang="en-US" altLang="zh-TW" dirty="0"/>
              <a:t> -p </a:t>
            </a:r>
            <a:r>
              <a:rPr lang="en-US" altLang="zh-TW" dirty="0" err="1"/>
              <a:t>rrt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3A5E08-6237-CD2B-025D-48A2AC19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BC1DEA47-737B-9D1B-FB0B-F8F47505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55" y="1572305"/>
            <a:ext cx="4540898" cy="49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CA96A-B424-6744-ABFE-A9A35EB3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.\navigation.py -s bicycle -c </a:t>
            </a:r>
            <a:r>
              <a:rPr lang="en-US" altLang="zh-TW" dirty="0" err="1"/>
              <a:t>pid</a:t>
            </a:r>
            <a:r>
              <a:rPr lang="en-US" altLang="zh-TW" dirty="0"/>
              <a:t> -p </a:t>
            </a:r>
            <a:r>
              <a:rPr lang="en-US" altLang="zh-TW" dirty="0" err="1"/>
              <a:t>rrt</a:t>
            </a:r>
            <a:endParaRPr lang="zh-TW" altLang="en-US" dirty="0"/>
          </a:p>
        </p:txBody>
      </p:sp>
      <p:pic>
        <p:nvPicPr>
          <p:cNvPr id="6" name="內容版面配置區 5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E3FF141D-42D6-6FA6-9413-28D1B01B5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17" y="1825625"/>
            <a:ext cx="3978366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D7E7D2-B58E-21AF-3271-E719D51E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8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CA96A-B424-6744-ABFE-A9A35EB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7389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python .\navigation.py -s basic -c </a:t>
            </a:r>
            <a:r>
              <a:rPr lang="en-US" altLang="zh-TW" sz="4000" dirty="0" err="1"/>
              <a:t>pure_pursuit</a:t>
            </a:r>
            <a:r>
              <a:rPr lang="en-US" altLang="zh-TW" sz="4000" dirty="0"/>
              <a:t> -p </a:t>
            </a:r>
            <a:r>
              <a:rPr lang="en-US" altLang="zh-TW" sz="4000" dirty="0" err="1"/>
              <a:t>rrt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D7E7D2-B58E-21AF-3271-E719D51E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1571635D-5102-A641-3532-93CE67F5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7" y="1690688"/>
            <a:ext cx="4413979" cy="48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0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CA96A-B424-6744-ABFE-A9A35EB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7389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python .\navigation.py -s </a:t>
            </a:r>
            <a:r>
              <a:rPr lang="en-US" altLang="zh-TW" sz="4000" dirty="0" err="1"/>
              <a:t>diff_drive</a:t>
            </a:r>
            <a:r>
              <a:rPr lang="en-US" altLang="zh-TW" sz="4000" dirty="0"/>
              <a:t> -c </a:t>
            </a:r>
            <a:r>
              <a:rPr lang="en-US" altLang="zh-TW" sz="4000" dirty="0" err="1"/>
              <a:t>pure_pursuit</a:t>
            </a:r>
            <a:r>
              <a:rPr lang="en-US" altLang="zh-TW" sz="4000" dirty="0"/>
              <a:t> -p </a:t>
            </a:r>
            <a:r>
              <a:rPr lang="en-US" altLang="zh-TW" sz="4000" dirty="0" err="1"/>
              <a:t>rrt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D7E7D2-B58E-21AF-3271-E719D51E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D820D30C-D93E-A904-F764-030989049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8" y="1284514"/>
            <a:ext cx="487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36004-EDBB-B668-3083-2FC07558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5612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python .\navigation.py -s bicycle -c </a:t>
            </a:r>
            <a:r>
              <a:rPr lang="en-US" altLang="zh-TW" sz="4000" dirty="0" err="1"/>
              <a:t>pure_pursuit</a:t>
            </a:r>
            <a:r>
              <a:rPr lang="en-US" altLang="zh-TW" sz="4000" dirty="0"/>
              <a:t> -p </a:t>
            </a:r>
            <a:r>
              <a:rPr lang="en-US" altLang="zh-TW" sz="4000" dirty="0" err="1"/>
              <a:t>rrt</a:t>
            </a:r>
            <a:endParaRPr lang="zh-TW" altLang="en-US" sz="4000" dirty="0"/>
          </a:p>
        </p:txBody>
      </p:sp>
      <p:pic>
        <p:nvPicPr>
          <p:cNvPr id="6" name="內容版面配置區 5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178291EC-6201-3905-E061-CA5355589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17" y="1825625"/>
            <a:ext cx="3978366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6038C-7C3F-6DFA-DCE2-C2DBB2B6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EA64A-334F-845D-9451-808B937F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.\navigation.py -s </a:t>
            </a:r>
            <a:r>
              <a:rPr lang="en-US" altLang="zh-TW" dirty="0" err="1"/>
              <a:t>diff_drive</a:t>
            </a:r>
            <a:r>
              <a:rPr lang="en-US" altLang="zh-TW" dirty="0"/>
              <a:t> -c </a:t>
            </a:r>
            <a:r>
              <a:rPr lang="en-US" altLang="zh-TW" dirty="0" err="1"/>
              <a:t>pure_pursuit</a:t>
            </a:r>
            <a:r>
              <a:rPr lang="en-US" altLang="zh-TW" dirty="0"/>
              <a:t> -p </a:t>
            </a:r>
            <a:r>
              <a:rPr lang="en-US" altLang="zh-TW" dirty="0" err="1"/>
              <a:t>a_star</a:t>
            </a:r>
            <a:endParaRPr lang="zh-TW" altLang="en-US" dirty="0"/>
          </a:p>
        </p:txBody>
      </p:sp>
      <p:pic>
        <p:nvPicPr>
          <p:cNvPr id="6" name="內容版面配置區 5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2DF0E94B-27D5-70FE-81EA-7AC6D863D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17" y="1825625"/>
            <a:ext cx="3978366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9B23CF-4EBF-3202-0598-516CC322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EA64A-334F-845D-9451-808B937F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.\navigation.py -s </a:t>
            </a:r>
            <a:r>
              <a:rPr lang="en-US" altLang="zh-TW" dirty="0" err="1"/>
              <a:t>diff_drive</a:t>
            </a:r>
            <a:r>
              <a:rPr lang="en-US" altLang="zh-TW" dirty="0"/>
              <a:t> -c </a:t>
            </a:r>
            <a:r>
              <a:rPr lang="en-US" altLang="zh-TW" dirty="0" err="1"/>
              <a:t>pure_pursuit</a:t>
            </a:r>
            <a:r>
              <a:rPr lang="en-US" altLang="zh-TW" dirty="0"/>
              <a:t> -p </a:t>
            </a:r>
            <a:r>
              <a:rPr lang="en-US" altLang="zh-TW" dirty="0" err="1"/>
              <a:t>rrt_star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9B23CF-4EBF-3202-0598-516CC322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255-553D-4C00-8865-C9000F7DA30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內容版面配置區 7" descr="一張含有 螢幕擷取畫面, 圖表, 設計 的圖片&#10;&#10;自動產生的描述">
            <a:extLst>
              <a:ext uri="{FF2B5EF4-FFF2-40B4-BE49-F238E27FC236}">
                <a16:creationId xmlns:a16="http://schemas.microsoft.com/office/drawing/2014/main" id="{6071560C-62FF-2857-21DC-3AC5CAE3E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17" y="1825625"/>
            <a:ext cx="3978366" cy="4351338"/>
          </a:xfrm>
        </p:spPr>
      </p:pic>
    </p:spTree>
    <p:extLst>
      <p:ext uri="{BB962C8B-B14F-4D97-AF65-F5344CB8AC3E}">
        <p14:creationId xmlns:p14="http://schemas.microsoft.com/office/powerpoint/2010/main" val="82026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</Words>
  <Application>Microsoft Office PowerPoint</Application>
  <PresentationFormat>寬螢幕</PresentationFormat>
  <Paragraphs>21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佈景主題</vt:lpstr>
      <vt:lpstr>HW1 Report</vt:lpstr>
      <vt:lpstr>python .\navigation.py -s basic -c pid -p rrt</vt:lpstr>
      <vt:lpstr>python .\navigation.py -s diff_drive -c pid -p rrt</vt:lpstr>
      <vt:lpstr>python .\navigation.py -s bicycle -c pid -p rrt</vt:lpstr>
      <vt:lpstr>python .\navigation.py -s basic -c pure_pursuit -p rrt</vt:lpstr>
      <vt:lpstr>python .\navigation.py -s diff_drive -c pure_pursuit -p rrt</vt:lpstr>
      <vt:lpstr>python .\navigation.py -s bicycle -c pure_pursuit -p rrt</vt:lpstr>
      <vt:lpstr>python .\navigation.py -s diff_drive -c pure_pursuit -p a_star</vt:lpstr>
      <vt:lpstr>python .\navigation.py -s diff_drive -c pure_pursuit -p rrt_star</vt:lpstr>
      <vt:lpstr>Collision Handle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Report</dc:title>
  <dc:creator>林慶佳</dc:creator>
  <cp:lastModifiedBy>林慶佳</cp:lastModifiedBy>
  <cp:revision>1</cp:revision>
  <dcterms:created xsi:type="dcterms:W3CDTF">2024-03-14T13:09:27Z</dcterms:created>
  <dcterms:modified xsi:type="dcterms:W3CDTF">2024-03-14T13:17:43Z</dcterms:modified>
</cp:coreProperties>
</file>