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5" r:id="rId8"/>
    <p:sldId id="262" r:id="rId9"/>
    <p:sldId id="266" r:id="rId10"/>
    <p:sldId id="263" r:id="rId11"/>
    <p:sldId id="267" r:id="rId12"/>
    <p:sldId id="269" r:id="rId13"/>
    <p:sldId id="268" r:id="rId14"/>
    <p:sldId id="26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03AD-AA6A-4743-B196-00B868558EA1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0401-3126-4951-A016-DD2460522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6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03AD-AA6A-4743-B196-00B868558EA1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0401-3126-4951-A016-DD2460522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62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03AD-AA6A-4743-B196-00B868558EA1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0401-3126-4951-A016-DD2460522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03AD-AA6A-4743-B196-00B868558EA1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0401-3126-4951-A016-DD2460522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360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03AD-AA6A-4743-B196-00B868558EA1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0401-3126-4951-A016-DD2460522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31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03AD-AA6A-4743-B196-00B868558EA1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0401-3126-4951-A016-DD2460522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042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03AD-AA6A-4743-B196-00B868558EA1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0401-3126-4951-A016-DD2460522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70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03AD-AA6A-4743-B196-00B868558EA1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0401-3126-4951-A016-DD2460522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333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03AD-AA6A-4743-B196-00B868558EA1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0401-3126-4951-A016-DD2460522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15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03AD-AA6A-4743-B196-00B868558EA1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0401-3126-4951-A016-DD2460522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61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B03AD-AA6A-4743-B196-00B868558EA1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0401-3126-4951-A016-DD2460522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79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B03AD-AA6A-4743-B196-00B868558EA1}" type="datetimeFigureOut">
              <a:rPr lang="ko-KR" altLang="en-US" smtClean="0"/>
              <a:t>2022-10-30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D0401-3126-4951-A016-DD2460522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95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C# .NET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806995"/>
            <a:ext cx="9144000" cy="1655762"/>
          </a:xfrm>
        </p:spPr>
        <p:txBody>
          <a:bodyPr/>
          <a:lstStyle/>
          <a:p>
            <a:r>
              <a:rPr lang="ko-KR" altLang="en-US" dirty="0" smtClean="0"/>
              <a:t>이종욱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762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코인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781800" cy="4351338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코인 </a:t>
            </a:r>
            <a:r>
              <a:rPr lang="ko-KR" altLang="en-US" sz="2000" dirty="0"/>
              <a:t>시스템과 점수 시스템을 추가하였다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미사일과 플레이어의 비행기가 부딪치면 게임이 종료되는 코드를 반대로 구현해 코인과 비행기가 충돌하면 점수 </a:t>
            </a:r>
            <a:r>
              <a:rPr lang="en-US" altLang="ko-KR" sz="2000" dirty="0" smtClean="0"/>
              <a:t>label</a:t>
            </a:r>
            <a:r>
              <a:rPr lang="ko-KR" altLang="en-US" sz="2000" dirty="0" smtClean="0"/>
              <a:t>에 숫자가 표시되게 기능을 추가하였다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미사일과 마찬가지로 </a:t>
            </a:r>
            <a:r>
              <a:rPr lang="en-US" altLang="ko-KR" sz="2000" dirty="0" smtClean="0"/>
              <a:t>x</a:t>
            </a:r>
            <a:r>
              <a:rPr lang="ko-KR" altLang="en-US" sz="2000" dirty="0" smtClean="0"/>
              <a:t>값과 </a:t>
            </a:r>
            <a:r>
              <a:rPr lang="en-US" altLang="ko-KR" sz="2000" dirty="0" smtClean="0"/>
              <a:t>y</a:t>
            </a:r>
            <a:r>
              <a:rPr lang="ko-KR" altLang="en-US" sz="2000" dirty="0" smtClean="0"/>
              <a:t>값을 랜덤으로 나오게 설정하였다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/>
            </a:r>
            <a:br>
              <a:rPr lang="ko-KR" altLang="en-US" sz="2000" dirty="0" smtClean="0"/>
            </a:b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3892" y="2051050"/>
            <a:ext cx="3914774" cy="390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5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코인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5536963" cy="4351338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미사일과 마찬가지로 </a:t>
            </a:r>
            <a:r>
              <a:rPr lang="en-US" altLang="ko-KR" sz="2000" dirty="0" smtClean="0"/>
              <a:t>x</a:t>
            </a:r>
            <a:r>
              <a:rPr lang="ko-KR" altLang="en-US" sz="2000" dirty="0" smtClean="0"/>
              <a:t>값과 </a:t>
            </a:r>
            <a:r>
              <a:rPr lang="en-US" altLang="ko-KR" sz="2000" dirty="0" smtClean="0"/>
              <a:t>y</a:t>
            </a:r>
            <a:r>
              <a:rPr lang="ko-KR" altLang="en-US" sz="2000" dirty="0" smtClean="0"/>
              <a:t>값을 지정해주고 그 안에서 랜덤으로 나오게 설정하였다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만약 비행기와 코인이 충돌하면 </a:t>
            </a:r>
            <a:r>
              <a:rPr lang="en-US" altLang="ko-KR" sz="2000" dirty="0" err="1" smtClean="0"/>
              <a:t>lblScore</a:t>
            </a:r>
            <a:r>
              <a:rPr lang="ko-KR" altLang="en-US" sz="2000" dirty="0" smtClean="0"/>
              <a:t>라고 이름을 정해준 </a:t>
            </a:r>
            <a:r>
              <a:rPr lang="en-US" altLang="ko-KR" sz="2000" dirty="0" smtClean="0"/>
              <a:t>label</a:t>
            </a:r>
            <a:r>
              <a:rPr lang="ko-KR" altLang="en-US" sz="2000" dirty="0" smtClean="0"/>
              <a:t>에 출력이 되게 하였다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711" y="571500"/>
            <a:ext cx="43624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0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게임 오버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844611" cy="4351338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이 부분은 어려운 부분이라 블로그에 있는 코드를 그대로 따라했다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비행기 이미지와 미사일들이 충돌하면 타이머의 활성화는 </a:t>
            </a:r>
            <a:r>
              <a:rPr lang="en-US" altLang="ko-KR" sz="2000" dirty="0" smtClean="0"/>
              <a:t>false</a:t>
            </a:r>
            <a:r>
              <a:rPr lang="ko-KR" altLang="en-US" sz="2000" dirty="0" smtClean="0"/>
              <a:t>가 되어 타이머에 있는 함수들이 멈추게 되고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Visible</a:t>
            </a:r>
            <a:r>
              <a:rPr lang="ko-KR" altLang="en-US" sz="2000" dirty="0" smtClean="0"/>
              <a:t>이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false</a:t>
            </a:r>
            <a:r>
              <a:rPr lang="ko-KR" altLang="en-US" sz="2000" dirty="0"/>
              <a:t>인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GAME OVER</a:t>
            </a:r>
            <a:r>
              <a:rPr lang="ko-KR" altLang="en-US" sz="2000" dirty="0" smtClean="0"/>
              <a:t>가 써져 있는 </a:t>
            </a:r>
            <a:r>
              <a:rPr lang="en-US" altLang="ko-KR" sz="2000" dirty="0" smtClean="0"/>
              <a:t>label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Visible</a:t>
            </a:r>
            <a:r>
              <a:rPr lang="ko-KR" altLang="en-US" sz="2000" dirty="0" smtClean="0"/>
              <a:t>이 </a:t>
            </a:r>
            <a:r>
              <a:rPr lang="en-US" altLang="ko-KR" sz="2000" dirty="0" smtClean="0"/>
              <a:t>true</a:t>
            </a:r>
            <a:r>
              <a:rPr lang="ko-KR" altLang="en-US" sz="2000" dirty="0" smtClean="0"/>
              <a:t>가 되어 보이게 구현했다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773" y="1422206"/>
            <a:ext cx="46672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72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타이머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032619" cy="4351338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타이머를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추가한 뒤 </a:t>
            </a:r>
            <a:r>
              <a:rPr lang="en-US" altLang="ko-KR" sz="2000" dirty="0" smtClean="0"/>
              <a:t>Enabled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True</a:t>
            </a:r>
            <a:r>
              <a:rPr lang="ko-KR" altLang="en-US" sz="2000" dirty="0" smtClean="0"/>
              <a:t>로 바꿔 활성화 하고</a:t>
            </a:r>
            <a:r>
              <a:rPr lang="en-US" altLang="ko-KR" sz="2000" dirty="0" smtClean="0"/>
              <a:t>, Interval</a:t>
            </a:r>
            <a:r>
              <a:rPr lang="ko-KR" altLang="en-US" sz="2000" dirty="0" smtClean="0"/>
              <a:t>은 </a:t>
            </a:r>
            <a:r>
              <a:rPr lang="en-US" altLang="ko-KR" sz="2000" dirty="0" smtClean="0"/>
              <a:t>10</a:t>
            </a:r>
            <a:r>
              <a:rPr lang="ko-KR" altLang="en-US" sz="2000" dirty="0" err="1" smtClean="0"/>
              <a:t>밀리초</a:t>
            </a:r>
            <a:r>
              <a:rPr lang="en-US" altLang="ko-KR" sz="2000" dirty="0" smtClean="0"/>
              <a:t>(0.01</a:t>
            </a:r>
            <a:r>
              <a:rPr lang="ko-KR" altLang="en-US" sz="2000" dirty="0" smtClean="0"/>
              <a:t>초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로 설정하였다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코드로 이동해 앞선 함수들을 호출하여 실행하게 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772" y="4857522"/>
            <a:ext cx="3562350" cy="1247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072" y="1609235"/>
            <a:ext cx="33337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7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  <p:pic>
        <p:nvPicPr>
          <p:cNvPr id="6" name="Form1 2022-10-30 21-51-08_Trim_Trim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31394" y="930035"/>
            <a:ext cx="5129212" cy="4997929"/>
          </a:xfrm>
        </p:spPr>
      </p:pic>
    </p:spTree>
    <p:extLst>
      <p:ext uri="{BB962C8B-B14F-4D97-AF65-F5344CB8AC3E}">
        <p14:creationId xmlns:p14="http://schemas.microsoft.com/office/powerpoint/2010/main" val="250887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기획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설계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구현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41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평소에 게임을 만들고 싶었다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구글링을</a:t>
            </a:r>
            <a:r>
              <a:rPr lang="ko-KR" altLang="en-US" dirty="0" smtClean="0"/>
              <a:t> 하다가 레이싱 게임 코드 발견했다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블로그 보고 </a:t>
            </a:r>
            <a:r>
              <a:rPr lang="en-US" altLang="ko-KR" dirty="0" smtClean="0"/>
              <a:t>1</a:t>
            </a:r>
            <a:r>
              <a:rPr lang="ko-KR" altLang="en-US" dirty="0" smtClean="0"/>
              <a:t>회 따라서 해보았는데 생각보다 어렵지 않게 느껴져서 응용을 해야겠다고 생각했다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23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417179" cy="4351338"/>
          </a:xfrm>
        </p:spPr>
        <p:txBody>
          <a:bodyPr>
            <a:normAutofit/>
          </a:bodyPr>
          <a:lstStyle/>
          <a:p>
            <a:endParaRPr lang="en-US" altLang="ko-KR" sz="2400" dirty="0" smtClean="0"/>
          </a:p>
          <a:p>
            <a:r>
              <a:rPr lang="ko-KR" altLang="en-US" sz="2400" dirty="0" smtClean="0"/>
              <a:t>만들어진 </a:t>
            </a:r>
            <a:r>
              <a:rPr lang="ko-KR" altLang="en-US" sz="2400" dirty="0" smtClean="0"/>
              <a:t>코드를 기반으로 분석하면서 넣어보고 싶었던 기능들을 추가하였다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추가 하고 싶은 기능들을 메모장에 가상의 </a:t>
            </a:r>
            <a:r>
              <a:rPr lang="ko-KR" altLang="en-US" sz="2400" dirty="0" err="1" smtClean="0"/>
              <a:t>조건문을</a:t>
            </a:r>
            <a:r>
              <a:rPr lang="ko-KR" altLang="en-US" sz="2400" dirty="0" smtClean="0"/>
              <a:t> 만들었다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이미지 파일들은 구글에 무료 이미지 사이트에서 구했다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  <p:sp>
        <p:nvSpPr>
          <p:cNvPr id="7" name="AutoShape 2" descr="비행기 게임 - 구글링을 하다가 레이싱 ... 표시 중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4" descr="비행기 게임 - 구글링을 하다가 레이싱 ... 표시 중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6" descr="비행기 게임 - 구글링을 하다가 레이싱 ... 표시 중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379" y="1914822"/>
            <a:ext cx="48387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게임 크기 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이미지들을 변경하고 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세로 값을 더 넓게 변경하였다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892" y="2582333"/>
            <a:ext cx="3914774" cy="39004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333" y="2582333"/>
            <a:ext cx="3019214" cy="3774017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5080000" y="4469341"/>
            <a:ext cx="1016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60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키보드 이동 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7032412" cy="4351338"/>
          </a:xfrm>
        </p:spPr>
        <p:txBody>
          <a:bodyPr>
            <a:normAutofit/>
          </a:bodyPr>
          <a:lstStyle/>
          <a:p>
            <a:endParaRPr lang="en-US" altLang="ko-KR" sz="2400" dirty="0" smtClean="0"/>
          </a:p>
          <a:p>
            <a:r>
              <a:rPr lang="ko-KR" altLang="en-US" sz="2400" dirty="0" smtClean="0"/>
              <a:t>키보드의 </a:t>
            </a:r>
            <a:r>
              <a:rPr lang="ko-KR" altLang="en-US" sz="2400" dirty="0"/>
              <a:t>이동 범위를 수정했다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dirty="0" smtClean="0"/>
              <a:t>원래 레이싱 게임은 키 </a:t>
            </a:r>
            <a:r>
              <a:rPr lang="ko-KR" altLang="en-US" sz="2400" dirty="0"/>
              <a:t>다운을 유지하고 있으면 </a:t>
            </a:r>
            <a:r>
              <a:rPr lang="ko-KR" altLang="en-US" sz="2400" dirty="0" smtClean="0"/>
              <a:t>움직이는 방식으로 키 </a:t>
            </a:r>
            <a:r>
              <a:rPr lang="ko-KR" altLang="en-US" sz="2400" dirty="0" err="1"/>
              <a:t>딜레이가</a:t>
            </a:r>
            <a:r>
              <a:rPr lang="ko-KR" altLang="en-US" sz="2400" dirty="0"/>
              <a:t> 생겨서 조작이 어려웠다</a:t>
            </a:r>
            <a:r>
              <a:rPr lang="en-US" altLang="ko-KR" sz="2400" dirty="0" smtClean="0"/>
              <a:t>.</a:t>
            </a:r>
            <a:br>
              <a:rPr lang="en-US" altLang="ko-KR" sz="2400" dirty="0" smtClean="0"/>
            </a:br>
            <a:r>
              <a:rPr lang="ko-KR" altLang="en-US" sz="2400" dirty="0" smtClean="0"/>
              <a:t/>
            </a:r>
            <a:br>
              <a:rPr lang="ko-KR" altLang="en-US" sz="2400" dirty="0" smtClean="0"/>
            </a:br>
            <a:r>
              <a:rPr lang="ko-KR" altLang="en-US" sz="2400" dirty="0"/>
              <a:t>고정된 값으로 이동을 하여 연타로 조작하는게 쉽고 </a:t>
            </a:r>
            <a:r>
              <a:rPr lang="ko-KR" altLang="en-US" sz="2400" dirty="0" smtClean="0"/>
              <a:t>재미 있을 것 같아 수정하였다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599" y="1690688"/>
            <a:ext cx="3019214" cy="377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1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키보드 이동 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554054" cy="4351338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r>
              <a:rPr lang="ko-KR" altLang="en-US" sz="2000" dirty="0" smtClean="0"/>
              <a:t>왼쪽 키를 누르면 왼쪽으로 비행기 이미지를 왼쪽에서 </a:t>
            </a:r>
            <a:r>
              <a:rPr lang="en-US" altLang="ko-KR" sz="2000" dirty="0" smtClean="0"/>
              <a:t>-50</a:t>
            </a:r>
            <a:r>
              <a:rPr lang="ko-KR" altLang="en-US" sz="2000" dirty="0" smtClean="0"/>
              <a:t>만큼 이동한다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r>
              <a:rPr lang="ko-KR" altLang="en-US" sz="2000" dirty="0" smtClean="0"/>
              <a:t>오른쪽을 누르면 비행기 이미지를 왼쪽에서 </a:t>
            </a:r>
            <a:r>
              <a:rPr lang="en-US" altLang="ko-KR" sz="2000" dirty="0" smtClean="0"/>
              <a:t>+50</a:t>
            </a:r>
            <a:r>
              <a:rPr lang="ko-KR" altLang="en-US" sz="2000" dirty="0" smtClean="0"/>
              <a:t>만큼 이동한다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오른쪽 이동할 때는 비행기가 화면을 넘어가서 최댓값을 비행기 크기의 반 정도를 남기게 설정하였다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err="1" smtClean="0"/>
              <a:t>위쪽키는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왼쪽키와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아래키는</a:t>
            </a:r>
            <a:r>
              <a:rPr lang="ko-KR" altLang="en-US" sz="2000" dirty="0" smtClean="0"/>
              <a:t> 오른쪽과 동일하게 설정하였다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5" y="1529556"/>
            <a:ext cx="45434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9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미사일 수정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6426200" cy="4351338"/>
          </a:xfrm>
        </p:spPr>
        <p:txBody>
          <a:bodyPr>
            <a:normAutofit/>
          </a:bodyPr>
          <a:lstStyle/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미사일의 </a:t>
            </a:r>
            <a:r>
              <a:rPr lang="ko-KR" altLang="en-US" sz="2000" dirty="0"/>
              <a:t>범위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개수</a:t>
            </a:r>
            <a:r>
              <a:rPr lang="en-US" altLang="ko-KR" sz="2000" dirty="0"/>
              <a:t>, </a:t>
            </a:r>
            <a:r>
              <a:rPr lang="ko-KR" altLang="en-US" sz="2000" dirty="0"/>
              <a:t>높이도 수정했다</a:t>
            </a:r>
            <a:r>
              <a:rPr lang="en-US" altLang="ko-KR" sz="2000" dirty="0" smtClean="0"/>
              <a:t>.</a:t>
            </a:r>
            <a:br>
              <a:rPr lang="en-US" altLang="ko-KR" sz="2000" dirty="0" smtClean="0"/>
            </a:br>
            <a:r>
              <a:rPr lang="ko-KR" altLang="en-US" sz="2000" dirty="0" smtClean="0"/>
              <a:t/>
            </a:r>
            <a:br>
              <a:rPr lang="ko-KR" altLang="en-US" sz="2000" dirty="0" smtClean="0"/>
            </a:br>
            <a:r>
              <a:rPr lang="ko-KR" altLang="en-US" sz="2000" dirty="0" smtClean="0"/>
              <a:t>위에서 내려오는 미사일이 </a:t>
            </a:r>
            <a:r>
              <a:rPr lang="en-US" altLang="ko-KR" sz="2000" dirty="0" smtClean="0"/>
              <a:t>form1</a:t>
            </a:r>
            <a:r>
              <a:rPr lang="ko-KR" altLang="en-US" sz="2000" dirty="0"/>
              <a:t>에 사진을 놓은 곳을 기준으로 </a:t>
            </a:r>
            <a:r>
              <a:rPr lang="en-US" altLang="ko-KR" sz="2000" dirty="0"/>
              <a:t>x</a:t>
            </a:r>
            <a:r>
              <a:rPr lang="ko-KR" altLang="en-US" sz="2000" dirty="0"/>
              <a:t>값만 </a:t>
            </a:r>
            <a:r>
              <a:rPr lang="ko-KR" altLang="en-US" sz="2000" dirty="0" smtClean="0"/>
              <a:t>이동하고  </a:t>
            </a:r>
            <a:r>
              <a:rPr lang="ko-KR" altLang="en-US" sz="2000" dirty="0"/>
              <a:t>높낮이는 </a:t>
            </a:r>
            <a:r>
              <a:rPr lang="ko-KR" altLang="en-US" sz="2000" dirty="0" smtClean="0"/>
              <a:t>고정 된 값으로 떨어졌다</a:t>
            </a:r>
            <a:r>
              <a:rPr lang="en-US" altLang="ko-KR" sz="2000" dirty="0" smtClean="0"/>
              <a:t>. </a:t>
            </a:r>
            <a:br>
              <a:rPr lang="en-US" altLang="ko-KR" sz="2000" dirty="0" smtClean="0"/>
            </a:b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실제 게임과 같이 다채로운 장애물들이 나왔으면 좋을 것 같아서 다르게 설정하였다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3892" y="2051050"/>
            <a:ext cx="3914774" cy="390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8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미사일 수정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848640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미사일 각각 </a:t>
            </a:r>
            <a:r>
              <a:rPr lang="en-US" altLang="ko-KR" sz="2000" dirty="0" smtClean="0"/>
              <a:t>x</a:t>
            </a:r>
            <a:r>
              <a:rPr lang="ko-KR" altLang="en-US" sz="2000" dirty="0" smtClean="0"/>
              <a:t>값을 지정해줘서 지정된 </a:t>
            </a:r>
            <a:r>
              <a:rPr lang="en-US" altLang="ko-KR" sz="2000" dirty="0" smtClean="0"/>
              <a:t>x</a:t>
            </a:r>
            <a:r>
              <a:rPr lang="ko-KR" altLang="en-US" sz="2000" dirty="0" smtClean="0"/>
              <a:t>값 안에서 랜덤으로 나오게 하였다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Y</a:t>
            </a:r>
            <a:r>
              <a:rPr lang="ko-KR" altLang="en-US" sz="2000" dirty="0" smtClean="0"/>
              <a:t>값으로는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부터 </a:t>
            </a:r>
            <a:r>
              <a:rPr lang="en-US" altLang="ko-KR" sz="2000" dirty="0" smtClean="0"/>
              <a:t>10</a:t>
            </a:r>
            <a:r>
              <a:rPr lang="ko-KR" altLang="en-US" sz="2000" dirty="0" smtClean="0"/>
              <a:t>까지 설정해서 미사일이 고정된 </a:t>
            </a:r>
            <a:r>
              <a:rPr lang="en-US" altLang="ko-KR" sz="2000" dirty="0" smtClean="0"/>
              <a:t>y</a:t>
            </a:r>
            <a:r>
              <a:rPr lang="ko-KR" altLang="en-US" sz="2000" dirty="0" smtClean="0"/>
              <a:t>값이 아닌 랜덤으로 나오게 설정하였다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내가 쏜 미사일과 충돌하면 리셋이 되어 다시 랜덤으로 미사일이 내려오게 하였다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랜덤 함수와 </a:t>
            </a:r>
            <a:r>
              <a:rPr lang="en-US" altLang="ko-KR" sz="2000" dirty="0" smtClean="0"/>
              <a:t>x, y</a:t>
            </a:r>
            <a:r>
              <a:rPr lang="ko-KR" altLang="en-US" sz="2000" dirty="0" smtClean="0"/>
              <a:t>값은 미사일 뿐만 아니라 코인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뒷</a:t>
            </a:r>
            <a:r>
              <a:rPr lang="ko-KR" altLang="en-US" sz="2000" dirty="0" smtClean="0"/>
              <a:t> 배경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구름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에도 사용되기 때문에 전역 함수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전역 변수로 설정하였다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747" y="365125"/>
            <a:ext cx="3899856" cy="62447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037" y="5961686"/>
            <a:ext cx="2532567" cy="64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6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314</Words>
  <Application>Microsoft Office PowerPoint</Application>
  <PresentationFormat>와이드스크린</PresentationFormat>
  <Paragraphs>70</Paragraphs>
  <Slides>14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C# .NET</vt:lpstr>
      <vt:lpstr>목차</vt:lpstr>
      <vt:lpstr>기획</vt:lpstr>
      <vt:lpstr>설계</vt:lpstr>
      <vt:lpstr>설계 – 이미지, 게임 크기 변경</vt:lpstr>
      <vt:lpstr>설계 – 키보드 이동 범위</vt:lpstr>
      <vt:lpstr>설계 – 키보드 이동 범위</vt:lpstr>
      <vt:lpstr>설계 – 미사일 수정</vt:lpstr>
      <vt:lpstr>설계 – 미사일 수정</vt:lpstr>
      <vt:lpstr>설계 – 코인 시스템</vt:lpstr>
      <vt:lpstr>설계 – 코인 시스템</vt:lpstr>
      <vt:lpstr>설계 – 게임 오버</vt:lpstr>
      <vt:lpstr>설계 - 타이머</vt:lpstr>
      <vt:lpstr>실행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.NET</dc:title>
  <dc:creator>USER</dc:creator>
  <cp:lastModifiedBy>USER</cp:lastModifiedBy>
  <cp:revision>12</cp:revision>
  <dcterms:created xsi:type="dcterms:W3CDTF">2022-10-30T11:42:15Z</dcterms:created>
  <dcterms:modified xsi:type="dcterms:W3CDTF">2022-10-30T13:49:37Z</dcterms:modified>
</cp:coreProperties>
</file>