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6" r:id="rId10"/>
    <p:sldId id="263" r:id="rId11"/>
    <p:sldId id="267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6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0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3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5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9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.NET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699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이종욱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코인 </a:t>
            </a:r>
            <a:r>
              <a:rPr lang="ko-KR" altLang="en-US" sz="2000" dirty="0"/>
              <a:t>시스템과 점수 시스템을 추가하였다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미사일과 플레이어의 비행기가 부딪치면 게임이 종료되는 코드를 반대로 구현해 코인과 비행기가 충돌하면 점수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에 숫자가 표시되게 기능을 추가하였다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미사일과 마찬가지로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값을 랜덤으로 나오게 설정하였다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92" y="2051050"/>
            <a:ext cx="3914774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536963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미사일과 마찬가지로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값을 지정해주고 그 안에서 랜덤으로 나오게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만약 비행기와 코인이 충돌하면 </a:t>
            </a:r>
            <a:r>
              <a:rPr lang="en-US" altLang="ko-KR" sz="2000" dirty="0" err="1" smtClean="0"/>
              <a:t>lblScore</a:t>
            </a:r>
            <a:r>
              <a:rPr lang="ko-KR" altLang="en-US" sz="2000" dirty="0" smtClean="0"/>
              <a:t>라고 이름을 정해준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에 출력이 되게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11" y="571500"/>
            <a:ext cx="43624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4611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 부분은 어려운 부분이라 블로그에 있는 코드를 그대로 따라했다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비행기 이미지와 미사일들이 충돌하면 타이머의 활성화는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가 되어 타이머에 있는 함수들이 멈추게 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Visible</a:t>
            </a:r>
            <a:r>
              <a:rPr lang="ko-KR" altLang="en-US" sz="2000" dirty="0" smtClean="0"/>
              <a:t>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false</a:t>
            </a:r>
            <a:r>
              <a:rPr lang="ko-KR" altLang="en-US" sz="2000" dirty="0"/>
              <a:t>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OVER</a:t>
            </a:r>
            <a:r>
              <a:rPr lang="ko-KR" altLang="en-US" sz="2000" dirty="0" smtClean="0"/>
              <a:t>가 써져 있는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Visible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가 되어 보이게 구현했다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73" y="1422206"/>
            <a:ext cx="466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타이머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32619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타이머를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추가한 뒤 </a:t>
            </a:r>
            <a:r>
              <a:rPr lang="en-US" altLang="ko-KR" sz="2000" dirty="0" smtClean="0"/>
              <a:t>Enabled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로 바꿔 </a:t>
            </a:r>
            <a:r>
              <a:rPr lang="ko-KR" altLang="en-US" sz="2000" dirty="0" smtClean="0"/>
              <a:t>활성화 하고</a:t>
            </a:r>
            <a:r>
              <a:rPr lang="en-US" altLang="ko-KR" sz="2000" dirty="0" smtClean="0"/>
              <a:t>, Interval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</a:t>
            </a:r>
            <a:r>
              <a:rPr lang="ko-KR" altLang="en-US" sz="2000" dirty="0" err="1" smtClean="0"/>
              <a:t>밀리초</a:t>
            </a:r>
            <a:r>
              <a:rPr lang="en-US" altLang="ko-KR" sz="2000" dirty="0" smtClean="0"/>
              <a:t>(0.01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설정하였다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코드로 이동해 앞선 함수들을 호출하여 실행하게 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72" y="4857522"/>
            <a:ext cx="3562350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72" y="1609235"/>
            <a:ext cx="3333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6" name="Form1 2022-10-30 21-51-08_Trim_Tri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1394" y="930035"/>
            <a:ext cx="5129212" cy="4997929"/>
          </a:xfrm>
        </p:spPr>
      </p:pic>
    </p:spTree>
    <p:extLst>
      <p:ext uri="{BB962C8B-B14F-4D97-AF65-F5344CB8AC3E}">
        <p14:creationId xmlns:p14="http://schemas.microsoft.com/office/powerpoint/2010/main" val="25088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평소에 게임을 만들고 싶었다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구글링을</a:t>
            </a:r>
            <a:r>
              <a:rPr lang="ko-KR" altLang="en-US" dirty="0" smtClean="0"/>
              <a:t> 하다가 레이싱 게임 코드 발견했다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블로그 보고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따라서 해보았는데 생각보다 어렵지 않게 느껴져서 응용을 해야겠다고 생각했다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만들어진 코드를 기반으로 분석하면서 넣어보고 싶었던 기능들을 추가하였다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추가 하고 싶은 기능들을 메모장에 가상의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만들었다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이미지 파일들은 구글에 무료 이미지 사이트에서 구했다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AutoShape 2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크기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이미지들을 변경하고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값을 더 넓게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92" y="2582333"/>
            <a:ext cx="3914774" cy="3900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3" y="2582333"/>
            <a:ext cx="3019214" cy="377401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80000" y="4469341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이동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32412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키보드의 </a:t>
            </a:r>
            <a:r>
              <a:rPr lang="ko-KR" altLang="en-US" sz="2400" dirty="0"/>
              <a:t>이동 범위를 수정했다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원래 레이싱 게임은 키 </a:t>
            </a:r>
            <a:r>
              <a:rPr lang="ko-KR" altLang="en-US" sz="2400" dirty="0"/>
              <a:t>다운을 유지하고 있으면 </a:t>
            </a:r>
            <a:r>
              <a:rPr lang="ko-KR" altLang="en-US" sz="2400" dirty="0" smtClean="0"/>
              <a:t>움직이는 방식으로 키 </a:t>
            </a:r>
            <a:r>
              <a:rPr lang="ko-KR" altLang="en-US" sz="2400" dirty="0" err="1"/>
              <a:t>딜레이가</a:t>
            </a:r>
            <a:r>
              <a:rPr lang="ko-KR" altLang="en-US" sz="2400" dirty="0"/>
              <a:t> 생겨서 조작이 어려웠다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/>
              <a:t>고정된 값으로 이동을 하여 연타로 조작하는게 쉽고 </a:t>
            </a:r>
            <a:r>
              <a:rPr lang="ko-KR" altLang="en-US" sz="2400" dirty="0" smtClean="0"/>
              <a:t>재미 있을 것 같아 수정하였다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99" y="1690688"/>
            <a:ext cx="3019214" cy="37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이동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54054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왼쪽 키를 누르면 왼쪽으로 비행기 이미지를 왼쪽에서 </a:t>
            </a:r>
            <a:r>
              <a:rPr lang="en-US" altLang="ko-KR" sz="2000" dirty="0" smtClean="0"/>
              <a:t>-50</a:t>
            </a:r>
            <a:r>
              <a:rPr lang="ko-KR" altLang="en-US" sz="2000" dirty="0" smtClean="0"/>
              <a:t>만큼 이동한다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오른쪽을 누르면 비행기 이미지를 왼쪽에서 </a:t>
            </a:r>
            <a:r>
              <a:rPr lang="en-US" altLang="ko-KR" sz="2000" dirty="0" smtClean="0"/>
              <a:t>+50</a:t>
            </a:r>
            <a:r>
              <a:rPr lang="ko-KR" altLang="en-US" sz="2000" dirty="0" smtClean="0"/>
              <a:t>만큼 이동한다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오른쪽 이동할 때는 비행기가 화면을 넘어가서 최댓값을 비행기 크기의 반 정도를 남기게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위쪽키는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왼쪽키와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아래키는</a:t>
            </a:r>
            <a:r>
              <a:rPr lang="ko-KR" altLang="en-US" sz="2000" dirty="0" smtClean="0"/>
              <a:t> 오른쪽과 동일하게 설정하였다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529556"/>
            <a:ext cx="4543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미사일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미사일의 </a:t>
            </a:r>
            <a:r>
              <a:rPr lang="ko-KR" altLang="en-US" sz="2000" dirty="0"/>
              <a:t>범위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높이도 수정했다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위에서 내려오는 미사일이 </a:t>
            </a:r>
            <a:r>
              <a:rPr lang="en-US" altLang="ko-KR" sz="2000" dirty="0" smtClean="0"/>
              <a:t>form1</a:t>
            </a:r>
            <a:r>
              <a:rPr lang="ko-KR" altLang="en-US" sz="2000" dirty="0"/>
              <a:t>에 사진을 놓은 곳을 기준으로 </a:t>
            </a:r>
            <a:r>
              <a:rPr lang="en-US" altLang="ko-KR" sz="2000" dirty="0"/>
              <a:t>x</a:t>
            </a:r>
            <a:r>
              <a:rPr lang="ko-KR" altLang="en-US" sz="2000" dirty="0"/>
              <a:t>값만 </a:t>
            </a:r>
            <a:r>
              <a:rPr lang="ko-KR" altLang="en-US" sz="2000" dirty="0" smtClean="0"/>
              <a:t>이동하고  </a:t>
            </a:r>
            <a:r>
              <a:rPr lang="ko-KR" altLang="en-US" sz="2000" dirty="0"/>
              <a:t>높낮이는 </a:t>
            </a:r>
            <a:r>
              <a:rPr lang="ko-KR" altLang="en-US" sz="2000" dirty="0" smtClean="0"/>
              <a:t>고정 된 값으로 떨어졌다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실제 게임과 같이 다채로운 장애물들이 나왔으면 좋을 것 같아서 다르게 설정하였다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92" y="2051050"/>
            <a:ext cx="3914774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미사일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486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미사일 각각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값을 지정해줘서 지정된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 안에서 랜덤으로 나오게 하였다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Y</a:t>
            </a:r>
            <a:r>
              <a:rPr lang="ko-KR" altLang="en-US" sz="2000" dirty="0" smtClean="0"/>
              <a:t>값으로는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 설정해서 미사일이 고정된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값이 아닌 랜덤으로 나오게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내가 쏜 미사일과 충돌하면 리셋이 되어 다시 랜덤으로 미사일이 내려오게 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랜덤 함수와 </a:t>
            </a:r>
            <a:r>
              <a:rPr lang="en-US" altLang="ko-KR" sz="2000" dirty="0" smtClean="0"/>
              <a:t>x, y</a:t>
            </a:r>
            <a:r>
              <a:rPr lang="ko-KR" altLang="en-US" sz="2000" dirty="0" smtClean="0"/>
              <a:t>값은 미사일 뿐만 아니라 코인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뒷</a:t>
            </a:r>
            <a:r>
              <a:rPr lang="ko-KR" altLang="en-US" sz="2000" dirty="0" smtClean="0"/>
              <a:t> 배경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에도 사용되기 때문에 전역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전역 변수로 설정하였다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747" y="365125"/>
            <a:ext cx="3899856" cy="62447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37" y="5961686"/>
            <a:ext cx="2532567" cy="6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314</Words>
  <Application>Microsoft Office PowerPoint</Application>
  <PresentationFormat>와이드스크린</PresentationFormat>
  <Paragraphs>69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C# .NET</vt:lpstr>
      <vt:lpstr>목차</vt:lpstr>
      <vt:lpstr>기획</vt:lpstr>
      <vt:lpstr>설계</vt:lpstr>
      <vt:lpstr>설계 – 이미지, 게임 크기 변경</vt:lpstr>
      <vt:lpstr>설계 – 키보드 이동 범위</vt:lpstr>
      <vt:lpstr>설계 – 키보드 이동 범위</vt:lpstr>
      <vt:lpstr>설계 – 미사일 수정</vt:lpstr>
      <vt:lpstr>설계 – 미사일 수정</vt:lpstr>
      <vt:lpstr>설계 – 코인 시스템</vt:lpstr>
      <vt:lpstr>설계 – 코인 시스템</vt:lpstr>
      <vt:lpstr>설계 – 게임 오버</vt:lpstr>
      <vt:lpstr>설계 - 타이머</vt:lpstr>
      <vt:lpstr>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.NET</dc:title>
  <dc:creator>USER</dc:creator>
  <cp:lastModifiedBy>USER</cp:lastModifiedBy>
  <cp:revision>11</cp:revision>
  <dcterms:created xsi:type="dcterms:W3CDTF">2022-10-30T11:42:15Z</dcterms:created>
  <dcterms:modified xsi:type="dcterms:W3CDTF">2022-10-30T13:42:56Z</dcterms:modified>
</cp:coreProperties>
</file>