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6400" autoAdjust="0"/>
  </p:normalViewPr>
  <p:slideViewPr>
    <p:cSldViewPr snapToGrid="0" showGuides="1">
      <p:cViewPr varScale="1">
        <p:scale>
          <a:sx n="107" d="100"/>
          <a:sy n="107" d="100"/>
        </p:scale>
        <p:origin x="378" y="84"/>
      </p:cViewPr>
      <p:guideLst>
        <p:guide orient="horz" pos="2137"/>
        <p:guide pos="3817"/>
      </p:guideLst>
    </p:cSldViewPr>
  </p:slideViewPr>
  <p:outlineViewPr>
    <p:cViewPr>
      <p:scale>
        <a:sx n="33" d="100"/>
        <a:sy n="33" d="100"/>
      </p:scale>
      <p:origin x="0" y="-7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E59-0AEF-4FEE-95BA-D2FBF9BC93C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1C5-B343-460D-B891-937F5469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4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E59-0AEF-4FEE-95BA-D2FBF9BC93C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1C5-B343-460D-B891-937F5469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1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E59-0AEF-4FEE-95BA-D2FBF9BC93C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1C5-B343-460D-B891-937F5469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8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E59-0AEF-4FEE-95BA-D2FBF9BC93C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1C5-B343-460D-B891-937F5469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E59-0AEF-4FEE-95BA-D2FBF9BC93C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1C5-B343-460D-B891-937F5469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E59-0AEF-4FEE-95BA-D2FBF9BC93C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1C5-B343-460D-B891-937F5469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7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E59-0AEF-4FEE-95BA-D2FBF9BC93C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1C5-B343-460D-B891-937F5469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9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E59-0AEF-4FEE-95BA-D2FBF9BC93C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1C5-B343-460D-B891-937F5469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1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E59-0AEF-4FEE-95BA-D2FBF9BC93C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1C5-B343-460D-B891-937F5469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8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E59-0AEF-4FEE-95BA-D2FBF9BC93C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1C5-B343-460D-B891-937F5469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E59-0AEF-4FEE-95BA-D2FBF9BC93C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21C5-B343-460D-B891-937F5469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5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DE59-0AEF-4FEE-95BA-D2FBF9BC93C9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21C5-B343-460D-B891-937F5469D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7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uxury-alfajores-0d4b44.netlify.ap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junghyeonsu/%EA%B7%B8%EB%9F%B0-%ED%8F%AC%ED%8A%B8%ED%8F%B4%EB%A6%AC%EC%98%A4%EB%A1%9C-%EA%B4%9C%EC%B0%AE%EC%9D%80%EA%B0%80" TargetMode="External"/><Relationship Id="rId2" Type="http://schemas.openxmlformats.org/officeDocument/2006/relationships/hyperlink" Target="https://www.gdweb.co.kr/main/index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74950"/>
            <a:ext cx="9144000" cy="120491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6402388"/>
            <a:ext cx="9144000" cy="45561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이종욱</a:t>
            </a:r>
            <a:endParaRPr lang="ko-KR" altLang="en-US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3429000"/>
            <a:ext cx="32194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72550" y="3429000"/>
            <a:ext cx="32194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1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09650" y="308768"/>
            <a:ext cx="1457325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71550"/>
            <a:ext cx="10096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3"/>
          </p:cNvCxnSpPr>
          <p:nvPr/>
        </p:nvCxnSpPr>
        <p:spPr>
          <a:xfrm>
            <a:off x="2466975" y="971550"/>
            <a:ext cx="9725025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57675" y="6139656"/>
            <a:ext cx="3676650" cy="718344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– section1-1</a:t>
            </a:r>
          </a:p>
          <a:p>
            <a:pPr lvl="1" algn="ctr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ctr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71" y="1381681"/>
            <a:ext cx="9136857" cy="2241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480" y="3768103"/>
            <a:ext cx="8301038" cy="22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09650" y="308768"/>
            <a:ext cx="1457325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71550"/>
            <a:ext cx="10096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3"/>
          </p:cNvCxnSpPr>
          <p:nvPr/>
        </p:nvCxnSpPr>
        <p:spPr>
          <a:xfrm>
            <a:off x="2466975" y="971550"/>
            <a:ext cx="9725025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257675" y="5970825"/>
            <a:ext cx="3676650" cy="718344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– section1-2</a:t>
            </a:r>
          </a:p>
          <a:p>
            <a:pPr lvl="1" algn="ctr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ctr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0" y="2297113"/>
            <a:ext cx="5695380" cy="25540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2297113"/>
            <a:ext cx="5638800" cy="255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09650" y="308768"/>
            <a:ext cx="1457325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71550"/>
            <a:ext cx="10096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3"/>
          </p:cNvCxnSpPr>
          <p:nvPr/>
        </p:nvCxnSpPr>
        <p:spPr>
          <a:xfrm>
            <a:off x="2466975" y="971550"/>
            <a:ext cx="9725025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843712" y="2569963"/>
            <a:ext cx="4724400" cy="271755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– section2</a:t>
            </a:r>
          </a:p>
          <a:p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마우스를 올리면 그림자 효과</a:t>
            </a:r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클릭 시 링크로 이동</a:t>
            </a:r>
            <a:endParaRPr lang="en-US" altLang="ko-KR" sz="20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4" y="1382714"/>
            <a:ext cx="5534024" cy="2638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4" y="4108499"/>
            <a:ext cx="5554663" cy="254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09650" y="308768"/>
            <a:ext cx="1457325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71550"/>
            <a:ext cx="10096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3"/>
          </p:cNvCxnSpPr>
          <p:nvPr/>
        </p:nvCxnSpPr>
        <p:spPr>
          <a:xfrm>
            <a:off x="2466975" y="971550"/>
            <a:ext cx="9725025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610475" y="1902823"/>
            <a:ext cx="4314825" cy="453607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– section3</a:t>
            </a:r>
          </a:p>
          <a:p>
            <a:endParaRPr lang="en-US" altLang="ko-KR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Input</a:t>
            </a:r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비어있는 상태에서 </a:t>
            </a:r>
            <a:r>
              <a:rPr lang="en-US" altLang="ko-KR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 </a:t>
            </a:r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버튼을 누르면 비어있는 곳으로 포커스</a:t>
            </a:r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삭제 클릭 시 댓글 삭제</a:t>
            </a:r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개선 점 </a:t>
            </a:r>
            <a:r>
              <a:rPr lang="en-US" altLang="ko-KR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 고침 시 댓글 사라짐</a:t>
            </a:r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ctr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ctr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312961"/>
            <a:ext cx="7172326" cy="2692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6" y="4189260"/>
            <a:ext cx="7172326" cy="252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09650" y="308768"/>
            <a:ext cx="1457325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71550"/>
            <a:ext cx="10096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3"/>
          </p:cNvCxnSpPr>
          <p:nvPr/>
        </p:nvCxnSpPr>
        <p:spPr>
          <a:xfrm>
            <a:off x="2466975" y="971550"/>
            <a:ext cx="9725025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943850" y="2982858"/>
            <a:ext cx="4533901" cy="210234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Footer</a:t>
            </a:r>
          </a:p>
          <a:p>
            <a:pPr lvl="1"/>
            <a:endParaRPr lang="en-US" altLang="ko-KR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이미지 클릭 시 링크로 이동</a:t>
            </a:r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ctr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ctr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5" y="2530613"/>
            <a:ext cx="7493245" cy="11669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55" y="4034028"/>
            <a:ext cx="7493245" cy="118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09650" y="308768"/>
            <a:ext cx="1457325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완성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71550"/>
            <a:ext cx="10096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3"/>
          </p:cNvCxnSpPr>
          <p:nvPr/>
        </p:nvCxnSpPr>
        <p:spPr>
          <a:xfrm>
            <a:off x="2466975" y="971550"/>
            <a:ext cx="9725025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985419" y="3121796"/>
            <a:ext cx="3709987" cy="1160851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ko-KR" altLang="en-US" sz="3200" b="1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/>
              </a:rPr>
              <a:t>완성</a:t>
            </a:r>
            <a:r>
              <a:rPr lang="en-US" altLang="ko-KR" sz="3200" b="1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/>
              </a:rPr>
              <a:t>!!!</a:t>
            </a:r>
            <a:endParaRPr lang="en-US" altLang="ko-KR" sz="3200" b="1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9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09650" y="308768"/>
            <a:ext cx="257175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아쉬운 점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71550"/>
            <a:ext cx="10096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3"/>
          </p:cNvCxnSpPr>
          <p:nvPr/>
        </p:nvCxnSpPr>
        <p:spPr>
          <a:xfrm>
            <a:off x="3581400" y="971550"/>
            <a:ext cx="861060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876117" y="1967618"/>
            <a:ext cx="10366742" cy="471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err="1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다크모드</a:t>
            </a:r>
            <a:r>
              <a:rPr lang="ko-KR" altLang="en-US" sz="3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시 이미지 변경</a:t>
            </a:r>
            <a:endParaRPr lang="en-US" altLang="ko-KR" sz="36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36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3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소개 섹션 애니메이션 추가</a:t>
            </a:r>
            <a:endParaRPr lang="en-US" altLang="ko-KR" sz="36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36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3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Mail </a:t>
            </a:r>
            <a:r>
              <a:rPr lang="ko-KR" altLang="en-US" sz="3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눌러도 실행이 안됨</a:t>
            </a:r>
            <a:r>
              <a:rPr lang="en-US" altLang="ko-KR" sz="3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...</a:t>
            </a:r>
          </a:p>
          <a:p>
            <a:pPr algn="ctr"/>
            <a:endParaRPr lang="en-US" altLang="ko-KR" sz="36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3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체계가 잡혀있지 않아 스파게티 코드가 </a:t>
            </a:r>
            <a:r>
              <a:rPr lang="ko-KR" altLang="en-US" sz="3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됨</a:t>
            </a:r>
            <a:endParaRPr lang="en-US" altLang="ko-KR" sz="36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36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3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섹션 별로</a:t>
            </a:r>
            <a:r>
              <a:rPr lang="ko-KR" altLang="en-US" sz="3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구분할 수 있는 요소 추가</a:t>
            </a:r>
            <a:endParaRPr lang="en-US" altLang="ko-KR" sz="36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2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791744" y="2826543"/>
            <a:ext cx="4535488" cy="1204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/>
          <p:cNvCxnSpPr>
            <a:endCxn id="4" idx="1"/>
          </p:cNvCxnSpPr>
          <p:nvPr/>
        </p:nvCxnSpPr>
        <p:spPr>
          <a:xfrm>
            <a:off x="0" y="3429000"/>
            <a:ext cx="37917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" idx="3"/>
          </p:cNvCxnSpPr>
          <p:nvPr/>
        </p:nvCxnSpPr>
        <p:spPr>
          <a:xfrm>
            <a:off x="8327232" y="3429000"/>
            <a:ext cx="386476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8300" y="308768"/>
            <a:ext cx="13335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1550" y="1825625"/>
            <a:ext cx="280035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기획</a:t>
            </a:r>
            <a:r>
              <a:rPr lang="en-US" altLang="ko-KR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설계</a:t>
            </a:r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레이아웃</a:t>
            </a:r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</a:t>
            </a:r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완성</a:t>
            </a:r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4" name="직선 연결선 3"/>
          <p:cNvCxnSpPr>
            <a:endCxn id="2" idx="1"/>
          </p:cNvCxnSpPr>
          <p:nvPr/>
        </p:nvCxnSpPr>
        <p:spPr>
          <a:xfrm>
            <a:off x="0" y="971550"/>
            <a:ext cx="544830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781800" y="962025"/>
            <a:ext cx="541020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971550"/>
            <a:ext cx="5229225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09650" y="308768"/>
            <a:ext cx="2666999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</a:t>
            </a:r>
            <a:r>
              <a:rPr lang="en-US" altLang="ko-KR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32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설계</a:t>
            </a:r>
            <a:endParaRPr lang="ko-KR" altLang="en-US" sz="40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009649" y="1825625"/>
            <a:ext cx="9991726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자기 소개 페이지를 만들고 싶다</a:t>
            </a:r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6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깔끔한 레이아웃과 나의 대표되는 색을 찾고 싶다</a:t>
            </a:r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6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댓글 기능을 구현하고 싶다</a:t>
            </a:r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6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D/N </a:t>
            </a:r>
            <a:r>
              <a:rPr lang="ko-KR" altLang="en-US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버튼을 구현하고 싶다</a:t>
            </a:r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26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71550"/>
            <a:ext cx="10096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" idx="3"/>
          </p:cNvCxnSpPr>
          <p:nvPr/>
        </p:nvCxnSpPr>
        <p:spPr>
          <a:xfrm flipV="1">
            <a:off x="3676649" y="962025"/>
            <a:ext cx="8515351" cy="9525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09650" y="308768"/>
            <a:ext cx="2666999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기획</a:t>
            </a:r>
            <a:r>
              <a:rPr lang="en-US" altLang="ko-KR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009649" y="1825625"/>
            <a:ext cx="10315576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레퍼런스 페이지 찾기 </a:t>
            </a:r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(</a:t>
            </a:r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/>
              </a:rPr>
              <a:t>GDWEB</a:t>
            </a:r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구글</a:t>
            </a:r>
            <a:r>
              <a:rPr lang="en-US" altLang="ko-KR" sz="2600" dirty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/>
              </a:rPr>
              <a:t>웹 포트폴리오</a:t>
            </a:r>
            <a:r>
              <a:rPr lang="ko-KR" altLang="en-US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참고</a:t>
            </a:r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sz="26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나의 색 찾기 </a:t>
            </a:r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프로필 사진에서 추출</a:t>
            </a:r>
            <a:endParaRPr lang="en-US" altLang="ko-KR" sz="26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6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레이아웃 생성 </a:t>
            </a:r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2600" dirty="0" err="1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그림판</a:t>
            </a:r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 공책 활용하여 레이아웃 구성</a:t>
            </a:r>
            <a:endParaRPr lang="en-US" altLang="ko-KR" sz="26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6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JavaScript </a:t>
            </a:r>
            <a:r>
              <a:rPr lang="ko-KR" altLang="en-US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 </a:t>
            </a:r>
            <a:r>
              <a:rPr lang="en-US" altLang="ko-KR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26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 블로그 참고</a:t>
            </a:r>
            <a:endParaRPr lang="en-US" altLang="ko-KR" sz="26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71550"/>
            <a:ext cx="10096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" idx="3"/>
          </p:cNvCxnSpPr>
          <p:nvPr/>
        </p:nvCxnSpPr>
        <p:spPr>
          <a:xfrm flipV="1">
            <a:off x="3676649" y="962025"/>
            <a:ext cx="8515351" cy="9525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3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35986" y="1999481"/>
            <a:ext cx="2520028" cy="3540356"/>
          </a:xfrm>
          <a:prstGeom prst="rect">
            <a:avLst/>
          </a:prstGeom>
          <a:solidFill>
            <a:schemeClr val="bg1"/>
          </a:solidFill>
          <a:ln w="25400">
            <a:solidFill>
              <a:srgbClr val="80A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09224" y="1999481"/>
            <a:ext cx="2520028" cy="3540356"/>
          </a:xfrm>
          <a:prstGeom prst="rect">
            <a:avLst/>
          </a:prstGeom>
          <a:solidFill>
            <a:srgbClr val="80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62748" y="1999481"/>
            <a:ext cx="2520028" cy="3540356"/>
          </a:xfrm>
          <a:prstGeom prst="rect">
            <a:avLst/>
          </a:prstGeom>
          <a:solidFill>
            <a:srgbClr val="80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4712" y="2260157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깔끔한 나만의 페이지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6164" y="226015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JS</a:t>
            </a:r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기능 추가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3417" y="22601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태그 사용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8487" y="4291287"/>
            <a:ext cx="19415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보기 좋고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기억에 잘 남을 수 있는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웹 포트폴리오를 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구현하고 싶다</a:t>
            </a:r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65109" y="4291287"/>
            <a:ext cx="2061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JavaScript</a:t>
            </a:r>
            <a:r>
              <a:rPr lang="ko-KR" altLang="en-US" sz="14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기능을</a:t>
            </a:r>
            <a:endParaRPr lang="en-US" altLang="ko-KR" sz="14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추가해 단조롭지 않은</a:t>
            </a:r>
            <a:endParaRPr lang="en-US" altLang="ko-KR" sz="14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페이지를 구현하고 싶다</a:t>
            </a:r>
            <a:r>
              <a:rPr lang="en-US" altLang="ko-KR" sz="14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14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38350" y="4291287"/>
            <a:ext cx="2061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될 수 있으면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태그를</a:t>
            </a:r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사용하여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페이지를 구현하고 싶다</a:t>
            </a:r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71" y="3092900"/>
            <a:ext cx="734976" cy="734976"/>
          </a:xfrm>
          <a:prstGeom prst="rect">
            <a:avLst/>
          </a:prstGeom>
        </p:spPr>
      </p:pic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1009650" y="308768"/>
            <a:ext cx="2666999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</a:t>
            </a:r>
            <a:r>
              <a:rPr lang="en-US" altLang="ko-KR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971550"/>
            <a:ext cx="10096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0" idx="3"/>
          </p:cNvCxnSpPr>
          <p:nvPr/>
        </p:nvCxnSpPr>
        <p:spPr>
          <a:xfrm flipV="1">
            <a:off x="3676649" y="962025"/>
            <a:ext cx="8515351" cy="9525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71" y="3100207"/>
            <a:ext cx="733425" cy="7334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525" y="3100207"/>
            <a:ext cx="733425" cy="73342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85" y="3100207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009650" y="308768"/>
            <a:ext cx="2666999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기획</a:t>
            </a:r>
            <a:r>
              <a:rPr lang="en-US" altLang="ko-KR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971550"/>
            <a:ext cx="10096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4" idx="3"/>
          </p:cNvCxnSpPr>
          <p:nvPr/>
        </p:nvCxnSpPr>
        <p:spPr>
          <a:xfrm flipV="1">
            <a:off x="3676649" y="962025"/>
            <a:ext cx="8515351" cy="9525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1077913" y="1827608"/>
            <a:ext cx="4981575" cy="45998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배색</a:t>
            </a:r>
            <a:r>
              <a:rPr lang="en-US" altLang="ko-KR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(color)</a:t>
            </a:r>
          </a:p>
          <a:p>
            <a:endParaRPr lang="en-US" altLang="ko-KR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77900" y="3071811"/>
            <a:ext cx="1954215" cy="1954215"/>
          </a:xfrm>
          <a:prstGeom prst="ellipse">
            <a:avLst/>
          </a:prstGeom>
          <a:solidFill>
            <a:srgbClr val="80A5F5"/>
          </a:solidFill>
          <a:ln>
            <a:noFill/>
          </a:ln>
          <a:effectLst>
            <a:outerShdw blurRad="127000" dist="38100" dir="2700000" sx="102000" sy="102000" algn="t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6059488" y="1827608"/>
            <a:ext cx="4981575" cy="459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서체</a:t>
            </a:r>
            <a:r>
              <a:rPr lang="en-US" altLang="ko-KR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(font)</a:t>
            </a:r>
          </a:p>
          <a:p>
            <a:endParaRPr lang="en-US" altLang="ko-KR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395536" y="3052365"/>
            <a:ext cx="1954215" cy="1954215"/>
          </a:xfrm>
          <a:prstGeom prst="ellipse">
            <a:avLst/>
          </a:prstGeom>
          <a:solidFill>
            <a:schemeClr val="bg1"/>
          </a:solidFill>
          <a:ln w="19050">
            <a:noFill/>
          </a:ln>
          <a:effectLst>
            <a:outerShdw blurRad="127000" dist="38100" dir="2700000" sx="102000" sy="102000" algn="t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813172" y="3069034"/>
            <a:ext cx="1954215" cy="195421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27000" dist="38100" dir="2700000" sx="102000" sy="102000" algn="tl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92145" y="3951783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#000000</a:t>
            </a:r>
            <a:endParaRPr lang="en-US" altLang="ko-KR" sz="1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3452" y="3949799"/>
            <a:ext cx="1059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#80A5F5</a:t>
            </a:r>
            <a:endParaRPr lang="en-US" altLang="ko-KR" sz="1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01107" y="3947815"/>
            <a:ext cx="1034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#FFFFFF</a:t>
            </a:r>
            <a:endParaRPr lang="en-US" altLang="ko-KR" sz="14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07117" y="2493843"/>
            <a:ext cx="416560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(50pt)</a:t>
            </a:r>
          </a:p>
          <a:p>
            <a:r>
              <a:rPr lang="en-US" altLang="ko-KR" sz="5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</a:t>
            </a:r>
            <a:r>
              <a:rPr lang="ko-KR" altLang="en-US" sz="5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마켓 </a:t>
            </a:r>
            <a:r>
              <a:rPr lang="ko-KR" altLang="en-US" sz="50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산스</a:t>
            </a:r>
            <a:endParaRPr lang="en-US" altLang="ko-KR" sz="50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(30pt)</a:t>
            </a:r>
          </a:p>
          <a:p>
            <a:r>
              <a:rPr lang="en-US" altLang="ko-KR" sz="3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</a:t>
            </a:r>
            <a:r>
              <a:rPr lang="ko-KR" altLang="en-US" sz="3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마켓 </a:t>
            </a:r>
            <a:r>
              <a:rPr lang="ko-KR" altLang="en-US" sz="30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산스</a:t>
            </a:r>
            <a:endParaRPr lang="en-US" altLang="ko-KR" sz="30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(20pt)</a:t>
            </a:r>
          </a:p>
          <a:p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마켓 </a:t>
            </a:r>
            <a:r>
              <a:rPr lang="ko-KR" altLang="en-US" sz="20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산스</a:t>
            </a:r>
            <a:endParaRPr lang="en-US" altLang="ko-KR" sz="20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(10pt)</a:t>
            </a:r>
          </a:p>
          <a:p>
            <a:r>
              <a:rPr lang="en-US" altLang="ko-KR" sz="1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</a:t>
            </a:r>
            <a:r>
              <a:rPr lang="ko-KR" altLang="en-US" sz="1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마켓 </a:t>
            </a:r>
            <a:r>
              <a:rPr lang="ko-KR" altLang="en-US" sz="10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산스</a:t>
            </a:r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71595" y="525636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endParaRPr lang="en-US" altLang="ko-KR" sz="14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27062" y="525681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SUB</a:t>
            </a:r>
            <a:endParaRPr lang="en-US" altLang="ko-KR" sz="14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84746" y="525636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SUB</a:t>
            </a:r>
            <a:endParaRPr lang="en-US" altLang="ko-KR" sz="14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9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09650" y="308768"/>
            <a:ext cx="2666999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레이아웃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71550"/>
            <a:ext cx="10096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3"/>
          </p:cNvCxnSpPr>
          <p:nvPr/>
        </p:nvCxnSpPr>
        <p:spPr>
          <a:xfrm flipV="1">
            <a:off x="3676649" y="962025"/>
            <a:ext cx="8515351" cy="9525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04" y="1329530"/>
            <a:ext cx="2092296" cy="4974433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456302" y="1329530"/>
            <a:ext cx="4981575" cy="533796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Header</a:t>
            </a:r>
          </a:p>
          <a:p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visual</a:t>
            </a:r>
          </a:p>
          <a:p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</a:p>
          <a:p>
            <a:pPr lvl="1"/>
            <a:r>
              <a:rPr lang="en-US" altLang="ko-KR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Section1</a:t>
            </a:r>
          </a:p>
          <a:p>
            <a:pPr lvl="1"/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en-US" altLang="ko-KR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Section2</a:t>
            </a:r>
          </a:p>
          <a:p>
            <a:pPr lvl="1"/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en-US" altLang="ko-KR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Section3</a:t>
            </a:r>
          </a:p>
          <a:p>
            <a:pPr lvl="1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</a:t>
            </a:r>
            <a:r>
              <a:rPr lang="en-US" altLang="ko-KR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ooter</a:t>
            </a:r>
          </a:p>
          <a:p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8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09650" y="308768"/>
            <a:ext cx="1457325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71550"/>
            <a:ext cx="10096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3"/>
          </p:cNvCxnSpPr>
          <p:nvPr/>
        </p:nvCxnSpPr>
        <p:spPr>
          <a:xfrm>
            <a:off x="2466975" y="971550"/>
            <a:ext cx="9725025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743075" y="2869880"/>
            <a:ext cx="8705850" cy="398812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Header</a:t>
            </a:r>
          </a:p>
          <a:p>
            <a:pPr algn="ctr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</a:t>
            </a:r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태그를 사용</a:t>
            </a:r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D/N </a:t>
            </a:r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구현</a:t>
            </a:r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스크롤 바</a:t>
            </a:r>
            <a:r>
              <a:rPr lang="en-US" altLang="ko-KR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(bar)</a:t>
            </a:r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헤어 영역 구분</a:t>
            </a:r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20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우측 기본 </a:t>
            </a:r>
            <a:r>
              <a:rPr lang="ko-KR" altLang="en-US" sz="2000" dirty="0" err="1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스크롤바</a:t>
            </a:r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삭제</a:t>
            </a:r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703069"/>
            <a:ext cx="8705850" cy="435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2349654"/>
            <a:ext cx="8710613" cy="4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09650" y="308768"/>
            <a:ext cx="1457325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solidFill>
                  <a:srgbClr val="80A5F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ko-KR" altLang="en-US" dirty="0">
              <a:solidFill>
                <a:srgbClr val="80A5F5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71550"/>
            <a:ext cx="1009650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3"/>
          </p:cNvCxnSpPr>
          <p:nvPr/>
        </p:nvCxnSpPr>
        <p:spPr>
          <a:xfrm>
            <a:off x="2466975" y="971550"/>
            <a:ext cx="9725025" cy="0"/>
          </a:xfrm>
          <a:prstGeom prst="line">
            <a:avLst/>
          </a:prstGeom>
          <a:ln w="25400">
            <a:solidFill>
              <a:srgbClr val="80A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753225" y="1758155"/>
            <a:ext cx="5362575" cy="448468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- visual</a:t>
            </a:r>
          </a:p>
          <a:p>
            <a:pPr marL="457200" lvl="1" indent="0">
              <a:buNone/>
            </a:pPr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이미지 태그 사용</a:t>
            </a:r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</a:t>
            </a:r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단조로울 수 있어서</a:t>
            </a:r>
            <a:r>
              <a:rPr lang="en-US" altLang="ko-KR" sz="2000" dirty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애니메이션으로 구현</a:t>
            </a:r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상단으로 이동하는 버튼</a:t>
            </a:r>
            <a:endParaRPr lang="en-US" altLang="ko-KR" sz="2000" dirty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 smtClean="0">
                <a:solidFill>
                  <a:srgbClr val="80A5F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위의 사진으로 메인 컬러 추출</a:t>
            </a:r>
            <a:endParaRPr lang="en-US" altLang="ko-KR" sz="2000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dirty="0" smtClean="0">
              <a:solidFill>
                <a:srgbClr val="80A5F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9" y="1316038"/>
            <a:ext cx="5586492" cy="2543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9" y="4000499"/>
            <a:ext cx="5586492" cy="254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292</Words>
  <Application>Microsoft Office PowerPoint</Application>
  <PresentationFormat>와이드스크린</PresentationFormat>
  <Paragraphs>137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G마켓 산스 TTF Bold</vt:lpstr>
      <vt:lpstr>G마켓 산스 TTF Medium</vt:lpstr>
      <vt:lpstr>맑은 고딕</vt:lpstr>
      <vt:lpstr>Arial</vt:lpstr>
      <vt:lpstr>Office 테마</vt:lpstr>
      <vt:lpstr>FRONT-END</vt:lpstr>
      <vt:lpstr>목차</vt:lpstr>
      <vt:lpstr>기획/설계</vt:lpstr>
      <vt:lpstr>기획/설계</vt:lpstr>
      <vt:lpstr>기획/설계</vt:lpstr>
      <vt:lpstr>기획/설계</vt:lpstr>
      <vt:lpstr>레이아웃</vt:lpstr>
      <vt:lpstr>구현</vt:lpstr>
      <vt:lpstr>구현</vt:lpstr>
      <vt:lpstr>구현</vt:lpstr>
      <vt:lpstr>구현</vt:lpstr>
      <vt:lpstr>구현</vt:lpstr>
      <vt:lpstr>구현</vt:lpstr>
      <vt:lpstr>구현</vt:lpstr>
      <vt:lpstr>완성</vt:lpstr>
      <vt:lpstr>아쉬운 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dc:creator>USER</dc:creator>
  <cp:lastModifiedBy>USER</cp:lastModifiedBy>
  <cp:revision>26</cp:revision>
  <dcterms:created xsi:type="dcterms:W3CDTF">2022-10-16T13:58:24Z</dcterms:created>
  <dcterms:modified xsi:type="dcterms:W3CDTF">2022-10-16T16:53:34Z</dcterms:modified>
</cp:coreProperties>
</file>