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63" r:id="rId5"/>
    <p:sldId id="268" r:id="rId6"/>
    <p:sldId id="267" r:id="rId7"/>
    <p:sldId id="259" r:id="rId8"/>
    <p:sldId id="264" r:id="rId9"/>
    <p:sldId id="257" r:id="rId10"/>
    <p:sldId id="258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07" autoAdjust="0"/>
    <p:restoredTop sz="67279" autoAdjust="0"/>
  </p:normalViewPr>
  <p:slideViewPr>
    <p:cSldViewPr snapToGrid="0">
      <p:cViewPr varScale="1">
        <p:scale>
          <a:sx n="80" d="100"/>
          <a:sy n="80" d="100"/>
        </p:scale>
        <p:origin x="166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5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191EB-ADB1-4E39-8D82-E4087E814F85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989861C-E4F4-41F3-A1A5-000C9A63FB69}">
      <dgm:prSet/>
      <dgm:spPr/>
      <dgm:t>
        <a:bodyPr/>
        <a:lstStyle/>
        <a:p>
          <a:r>
            <a:rPr lang="en-US"/>
            <a:t>Data Changes Perspective </a:t>
          </a:r>
        </a:p>
      </dgm:t>
    </dgm:pt>
    <dgm:pt modelId="{D0757175-49F1-4566-AF5D-9C4CC19C59AC}" type="parTrans" cxnId="{803136F1-6FCF-4C7A-8953-4613C7040C3D}">
      <dgm:prSet/>
      <dgm:spPr/>
      <dgm:t>
        <a:bodyPr/>
        <a:lstStyle/>
        <a:p>
          <a:endParaRPr lang="en-US"/>
        </a:p>
      </dgm:t>
    </dgm:pt>
    <dgm:pt modelId="{6778E633-1515-49E1-9BF6-4250C429CBE4}" type="sibTrans" cxnId="{803136F1-6FCF-4C7A-8953-4613C7040C3D}">
      <dgm:prSet/>
      <dgm:spPr/>
      <dgm:t>
        <a:bodyPr/>
        <a:lstStyle/>
        <a:p>
          <a:endParaRPr lang="en-US"/>
        </a:p>
      </dgm:t>
    </dgm:pt>
    <dgm:pt modelId="{241CF676-43ED-4D61-AB87-3ED4E36B9985}">
      <dgm:prSet/>
      <dgm:spPr/>
      <dgm:t>
        <a:bodyPr/>
        <a:lstStyle/>
        <a:p>
          <a:r>
            <a:rPr lang="en-US"/>
            <a:t>This is the fundamental value proposition behind IoT</a:t>
          </a:r>
        </a:p>
      </dgm:t>
    </dgm:pt>
    <dgm:pt modelId="{2BE816ED-2250-4CFF-82F0-79E32534DB2C}" type="parTrans" cxnId="{F65CC761-7D73-418B-9C3E-2596406F9744}">
      <dgm:prSet/>
      <dgm:spPr/>
      <dgm:t>
        <a:bodyPr/>
        <a:lstStyle/>
        <a:p>
          <a:endParaRPr lang="en-US"/>
        </a:p>
      </dgm:t>
    </dgm:pt>
    <dgm:pt modelId="{F18499B5-0278-43DC-B1CC-E9D81D0EC5DF}" type="sibTrans" cxnId="{F65CC761-7D73-418B-9C3E-2596406F9744}">
      <dgm:prSet/>
      <dgm:spPr/>
      <dgm:t>
        <a:bodyPr/>
        <a:lstStyle/>
        <a:p>
          <a:endParaRPr lang="en-US"/>
        </a:p>
      </dgm:t>
    </dgm:pt>
    <dgm:pt modelId="{441819A8-28E1-4891-9320-497EA45429CF}">
      <dgm:prSet/>
      <dgm:spPr/>
      <dgm:t>
        <a:bodyPr/>
        <a:lstStyle/>
        <a:p>
          <a:r>
            <a:rPr lang="en-US"/>
            <a:t>Device control is valuable, but data drives IoT</a:t>
          </a:r>
        </a:p>
      </dgm:t>
    </dgm:pt>
    <dgm:pt modelId="{116D695B-00A3-4313-8008-C585E46C4D83}" type="parTrans" cxnId="{18374716-1C9A-4144-92E5-02256B57AFCA}">
      <dgm:prSet/>
      <dgm:spPr/>
      <dgm:t>
        <a:bodyPr/>
        <a:lstStyle/>
        <a:p>
          <a:endParaRPr lang="en-US"/>
        </a:p>
      </dgm:t>
    </dgm:pt>
    <dgm:pt modelId="{85B4F66B-C576-4FEB-9D68-B6C85BADD833}" type="sibTrans" cxnId="{18374716-1C9A-4144-92E5-02256B57AFCA}">
      <dgm:prSet/>
      <dgm:spPr/>
      <dgm:t>
        <a:bodyPr/>
        <a:lstStyle/>
        <a:p>
          <a:endParaRPr lang="en-US"/>
        </a:p>
      </dgm:t>
    </dgm:pt>
    <dgm:pt modelId="{DE877336-73E5-480C-83A8-A9888D9EEE8D}">
      <dgm:prSet/>
      <dgm:spPr/>
      <dgm:t>
        <a:bodyPr/>
        <a:lstStyle/>
        <a:p>
          <a:r>
            <a:rPr lang="en-US" dirty="0"/>
            <a:t>With Transparent Data Exchange We Change Processes</a:t>
          </a:r>
        </a:p>
      </dgm:t>
    </dgm:pt>
    <dgm:pt modelId="{1A8EBD26-24D3-491D-9838-753EE8B66823}" type="parTrans" cxnId="{070729F7-5886-4F40-853C-9BE347497487}">
      <dgm:prSet/>
      <dgm:spPr/>
      <dgm:t>
        <a:bodyPr/>
        <a:lstStyle/>
        <a:p>
          <a:endParaRPr lang="en-US"/>
        </a:p>
      </dgm:t>
    </dgm:pt>
    <dgm:pt modelId="{C20198F4-F7D9-4EA4-B1ED-B24F3DDB8BCA}" type="sibTrans" cxnId="{070729F7-5886-4F40-853C-9BE347497487}">
      <dgm:prSet/>
      <dgm:spPr/>
      <dgm:t>
        <a:bodyPr/>
        <a:lstStyle/>
        <a:p>
          <a:endParaRPr lang="en-US"/>
        </a:p>
      </dgm:t>
    </dgm:pt>
    <dgm:pt modelId="{613B6149-D4C4-4F01-A0B1-75446B210AF1}">
      <dgm:prSet/>
      <dgm:spPr/>
      <dgm:t>
        <a:bodyPr/>
        <a:lstStyle/>
        <a:p>
          <a:r>
            <a:rPr lang="en-US" dirty="0"/>
            <a:t>More accurate</a:t>
          </a:r>
        </a:p>
      </dgm:t>
    </dgm:pt>
    <dgm:pt modelId="{D2382454-72C2-4A58-8833-B27F51857526}" type="parTrans" cxnId="{8F366FBE-1918-4B8A-9096-15AA80645903}">
      <dgm:prSet/>
      <dgm:spPr/>
      <dgm:t>
        <a:bodyPr/>
        <a:lstStyle/>
        <a:p>
          <a:endParaRPr lang="en-US"/>
        </a:p>
      </dgm:t>
    </dgm:pt>
    <dgm:pt modelId="{4E366DAC-B9D4-477A-9ACF-4686D8ED60F1}" type="sibTrans" cxnId="{8F366FBE-1918-4B8A-9096-15AA80645903}">
      <dgm:prSet/>
      <dgm:spPr/>
      <dgm:t>
        <a:bodyPr/>
        <a:lstStyle/>
        <a:p>
          <a:endParaRPr lang="en-US"/>
        </a:p>
      </dgm:t>
    </dgm:pt>
    <dgm:pt modelId="{89F0888D-F1B3-4284-B3EF-E291FEB44FF2}">
      <dgm:prSet/>
      <dgm:spPr/>
      <dgm:t>
        <a:bodyPr/>
        <a:lstStyle/>
        <a:p>
          <a:r>
            <a:rPr lang="en-US"/>
            <a:t>Less time</a:t>
          </a:r>
        </a:p>
      </dgm:t>
    </dgm:pt>
    <dgm:pt modelId="{BB40617E-C403-4742-95C4-88B5C4520BC1}" type="parTrans" cxnId="{CB3ABC81-58CA-45F8-A2E9-FF89E4AB35D7}">
      <dgm:prSet/>
      <dgm:spPr/>
      <dgm:t>
        <a:bodyPr/>
        <a:lstStyle/>
        <a:p>
          <a:endParaRPr lang="en-US"/>
        </a:p>
      </dgm:t>
    </dgm:pt>
    <dgm:pt modelId="{702515F2-47B8-4D31-8DAA-63B3F63EB0BD}" type="sibTrans" cxnId="{CB3ABC81-58CA-45F8-A2E9-FF89E4AB35D7}">
      <dgm:prSet/>
      <dgm:spPr/>
      <dgm:t>
        <a:bodyPr/>
        <a:lstStyle/>
        <a:p>
          <a:endParaRPr lang="en-US"/>
        </a:p>
      </dgm:t>
    </dgm:pt>
    <dgm:pt modelId="{89E892CC-5F48-43C5-8267-C715AEBEEC9F}">
      <dgm:prSet/>
      <dgm:spPr/>
      <dgm:t>
        <a:bodyPr/>
        <a:lstStyle/>
        <a:p>
          <a:r>
            <a:rPr lang="en-US"/>
            <a:t>Transparent transactions</a:t>
          </a:r>
        </a:p>
      </dgm:t>
    </dgm:pt>
    <dgm:pt modelId="{5CDDD876-5360-489A-B7F3-0BCF1BDD30E5}" type="parTrans" cxnId="{83E68048-31FC-4BD6-80DE-0118660067D4}">
      <dgm:prSet/>
      <dgm:spPr/>
      <dgm:t>
        <a:bodyPr/>
        <a:lstStyle/>
        <a:p>
          <a:endParaRPr lang="en-US"/>
        </a:p>
      </dgm:t>
    </dgm:pt>
    <dgm:pt modelId="{B361DE2E-04EC-47B5-941B-39BFC78E61E6}" type="sibTrans" cxnId="{83E68048-31FC-4BD6-80DE-0118660067D4}">
      <dgm:prSet/>
      <dgm:spPr/>
      <dgm:t>
        <a:bodyPr/>
        <a:lstStyle/>
        <a:p>
          <a:endParaRPr lang="en-US"/>
        </a:p>
      </dgm:t>
    </dgm:pt>
    <dgm:pt modelId="{17F4FBD9-35FF-480C-B953-E5F35E5A5CC1}" type="pres">
      <dgm:prSet presAssocID="{FF4191EB-ADB1-4E39-8D82-E4087E814F85}" presName="linear" presStyleCnt="0">
        <dgm:presLayoutVars>
          <dgm:dir/>
          <dgm:animLvl val="lvl"/>
          <dgm:resizeHandles val="exact"/>
        </dgm:presLayoutVars>
      </dgm:prSet>
      <dgm:spPr/>
    </dgm:pt>
    <dgm:pt modelId="{AF34B9A1-F8F9-4558-9BCA-9D3CBA98BED7}" type="pres">
      <dgm:prSet presAssocID="{C989861C-E4F4-41F3-A1A5-000C9A63FB69}" presName="parentLin" presStyleCnt="0"/>
      <dgm:spPr/>
    </dgm:pt>
    <dgm:pt modelId="{9DF67D11-A8C4-40F2-83EB-209E9C3A469D}" type="pres">
      <dgm:prSet presAssocID="{C989861C-E4F4-41F3-A1A5-000C9A63FB69}" presName="parentLeftMargin" presStyleLbl="node1" presStyleIdx="0" presStyleCnt="2"/>
      <dgm:spPr/>
    </dgm:pt>
    <dgm:pt modelId="{274DFCA6-F8FB-4FB3-AACB-3DEE88B9BEB5}" type="pres">
      <dgm:prSet presAssocID="{C989861C-E4F4-41F3-A1A5-000C9A63FB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A5162B-4092-48A6-B7F3-2C13E9DA272E}" type="pres">
      <dgm:prSet presAssocID="{C989861C-E4F4-41F3-A1A5-000C9A63FB69}" presName="negativeSpace" presStyleCnt="0"/>
      <dgm:spPr/>
    </dgm:pt>
    <dgm:pt modelId="{0A906EF5-4978-4F5E-936A-A6D4615D49EC}" type="pres">
      <dgm:prSet presAssocID="{C989861C-E4F4-41F3-A1A5-000C9A63FB69}" presName="childText" presStyleLbl="conFgAcc1" presStyleIdx="0" presStyleCnt="2">
        <dgm:presLayoutVars>
          <dgm:bulletEnabled val="1"/>
        </dgm:presLayoutVars>
      </dgm:prSet>
      <dgm:spPr/>
    </dgm:pt>
    <dgm:pt modelId="{C3B6EBDD-0476-4BE5-858F-B0F75A1C364A}" type="pres">
      <dgm:prSet presAssocID="{6778E633-1515-49E1-9BF6-4250C429CBE4}" presName="spaceBetweenRectangles" presStyleCnt="0"/>
      <dgm:spPr/>
    </dgm:pt>
    <dgm:pt modelId="{9126C8DD-4181-4613-B1C3-0DEE65797D5F}" type="pres">
      <dgm:prSet presAssocID="{DE877336-73E5-480C-83A8-A9888D9EEE8D}" presName="parentLin" presStyleCnt="0"/>
      <dgm:spPr/>
    </dgm:pt>
    <dgm:pt modelId="{F0085418-DDE9-4297-8524-C239B7249793}" type="pres">
      <dgm:prSet presAssocID="{DE877336-73E5-480C-83A8-A9888D9EEE8D}" presName="parentLeftMargin" presStyleLbl="node1" presStyleIdx="0" presStyleCnt="2"/>
      <dgm:spPr/>
    </dgm:pt>
    <dgm:pt modelId="{6C670C47-420E-421E-B8C4-319531376837}" type="pres">
      <dgm:prSet presAssocID="{DE877336-73E5-480C-83A8-A9888D9EEE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F397CC6-E1F7-4B75-A24E-144D728423EC}" type="pres">
      <dgm:prSet presAssocID="{DE877336-73E5-480C-83A8-A9888D9EEE8D}" presName="negativeSpace" presStyleCnt="0"/>
      <dgm:spPr/>
    </dgm:pt>
    <dgm:pt modelId="{8D83CAA8-043E-4AD4-BE8F-17B21D11B4A0}" type="pres">
      <dgm:prSet presAssocID="{DE877336-73E5-480C-83A8-A9888D9EEE8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A245708-EDF5-4E2D-B686-B6947861CC57}" type="presOf" srcId="{C989861C-E4F4-41F3-A1A5-000C9A63FB69}" destId="{9DF67D11-A8C4-40F2-83EB-209E9C3A469D}" srcOrd="0" destOrd="0" presId="urn:microsoft.com/office/officeart/2005/8/layout/list1"/>
    <dgm:cxn modelId="{18374716-1C9A-4144-92E5-02256B57AFCA}" srcId="{C989861C-E4F4-41F3-A1A5-000C9A63FB69}" destId="{441819A8-28E1-4891-9320-497EA45429CF}" srcOrd="1" destOrd="0" parTransId="{116D695B-00A3-4313-8008-C585E46C4D83}" sibTransId="{85B4F66B-C576-4FEB-9D68-B6C85BADD833}"/>
    <dgm:cxn modelId="{982FA720-2D3A-4134-B8FD-99E8B01B615C}" type="presOf" srcId="{C989861C-E4F4-41F3-A1A5-000C9A63FB69}" destId="{274DFCA6-F8FB-4FB3-AACB-3DEE88B9BEB5}" srcOrd="1" destOrd="0" presId="urn:microsoft.com/office/officeart/2005/8/layout/list1"/>
    <dgm:cxn modelId="{03084B3C-EA7C-425D-877E-C6DC8CEEA162}" type="presOf" srcId="{FF4191EB-ADB1-4E39-8D82-E4087E814F85}" destId="{17F4FBD9-35FF-480C-B953-E5F35E5A5CC1}" srcOrd="0" destOrd="0" presId="urn:microsoft.com/office/officeart/2005/8/layout/list1"/>
    <dgm:cxn modelId="{70AD2F61-4BD4-4B46-BBA7-31A10B8D278C}" type="presOf" srcId="{DE877336-73E5-480C-83A8-A9888D9EEE8D}" destId="{F0085418-DDE9-4297-8524-C239B7249793}" srcOrd="0" destOrd="0" presId="urn:microsoft.com/office/officeart/2005/8/layout/list1"/>
    <dgm:cxn modelId="{F65CC761-7D73-418B-9C3E-2596406F9744}" srcId="{C989861C-E4F4-41F3-A1A5-000C9A63FB69}" destId="{241CF676-43ED-4D61-AB87-3ED4E36B9985}" srcOrd="0" destOrd="0" parTransId="{2BE816ED-2250-4CFF-82F0-79E32534DB2C}" sibTransId="{F18499B5-0278-43DC-B1CC-E9D81D0EC5DF}"/>
    <dgm:cxn modelId="{B9BE2663-FF24-4E3E-9DF4-EA3C1BA7C3C8}" type="presOf" srcId="{241CF676-43ED-4D61-AB87-3ED4E36B9985}" destId="{0A906EF5-4978-4F5E-936A-A6D4615D49EC}" srcOrd="0" destOrd="0" presId="urn:microsoft.com/office/officeart/2005/8/layout/list1"/>
    <dgm:cxn modelId="{F3AD4343-84E0-4619-AF82-769CC41D3104}" type="presOf" srcId="{441819A8-28E1-4891-9320-497EA45429CF}" destId="{0A906EF5-4978-4F5E-936A-A6D4615D49EC}" srcOrd="0" destOrd="1" presId="urn:microsoft.com/office/officeart/2005/8/layout/list1"/>
    <dgm:cxn modelId="{7C17F746-B5BB-4EAD-8A39-C1BC32D4FD86}" type="presOf" srcId="{613B6149-D4C4-4F01-A0B1-75446B210AF1}" destId="{8D83CAA8-043E-4AD4-BE8F-17B21D11B4A0}" srcOrd="0" destOrd="0" presId="urn:microsoft.com/office/officeart/2005/8/layout/list1"/>
    <dgm:cxn modelId="{165A5648-45AC-4010-B817-19A2028BC38C}" type="presOf" srcId="{89E892CC-5F48-43C5-8267-C715AEBEEC9F}" destId="{8D83CAA8-043E-4AD4-BE8F-17B21D11B4A0}" srcOrd="0" destOrd="2" presId="urn:microsoft.com/office/officeart/2005/8/layout/list1"/>
    <dgm:cxn modelId="{83E68048-31FC-4BD6-80DE-0118660067D4}" srcId="{DE877336-73E5-480C-83A8-A9888D9EEE8D}" destId="{89E892CC-5F48-43C5-8267-C715AEBEEC9F}" srcOrd="2" destOrd="0" parTransId="{5CDDD876-5360-489A-B7F3-0BCF1BDD30E5}" sibTransId="{B361DE2E-04EC-47B5-941B-39BFC78E61E6}"/>
    <dgm:cxn modelId="{CB3ABC81-58CA-45F8-A2E9-FF89E4AB35D7}" srcId="{DE877336-73E5-480C-83A8-A9888D9EEE8D}" destId="{89F0888D-F1B3-4284-B3EF-E291FEB44FF2}" srcOrd="1" destOrd="0" parTransId="{BB40617E-C403-4742-95C4-88B5C4520BC1}" sibTransId="{702515F2-47B8-4D31-8DAA-63B3F63EB0BD}"/>
    <dgm:cxn modelId="{8F366FBE-1918-4B8A-9096-15AA80645903}" srcId="{DE877336-73E5-480C-83A8-A9888D9EEE8D}" destId="{613B6149-D4C4-4F01-A0B1-75446B210AF1}" srcOrd="0" destOrd="0" parTransId="{D2382454-72C2-4A58-8833-B27F51857526}" sibTransId="{4E366DAC-B9D4-477A-9ACF-4686D8ED60F1}"/>
    <dgm:cxn modelId="{5FA822C9-84DF-4872-9398-6AEB6B4529BE}" type="presOf" srcId="{DE877336-73E5-480C-83A8-A9888D9EEE8D}" destId="{6C670C47-420E-421E-B8C4-319531376837}" srcOrd="1" destOrd="0" presId="urn:microsoft.com/office/officeart/2005/8/layout/list1"/>
    <dgm:cxn modelId="{6DD1D2DC-801E-49A6-9129-52D14E5E9488}" type="presOf" srcId="{89F0888D-F1B3-4284-B3EF-E291FEB44FF2}" destId="{8D83CAA8-043E-4AD4-BE8F-17B21D11B4A0}" srcOrd="0" destOrd="1" presId="urn:microsoft.com/office/officeart/2005/8/layout/list1"/>
    <dgm:cxn modelId="{803136F1-6FCF-4C7A-8953-4613C7040C3D}" srcId="{FF4191EB-ADB1-4E39-8D82-E4087E814F85}" destId="{C989861C-E4F4-41F3-A1A5-000C9A63FB69}" srcOrd="0" destOrd="0" parTransId="{D0757175-49F1-4566-AF5D-9C4CC19C59AC}" sibTransId="{6778E633-1515-49E1-9BF6-4250C429CBE4}"/>
    <dgm:cxn modelId="{070729F7-5886-4F40-853C-9BE347497487}" srcId="{FF4191EB-ADB1-4E39-8D82-E4087E814F85}" destId="{DE877336-73E5-480C-83A8-A9888D9EEE8D}" srcOrd="1" destOrd="0" parTransId="{1A8EBD26-24D3-491D-9838-753EE8B66823}" sibTransId="{C20198F4-F7D9-4EA4-B1ED-B24F3DDB8BCA}"/>
    <dgm:cxn modelId="{BA2CE3A7-8542-43EF-ABA2-B6B9C8C3B254}" type="presParOf" srcId="{17F4FBD9-35FF-480C-B953-E5F35E5A5CC1}" destId="{AF34B9A1-F8F9-4558-9BCA-9D3CBA98BED7}" srcOrd="0" destOrd="0" presId="urn:microsoft.com/office/officeart/2005/8/layout/list1"/>
    <dgm:cxn modelId="{45186EED-01FF-4FF0-8442-F208743D8E28}" type="presParOf" srcId="{AF34B9A1-F8F9-4558-9BCA-9D3CBA98BED7}" destId="{9DF67D11-A8C4-40F2-83EB-209E9C3A469D}" srcOrd="0" destOrd="0" presId="urn:microsoft.com/office/officeart/2005/8/layout/list1"/>
    <dgm:cxn modelId="{A72CD467-904F-45C1-82E2-F66EBE89E290}" type="presParOf" srcId="{AF34B9A1-F8F9-4558-9BCA-9D3CBA98BED7}" destId="{274DFCA6-F8FB-4FB3-AACB-3DEE88B9BEB5}" srcOrd="1" destOrd="0" presId="urn:microsoft.com/office/officeart/2005/8/layout/list1"/>
    <dgm:cxn modelId="{01C1711B-600F-4B21-A38F-06FB77D8666D}" type="presParOf" srcId="{17F4FBD9-35FF-480C-B953-E5F35E5A5CC1}" destId="{F0A5162B-4092-48A6-B7F3-2C13E9DA272E}" srcOrd="1" destOrd="0" presId="urn:microsoft.com/office/officeart/2005/8/layout/list1"/>
    <dgm:cxn modelId="{6B126170-0487-4803-AB28-40E8BEC6ACC1}" type="presParOf" srcId="{17F4FBD9-35FF-480C-B953-E5F35E5A5CC1}" destId="{0A906EF5-4978-4F5E-936A-A6D4615D49EC}" srcOrd="2" destOrd="0" presId="urn:microsoft.com/office/officeart/2005/8/layout/list1"/>
    <dgm:cxn modelId="{6737ACDB-8CF0-478C-AF8B-584753A0138C}" type="presParOf" srcId="{17F4FBD9-35FF-480C-B953-E5F35E5A5CC1}" destId="{C3B6EBDD-0476-4BE5-858F-B0F75A1C364A}" srcOrd="3" destOrd="0" presId="urn:microsoft.com/office/officeart/2005/8/layout/list1"/>
    <dgm:cxn modelId="{B3BD3943-E1A5-4560-9B85-3E59E18E1DCA}" type="presParOf" srcId="{17F4FBD9-35FF-480C-B953-E5F35E5A5CC1}" destId="{9126C8DD-4181-4613-B1C3-0DEE65797D5F}" srcOrd="4" destOrd="0" presId="urn:microsoft.com/office/officeart/2005/8/layout/list1"/>
    <dgm:cxn modelId="{FA2AC8A6-0407-4DF0-A539-49CE19BF62A8}" type="presParOf" srcId="{9126C8DD-4181-4613-B1C3-0DEE65797D5F}" destId="{F0085418-DDE9-4297-8524-C239B7249793}" srcOrd="0" destOrd="0" presId="urn:microsoft.com/office/officeart/2005/8/layout/list1"/>
    <dgm:cxn modelId="{B3A6099E-87E1-438B-8A19-93A21DD90134}" type="presParOf" srcId="{9126C8DD-4181-4613-B1C3-0DEE65797D5F}" destId="{6C670C47-420E-421E-B8C4-319531376837}" srcOrd="1" destOrd="0" presId="urn:microsoft.com/office/officeart/2005/8/layout/list1"/>
    <dgm:cxn modelId="{7BCB9836-500D-43A2-A87A-91A93C59BB84}" type="presParOf" srcId="{17F4FBD9-35FF-480C-B953-E5F35E5A5CC1}" destId="{1F397CC6-E1F7-4B75-A24E-144D728423EC}" srcOrd="5" destOrd="0" presId="urn:microsoft.com/office/officeart/2005/8/layout/list1"/>
    <dgm:cxn modelId="{610EE615-FC3F-4D07-A1B2-D51DE4BDB22B}" type="presParOf" srcId="{17F4FBD9-35FF-480C-B953-E5F35E5A5CC1}" destId="{8D83CAA8-043E-4AD4-BE8F-17B21D11B4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EAF95-3A5A-4A21-B0A0-17168F18049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BA43DB1D-E0E1-4A1F-A3B5-1B897B97F7CE}">
      <dgm:prSet/>
      <dgm:spPr/>
      <dgm:t>
        <a:bodyPr/>
        <a:lstStyle/>
        <a:p>
          <a:r>
            <a:rPr lang="en-US"/>
            <a:t>Cross Disciplinary</a:t>
          </a:r>
        </a:p>
      </dgm:t>
    </dgm:pt>
    <dgm:pt modelId="{63827351-9CC1-4C57-8E5B-ED4CBC7882C7}" type="parTrans" cxnId="{91879327-96E4-44BB-8759-F2E955C62C66}">
      <dgm:prSet/>
      <dgm:spPr/>
      <dgm:t>
        <a:bodyPr/>
        <a:lstStyle/>
        <a:p>
          <a:endParaRPr lang="en-US"/>
        </a:p>
      </dgm:t>
    </dgm:pt>
    <dgm:pt modelId="{4B4A70B5-2DF9-4D47-AA56-AFDD27C43D5E}" type="sibTrans" cxnId="{91879327-96E4-44BB-8759-F2E955C62C6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3E0FD73-1F27-4833-807F-924D3814AF37}">
      <dgm:prSet/>
      <dgm:spPr/>
      <dgm:t>
        <a:bodyPr/>
        <a:lstStyle/>
        <a:p>
          <a:r>
            <a:rPr lang="en-US"/>
            <a:t>Operation Technology Driven</a:t>
          </a:r>
        </a:p>
      </dgm:t>
    </dgm:pt>
    <dgm:pt modelId="{6BC89149-BD3B-4FEC-80A4-15FA675CA953}" type="parTrans" cxnId="{D740937E-95F4-4E3F-8AFD-38C1792F6031}">
      <dgm:prSet/>
      <dgm:spPr/>
      <dgm:t>
        <a:bodyPr/>
        <a:lstStyle/>
        <a:p>
          <a:endParaRPr lang="en-US"/>
        </a:p>
      </dgm:t>
    </dgm:pt>
    <dgm:pt modelId="{6CFBFAA3-27E2-47CE-BE66-81027394ED32}" type="sibTrans" cxnId="{D740937E-95F4-4E3F-8AFD-38C1792F6031}">
      <dgm:prSet/>
      <dgm:spPr/>
      <dgm:t>
        <a:bodyPr/>
        <a:lstStyle/>
        <a:p>
          <a:endParaRPr lang="en-US"/>
        </a:p>
      </dgm:t>
    </dgm:pt>
    <dgm:pt modelId="{22AAA102-D456-4E7F-8232-8B82449827E8}">
      <dgm:prSet/>
      <dgm:spPr/>
      <dgm:t>
        <a:bodyPr/>
        <a:lstStyle/>
        <a:p>
          <a:r>
            <a:rPr lang="en-US"/>
            <a:t>Information Technology Dependent</a:t>
          </a:r>
        </a:p>
      </dgm:t>
    </dgm:pt>
    <dgm:pt modelId="{6E5DFBC7-3121-4123-B1BE-60F3A8FD1CAE}" type="parTrans" cxnId="{A3F66EA3-2469-452A-BCA4-DEBA1DA6139F}">
      <dgm:prSet/>
      <dgm:spPr/>
      <dgm:t>
        <a:bodyPr/>
        <a:lstStyle/>
        <a:p>
          <a:endParaRPr lang="en-US"/>
        </a:p>
      </dgm:t>
    </dgm:pt>
    <dgm:pt modelId="{7855EE61-BFF1-4C1A-B450-BD76F3674894}" type="sibTrans" cxnId="{A3F66EA3-2469-452A-BCA4-DEBA1DA6139F}">
      <dgm:prSet/>
      <dgm:spPr/>
      <dgm:t>
        <a:bodyPr/>
        <a:lstStyle/>
        <a:p>
          <a:endParaRPr lang="en-US"/>
        </a:p>
      </dgm:t>
    </dgm:pt>
    <dgm:pt modelId="{788C481C-3081-4E4B-9223-0F16FA6B8D27}">
      <dgm:prSet/>
      <dgm:spPr/>
      <dgm:t>
        <a:bodyPr/>
        <a:lstStyle/>
        <a:p>
          <a:r>
            <a:rPr lang="en-US"/>
            <a:t>Uncharted Waters</a:t>
          </a:r>
        </a:p>
      </dgm:t>
    </dgm:pt>
    <dgm:pt modelId="{73DC7C6F-6087-447E-82AD-3C9D8A28B528}" type="parTrans" cxnId="{2423323E-AB33-4EF1-9997-038E463DF004}">
      <dgm:prSet/>
      <dgm:spPr/>
      <dgm:t>
        <a:bodyPr/>
        <a:lstStyle/>
        <a:p>
          <a:endParaRPr lang="en-US"/>
        </a:p>
      </dgm:t>
    </dgm:pt>
    <dgm:pt modelId="{6A9E8707-1929-45F6-A834-3ACF2FBCE278}" type="sibTrans" cxnId="{2423323E-AB33-4EF1-9997-038E463DF00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11B7370-95C6-4FD6-AA51-676302217CB3}">
      <dgm:prSet/>
      <dgm:spPr/>
      <dgm:t>
        <a:bodyPr/>
        <a:lstStyle/>
        <a:p>
          <a:r>
            <a:rPr lang="en-US"/>
            <a:t>Security</a:t>
          </a:r>
        </a:p>
      </dgm:t>
    </dgm:pt>
    <dgm:pt modelId="{47013410-B7A3-4D4E-ADBB-C9AE60AEC135}" type="parTrans" cxnId="{4BF36571-F27D-4F4D-8972-DAC4BF6A0594}">
      <dgm:prSet/>
      <dgm:spPr/>
      <dgm:t>
        <a:bodyPr/>
        <a:lstStyle/>
        <a:p>
          <a:endParaRPr lang="en-US"/>
        </a:p>
      </dgm:t>
    </dgm:pt>
    <dgm:pt modelId="{BBF7EC5B-473E-47E5-9FCA-2ED993CC8872}" type="sibTrans" cxnId="{4BF36571-F27D-4F4D-8972-DAC4BF6A0594}">
      <dgm:prSet/>
      <dgm:spPr/>
      <dgm:t>
        <a:bodyPr/>
        <a:lstStyle/>
        <a:p>
          <a:endParaRPr lang="en-US"/>
        </a:p>
      </dgm:t>
    </dgm:pt>
    <dgm:pt modelId="{3FFDBFCE-8A0C-412E-875C-B97049BD8CF5}">
      <dgm:prSet/>
      <dgm:spPr/>
      <dgm:t>
        <a:bodyPr/>
        <a:lstStyle/>
        <a:p>
          <a:r>
            <a:rPr lang="en-US"/>
            <a:t>Data Ownership and Privacy</a:t>
          </a:r>
        </a:p>
      </dgm:t>
    </dgm:pt>
    <dgm:pt modelId="{4ADE35E5-D698-4293-8581-343C74EFDC68}" type="parTrans" cxnId="{DBB4361C-D93E-4704-A778-0A496CB921C4}">
      <dgm:prSet/>
      <dgm:spPr/>
      <dgm:t>
        <a:bodyPr/>
        <a:lstStyle/>
        <a:p>
          <a:endParaRPr lang="en-US"/>
        </a:p>
      </dgm:t>
    </dgm:pt>
    <dgm:pt modelId="{A894B82E-3545-44C0-863F-28744D7740E4}" type="sibTrans" cxnId="{DBB4361C-D93E-4704-A778-0A496CB921C4}">
      <dgm:prSet/>
      <dgm:spPr/>
      <dgm:t>
        <a:bodyPr/>
        <a:lstStyle/>
        <a:p>
          <a:endParaRPr lang="en-US"/>
        </a:p>
      </dgm:t>
    </dgm:pt>
    <dgm:pt modelId="{17B9CFDD-709B-4791-93CD-DA7DC819B987}">
      <dgm:prSet/>
      <dgm:spPr/>
      <dgm:t>
        <a:bodyPr/>
        <a:lstStyle/>
        <a:p>
          <a:r>
            <a:rPr lang="en-US"/>
            <a:t>New Skills for Most Enterprises</a:t>
          </a:r>
        </a:p>
      </dgm:t>
    </dgm:pt>
    <dgm:pt modelId="{13A90D32-3684-4271-9C78-628443F71BE3}" type="parTrans" cxnId="{67B5A0B7-07F5-4DB9-B661-6BB1FF8C85BC}">
      <dgm:prSet/>
      <dgm:spPr/>
      <dgm:t>
        <a:bodyPr/>
        <a:lstStyle/>
        <a:p>
          <a:endParaRPr lang="en-US"/>
        </a:p>
      </dgm:t>
    </dgm:pt>
    <dgm:pt modelId="{F7034544-17D4-498E-B8B3-AA98A77A116C}" type="sibTrans" cxnId="{67B5A0B7-07F5-4DB9-B661-6BB1FF8C85B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ABFDEEF-C7E8-4C1C-AD46-C3126D3EC779}" type="pres">
      <dgm:prSet presAssocID="{F99EAF95-3A5A-4A21-B0A0-17168F18049C}" presName="Name0" presStyleCnt="0">
        <dgm:presLayoutVars>
          <dgm:animLvl val="lvl"/>
          <dgm:resizeHandles val="exact"/>
        </dgm:presLayoutVars>
      </dgm:prSet>
      <dgm:spPr/>
    </dgm:pt>
    <dgm:pt modelId="{FE59548D-8536-40E9-B0A9-E4523EBE7748}" type="pres">
      <dgm:prSet presAssocID="{BA43DB1D-E0E1-4A1F-A3B5-1B897B97F7CE}" presName="compositeNode" presStyleCnt="0">
        <dgm:presLayoutVars>
          <dgm:bulletEnabled val="1"/>
        </dgm:presLayoutVars>
      </dgm:prSet>
      <dgm:spPr/>
    </dgm:pt>
    <dgm:pt modelId="{EE85B62E-2120-4954-BFBC-D1DCD3DCD948}" type="pres">
      <dgm:prSet presAssocID="{BA43DB1D-E0E1-4A1F-A3B5-1B897B97F7CE}" presName="bgRect" presStyleLbl="bgAccFollowNode1" presStyleIdx="0" presStyleCnt="3"/>
      <dgm:spPr/>
    </dgm:pt>
    <dgm:pt modelId="{8D935AB5-EF3E-421F-9D8D-B95FB2AD76B9}" type="pres">
      <dgm:prSet presAssocID="{4B4A70B5-2DF9-4D47-AA56-AFDD27C43D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59C627B-B93F-400F-A1DD-F8A4107E7545}" type="pres">
      <dgm:prSet presAssocID="{BA43DB1D-E0E1-4A1F-A3B5-1B897B97F7CE}" presName="bottomLine" presStyleLbl="alignNode1" presStyleIdx="1" presStyleCnt="6">
        <dgm:presLayoutVars/>
      </dgm:prSet>
      <dgm:spPr/>
    </dgm:pt>
    <dgm:pt modelId="{E2E92338-441D-4E84-B401-C359080AB542}" type="pres">
      <dgm:prSet presAssocID="{BA43DB1D-E0E1-4A1F-A3B5-1B897B97F7CE}" presName="nodeText" presStyleLbl="bgAccFollowNode1" presStyleIdx="0" presStyleCnt="3">
        <dgm:presLayoutVars>
          <dgm:bulletEnabled val="1"/>
        </dgm:presLayoutVars>
      </dgm:prSet>
      <dgm:spPr/>
    </dgm:pt>
    <dgm:pt modelId="{8D0289E6-B7F2-4160-A828-74D612D5556B}" type="pres">
      <dgm:prSet presAssocID="{4B4A70B5-2DF9-4D47-AA56-AFDD27C43D5E}" presName="sibTrans" presStyleCnt="0"/>
      <dgm:spPr/>
    </dgm:pt>
    <dgm:pt modelId="{59D4D5F8-8FA5-4180-A965-6140A8020CDF}" type="pres">
      <dgm:prSet presAssocID="{788C481C-3081-4E4B-9223-0F16FA6B8D27}" presName="compositeNode" presStyleCnt="0">
        <dgm:presLayoutVars>
          <dgm:bulletEnabled val="1"/>
        </dgm:presLayoutVars>
      </dgm:prSet>
      <dgm:spPr/>
    </dgm:pt>
    <dgm:pt modelId="{F5526025-F406-46F8-B82A-5FB9D8D08817}" type="pres">
      <dgm:prSet presAssocID="{788C481C-3081-4E4B-9223-0F16FA6B8D27}" presName="bgRect" presStyleLbl="bgAccFollowNode1" presStyleIdx="1" presStyleCnt="3"/>
      <dgm:spPr/>
    </dgm:pt>
    <dgm:pt modelId="{B1E246D2-367D-4816-8E2A-2ED409D1B99C}" type="pres">
      <dgm:prSet presAssocID="{6A9E8707-1929-45F6-A834-3ACF2FBCE27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09C37A-BFDE-4637-A64E-CD5AC6663528}" type="pres">
      <dgm:prSet presAssocID="{788C481C-3081-4E4B-9223-0F16FA6B8D27}" presName="bottomLine" presStyleLbl="alignNode1" presStyleIdx="3" presStyleCnt="6">
        <dgm:presLayoutVars/>
      </dgm:prSet>
      <dgm:spPr/>
    </dgm:pt>
    <dgm:pt modelId="{5607E65A-96FC-4DEF-A144-C486EA8DC914}" type="pres">
      <dgm:prSet presAssocID="{788C481C-3081-4E4B-9223-0F16FA6B8D27}" presName="nodeText" presStyleLbl="bgAccFollowNode1" presStyleIdx="1" presStyleCnt="3">
        <dgm:presLayoutVars>
          <dgm:bulletEnabled val="1"/>
        </dgm:presLayoutVars>
      </dgm:prSet>
      <dgm:spPr/>
    </dgm:pt>
    <dgm:pt modelId="{69059034-7953-48B1-B8E1-B570EEB48D38}" type="pres">
      <dgm:prSet presAssocID="{6A9E8707-1929-45F6-A834-3ACF2FBCE278}" presName="sibTrans" presStyleCnt="0"/>
      <dgm:spPr/>
    </dgm:pt>
    <dgm:pt modelId="{7E1A080D-7B29-42C5-BEBE-F90F0812925B}" type="pres">
      <dgm:prSet presAssocID="{17B9CFDD-709B-4791-93CD-DA7DC819B987}" presName="compositeNode" presStyleCnt="0">
        <dgm:presLayoutVars>
          <dgm:bulletEnabled val="1"/>
        </dgm:presLayoutVars>
      </dgm:prSet>
      <dgm:spPr/>
    </dgm:pt>
    <dgm:pt modelId="{7E12AF43-8E88-4315-B0BB-C058041E85BF}" type="pres">
      <dgm:prSet presAssocID="{17B9CFDD-709B-4791-93CD-DA7DC819B987}" presName="bgRect" presStyleLbl="bgAccFollowNode1" presStyleIdx="2" presStyleCnt="3"/>
      <dgm:spPr/>
    </dgm:pt>
    <dgm:pt modelId="{5562E19A-244A-4D82-B8FC-5732223F5EF5}" type="pres">
      <dgm:prSet presAssocID="{F7034544-17D4-498E-B8B3-AA98A77A116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01E02B9-36D2-44A4-BABF-A4FA2D96002E}" type="pres">
      <dgm:prSet presAssocID="{17B9CFDD-709B-4791-93CD-DA7DC819B987}" presName="bottomLine" presStyleLbl="alignNode1" presStyleIdx="5" presStyleCnt="6">
        <dgm:presLayoutVars/>
      </dgm:prSet>
      <dgm:spPr/>
    </dgm:pt>
    <dgm:pt modelId="{8FA3AB57-98C8-4433-A9B3-F88E0CF72EC0}" type="pres">
      <dgm:prSet presAssocID="{17B9CFDD-709B-4791-93CD-DA7DC819B98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3B05B01-8BF4-4B23-BA1F-1B503F917F8C}" type="presOf" srcId="{22AAA102-D456-4E7F-8232-8B82449827E8}" destId="{E2E92338-441D-4E84-B401-C359080AB542}" srcOrd="0" destOrd="2" presId="urn:microsoft.com/office/officeart/2016/7/layout/BasicLinearProcessNumbered"/>
    <dgm:cxn modelId="{FAA72102-32E8-431D-965E-6E362CC25602}" type="presOf" srcId="{788C481C-3081-4E4B-9223-0F16FA6B8D27}" destId="{5607E65A-96FC-4DEF-A144-C486EA8DC914}" srcOrd="1" destOrd="0" presId="urn:microsoft.com/office/officeart/2016/7/layout/BasicLinearProcessNumbered"/>
    <dgm:cxn modelId="{0EFEF017-849A-49C8-8C17-6C172AD69A1E}" type="presOf" srcId="{BA43DB1D-E0E1-4A1F-A3B5-1B897B97F7CE}" destId="{EE85B62E-2120-4954-BFBC-D1DCD3DCD948}" srcOrd="0" destOrd="0" presId="urn:microsoft.com/office/officeart/2016/7/layout/BasicLinearProcessNumbered"/>
    <dgm:cxn modelId="{DBB4361C-D93E-4704-A778-0A496CB921C4}" srcId="{788C481C-3081-4E4B-9223-0F16FA6B8D27}" destId="{3FFDBFCE-8A0C-412E-875C-B97049BD8CF5}" srcOrd="1" destOrd="0" parTransId="{4ADE35E5-D698-4293-8581-343C74EFDC68}" sibTransId="{A894B82E-3545-44C0-863F-28744D7740E4}"/>
    <dgm:cxn modelId="{15775D24-2ED3-4F80-AE55-453D76107D11}" type="presOf" srcId="{6A9E8707-1929-45F6-A834-3ACF2FBCE278}" destId="{B1E246D2-367D-4816-8E2A-2ED409D1B99C}" srcOrd="0" destOrd="0" presId="urn:microsoft.com/office/officeart/2016/7/layout/BasicLinearProcessNumbered"/>
    <dgm:cxn modelId="{91879327-96E4-44BB-8759-F2E955C62C66}" srcId="{F99EAF95-3A5A-4A21-B0A0-17168F18049C}" destId="{BA43DB1D-E0E1-4A1F-A3B5-1B897B97F7CE}" srcOrd="0" destOrd="0" parTransId="{63827351-9CC1-4C57-8E5B-ED4CBC7882C7}" sibTransId="{4B4A70B5-2DF9-4D47-AA56-AFDD27C43D5E}"/>
    <dgm:cxn modelId="{79506628-BEE1-4958-A281-EFC475086179}" type="presOf" srcId="{17B9CFDD-709B-4791-93CD-DA7DC819B987}" destId="{8FA3AB57-98C8-4433-A9B3-F88E0CF72EC0}" srcOrd="1" destOrd="0" presId="urn:microsoft.com/office/officeart/2016/7/layout/BasicLinearProcessNumbered"/>
    <dgm:cxn modelId="{CCE7A036-AC46-4F8C-BF60-F57449A80351}" type="presOf" srcId="{4B4A70B5-2DF9-4D47-AA56-AFDD27C43D5E}" destId="{8D935AB5-EF3E-421F-9D8D-B95FB2AD76B9}" srcOrd="0" destOrd="0" presId="urn:microsoft.com/office/officeart/2016/7/layout/BasicLinearProcessNumbered"/>
    <dgm:cxn modelId="{2423323E-AB33-4EF1-9997-038E463DF004}" srcId="{F99EAF95-3A5A-4A21-B0A0-17168F18049C}" destId="{788C481C-3081-4E4B-9223-0F16FA6B8D27}" srcOrd="1" destOrd="0" parTransId="{73DC7C6F-6087-447E-82AD-3C9D8A28B528}" sibTransId="{6A9E8707-1929-45F6-A834-3ACF2FBCE278}"/>
    <dgm:cxn modelId="{B677E064-3B90-45CD-B642-91AE37E8C1B6}" type="presOf" srcId="{F99EAF95-3A5A-4A21-B0A0-17168F18049C}" destId="{DABFDEEF-C7E8-4C1C-AD46-C3126D3EC779}" srcOrd="0" destOrd="0" presId="urn:microsoft.com/office/officeart/2016/7/layout/BasicLinearProcessNumbered"/>
    <dgm:cxn modelId="{8F6CBB46-9469-4B05-8A0E-6AFE39E4C278}" type="presOf" srcId="{BA43DB1D-E0E1-4A1F-A3B5-1B897B97F7CE}" destId="{E2E92338-441D-4E84-B401-C359080AB542}" srcOrd="1" destOrd="0" presId="urn:microsoft.com/office/officeart/2016/7/layout/BasicLinearProcessNumbered"/>
    <dgm:cxn modelId="{07870F68-2CDA-442A-93E6-72B65FE7E7F1}" type="presOf" srcId="{F7034544-17D4-498E-B8B3-AA98A77A116C}" destId="{5562E19A-244A-4D82-B8FC-5732223F5EF5}" srcOrd="0" destOrd="0" presId="urn:microsoft.com/office/officeart/2016/7/layout/BasicLinearProcessNumbered"/>
    <dgm:cxn modelId="{4BF36571-F27D-4F4D-8972-DAC4BF6A0594}" srcId="{788C481C-3081-4E4B-9223-0F16FA6B8D27}" destId="{311B7370-95C6-4FD6-AA51-676302217CB3}" srcOrd="0" destOrd="0" parTransId="{47013410-B7A3-4D4E-ADBB-C9AE60AEC135}" sibTransId="{BBF7EC5B-473E-47E5-9FCA-2ED993CC8872}"/>
    <dgm:cxn modelId="{D740937E-95F4-4E3F-8AFD-38C1792F6031}" srcId="{BA43DB1D-E0E1-4A1F-A3B5-1B897B97F7CE}" destId="{83E0FD73-1F27-4833-807F-924D3814AF37}" srcOrd="0" destOrd="0" parTransId="{6BC89149-BD3B-4FEC-80A4-15FA675CA953}" sibTransId="{6CFBFAA3-27E2-47CE-BE66-81027394ED32}"/>
    <dgm:cxn modelId="{00078BA0-EB3B-4966-9D3C-C280CAB3C675}" type="presOf" srcId="{3FFDBFCE-8A0C-412E-875C-B97049BD8CF5}" destId="{5607E65A-96FC-4DEF-A144-C486EA8DC914}" srcOrd="0" destOrd="2" presId="urn:microsoft.com/office/officeart/2016/7/layout/BasicLinearProcessNumbered"/>
    <dgm:cxn modelId="{063852A1-CC47-4B67-AC5D-FBF1FBC5DB4B}" type="presOf" srcId="{788C481C-3081-4E4B-9223-0F16FA6B8D27}" destId="{F5526025-F406-46F8-B82A-5FB9D8D08817}" srcOrd="0" destOrd="0" presId="urn:microsoft.com/office/officeart/2016/7/layout/BasicLinearProcessNumbered"/>
    <dgm:cxn modelId="{A3F66EA3-2469-452A-BCA4-DEBA1DA6139F}" srcId="{BA43DB1D-E0E1-4A1F-A3B5-1B897B97F7CE}" destId="{22AAA102-D456-4E7F-8232-8B82449827E8}" srcOrd="1" destOrd="0" parTransId="{6E5DFBC7-3121-4123-B1BE-60F3A8FD1CAE}" sibTransId="{7855EE61-BFF1-4C1A-B450-BD76F3674894}"/>
    <dgm:cxn modelId="{9BB470B5-7CEC-490E-AFE0-1FD916A55453}" type="presOf" srcId="{83E0FD73-1F27-4833-807F-924D3814AF37}" destId="{E2E92338-441D-4E84-B401-C359080AB542}" srcOrd="0" destOrd="1" presId="urn:microsoft.com/office/officeart/2016/7/layout/BasicLinearProcessNumbered"/>
    <dgm:cxn modelId="{67B5A0B7-07F5-4DB9-B661-6BB1FF8C85BC}" srcId="{F99EAF95-3A5A-4A21-B0A0-17168F18049C}" destId="{17B9CFDD-709B-4791-93CD-DA7DC819B987}" srcOrd="2" destOrd="0" parTransId="{13A90D32-3684-4271-9C78-628443F71BE3}" sibTransId="{F7034544-17D4-498E-B8B3-AA98A77A116C}"/>
    <dgm:cxn modelId="{F15B3FBF-2DEF-46D4-B50E-C21EF93C2C76}" type="presOf" srcId="{311B7370-95C6-4FD6-AA51-676302217CB3}" destId="{5607E65A-96FC-4DEF-A144-C486EA8DC914}" srcOrd="0" destOrd="1" presId="urn:microsoft.com/office/officeart/2016/7/layout/BasicLinearProcessNumbered"/>
    <dgm:cxn modelId="{86499AFC-FE09-484E-970A-3371AD583CAB}" type="presOf" srcId="{17B9CFDD-709B-4791-93CD-DA7DC819B987}" destId="{7E12AF43-8E88-4315-B0BB-C058041E85BF}" srcOrd="0" destOrd="0" presId="urn:microsoft.com/office/officeart/2016/7/layout/BasicLinearProcessNumbered"/>
    <dgm:cxn modelId="{A11021C3-F6B5-4F70-9301-8179EE744F9B}" type="presParOf" srcId="{DABFDEEF-C7E8-4C1C-AD46-C3126D3EC779}" destId="{FE59548D-8536-40E9-B0A9-E4523EBE7748}" srcOrd="0" destOrd="0" presId="urn:microsoft.com/office/officeart/2016/7/layout/BasicLinearProcessNumbered"/>
    <dgm:cxn modelId="{13430396-0E3A-49B1-A07D-BFF90B0A60D5}" type="presParOf" srcId="{FE59548D-8536-40E9-B0A9-E4523EBE7748}" destId="{EE85B62E-2120-4954-BFBC-D1DCD3DCD948}" srcOrd="0" destOrd="0" presId="urn:microsoft.com/office/officeart/2016/7/layout/BasicLinearProcessNumbered"/>
    <dgm:cxn modelId="{5822C594-29F4-4330-B11B-88E8F243B99A}" type="presParOf" srcId="{FE59548D-8536-40E9-B0A9-E4523EBE7748}" destId="{8D935AB5-EF3E-421F-9D8D-B95FB2AD76B9}" srcOrd="1" destOrd="0" presId="urn:microsoft.com/office/officeart/2016/7/layout/BasicLinearProcessNumbered"/>
    <dgm:cxn modelId="{A56A4F28-F29F-450E-A34B-64B178C53427}" type="presParOf" srcId="{FE59548D-8536-40E9-B0A9-E4523EBE7748}" destId="{259C627B-B93F-400F-A1DD-F8A4107E7545}" srcOrd="2" destOrd="0" presId="urn:microsoft.com/office/officeart/2016/7/layout/BasicLinearProcessNumbered"/>
    <dgm:cxn modelId="{50130020-44DD-4825-B928-7B7F9F90973C}" type="presParOf" srcId="{FE59548D-8536-40E9-B0A9-E4523EBE7748}" destId="{E2E92338-441D-4E84-B401-C359080AB542}" srcOrd="3" destOrd="0" presId="urn:microsoft.com/office/officeart/2016/7/layout/BasicLinearProcessNumbered"/>
    <dgm:cxn modelId="{DF55D2F0-533E-4FFF-A55E-B8409B20E0D2}" type="presParOf" srcId="{DABFDEEF-C7E8-4C1C-AD46-C3126D3EC779}" destId="{8D0289E6-B7F2-4160-A828-74D612D5556B}" srcOrd="1" destOrd="0" presId="urn:microsoft.com/office/officeart/2016/7/layout/BasicLinearProcessNumbered"/>
    <dgm:cxn modelId="{30FDCC0C-59B4-490C-A8AD-4F33CE5454BE}" type="presParOf" srcId="{DABFDEEF-C7E8-4C1C-AD46-C3126D3EC779}" destId="{59D4D5F8-8FA5-4180-A965-6140A8020CDF}" srcOrd="2" destOrd="0" presId="urn:microsoft.com/office/officeart/2016/7/layout/BasicLinearProcessNumbered"/>
    <dgm:cxn modelId="{2D3B9732-8F5D-4593-9A0B-62E4AD0E8CD2}" type="presParOf" srcId="{59D4D5F8-8FA5-4180-A965-6140A8020CDF}" destId="{F5526025-F406-46F8-B82A-5FB9D8D08817}" srcOrd="0" destOrd="0" presId="urn:microsoft.com/office/officeart/2016/7/layout/BasicLinearProcessNumbered"/>
    <dgm:cxn modelId="{10E29825-5150-4915-8513-A8091FE3B7EF}" type="presParOf" srcId="{59D4D5F8-8FA5-4180-A965-6140A8020CDF}" destId="{B1E246D2-367D-4816-8E2A-2ED409D1B99C}" srcOrd="1" destOrd="0" presId="urn:microsoft.com/office/officeart/2016/7/layout/BasicLinearProcessNumbered"/>
    <dgm:cxn modelId="{EAA508EF-7B01-460F-88A0-8637978402CE}" type="presParOf" srcId="{59D4D5F8-8FA5-4180-A965-6140A8020CDF}" destId="{4309C37A-BFDE-4637-A64E-CD5AC6663528}" srcOrd="2" destOrd="0" presId="urn:microsoft.com/office/officeart/2016/7/layout/BasicLinearProcessNumbered"/>
    <dgm:cxn modelId="{733DFBA1-05C1-4E8D-96A1-DA03339229BA}" type="presParOf" srcId="{59D4D5F8-8FA5-4180-A965-6140A8020CDF}" destId="{5607E65A-96FC-4DEF-A144-C486EA8DC914}" srcOrd="3" destOrd="0" presId="urn:microsoft.com/office/officeart/2016/7/layout/BasicLinearProcessNumbered"/>
    <dgm:cxn modelId="{A483B607-1506-405B-9239-362B4BAD5204}" type="presParOf" srcId="{DABFDEEF-C7E8-4C1C-AD46-C3126D3EC779}" destId="{69059034-7953-48B1-B8E1-B570EEB48D38}" srcOrd="3" destOrd="0" presId="urn:microsoft.com/office/officeart/2016/7/layout/BasicLinearProcessNumbered"/>
    <dgm:cxn modelId="{DA458131-8BDF-466D-A039-F2C5CF6C01EF}" type="presParOf" srcId="{DABFDEEF-C7E8-4C1C-AD46-C3126D3EC779}" destId="{7E1A080D-7B29-42C5-BEBE-F90F0812925B}" srcOrd="4" destOrd="0" presId="urn:microsoft.com/office/officeart/2016/7/layout/BasicLinearProcessNumbered"/>
    <dgm:cxn modelId="{695F5E4B-45A7-4912-895F-A52E7F881025}" type="presParOf" srcId="{7E1A080D-7B29-42C5-BEBE-F90F0812925B}" destId="{7E12AF43-8E88-4315-B0BB-C058041E85BF}" srcOrd="0" destOrd="0" presId="urn:microsoft.com/office/officeart/2016/7/layout/BasicLinearProcessNumbered"/>
    <dgm:cxn modelId="{F49FD10A-A6CD-494F-9C19-50C4A698B00E}" type="presParOf" srcId="{7E1A080D-7B29-42C5-BEBE-F90F0812925B}" destId="{5562E19A-244A-4D82-B8FC-5732223F5EF5}" srcOrd="1" destOrd="0" presId="urn:microsoft.com/office/officeart/2016/7/layout/BasicLinearProcessNumbered"/>
    <dgm:cxn modelId="{D7F09A19-CCCA-413A-9AE1-3FB1311C92D7}" type="presParOf" srcId="{7E1A080D-7B29-42C5-BEBE-F90F0812925B}" destId="{401E02B9-36D2-44A4-BABF-A4FA2D96002E}" srcOrd="2" destOrd="0" presId="urn:microsoft.com/office/officeart/2016/7/layout/BasicLinearProcessNumbered"/>
    <dgm:cxn modelId="{E631F6B9-DBCF-4BDB-8139-901C13B7A22D}" type="presParOf" srcId="{7E1A080D-7B29-42C5-BEBE-F90F0812925B}" destId="{8FA3AB57-98C8-4433-A9B3-F88E0CF72EC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D91B9-826E-4A7F-8BCB-54C0E557E657}" type="doc">
      <dgm:prSet loTypeId="urn:microsoft.com/office/officeart/2005/8/layout/hList1" loCatId="Inbo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D6E2BA-8424-43EA-99BC-2B3594B26373}">
      <dgm:prSet/>
      <dgm:spPr/>
      <dgm:t>
        <a:bodyPr/>
        <a:lstStyle/>
        <a:p>
          <a:r>
            <a:rPr lang="en-US" dirty="0"/>
            <a:t>IoT devices are limited in…</a:t>
          </a:r>
        </a:p>
      </dgm:t>
    </dgm:pt>
    <dgm:pt modelId="{7DB12D10-FDE3-4EAA-9088-E6E9ADDAEA76}" type="parTrans" cxnId="{46798225-BEDC-4D26-A40A-2B65CDDAC29B}">
      <dgm:prSet/>
      <dgm:spPr/>
      <dgm:t>
        <a:bodyPr/>
        <a:lstStyle/>
        <a:p>
          <a:endParaRPr lang="en-US"/>
        </a:p>
      </dgm:t>
    </dgm:pt>
    <dgm:pt modelId="{871ADE6B-4989-462E-89CF-BC63A1F5E0CB}" type="sibTrans" cxnId="{46798225-BEDC-4D26-A40A-2B65CDDAC29B}">
      <dgm:prSet/>
      <dgm:spPr/>
      <dgm:t>
        <a:bodyPr/>
        <a:lstStyle/>
        <a:p>
          <a:endParaRPr lang="en-US"/>
        </a:p>
      </dgm:t>
    </dgm:pt>
    <dgm:pt modelId="{A2B8FDD6-E7F2-4AE5-B0D9-6AB2D1649687}">
      <dgm:prSet/>
      <dgm:spPr/>
      <dgm:t>
        <a:bodyPr/>
        <a:lstStyle/>
        <a:p>
          <a:r>
            <a:rPr lang="en-US"/>
            <a:t>Computing power</a:t>
          </a:r>
        </a:p>
      </dgm:t>
    </dgm:pt>
    <dgm:pt modelId="{C5A5BBF5-BD61-493F-94C9-FDAA51D0E6BB}" type="parTrans" cxnId="{AAD0CCAA-B7B1-40E9-931F-263EEB3C41DB}">
      <dgm:prSet/>
      <dgm:spPr/>
      <dgm:t>
        <a:bodyPr/>
        <a:lstStyle/>
        <a:p>
          <a:endParaRPr lang="en-US"/>
        </a:p>
      </dgm:t>
    </dgm:pt>
    <dgm:pt modelId="{E2BC23AF-6C59-4533-81C8-D91B26A4F3DF}" type="sibTrans" cxnId="{AAD0CCAA-B7B1-40E9-931F-263EEB3C41DB}">
      <dgm:prSet/>
      <dgm:spPr/>
      <dgm:t>
        <a:bodyPr/>
        <a:lstStyle/>
        <a:p>
          <a:endParaRPr lang="en-US"/>
        </a:p>
      </dgm:t>
    </dgm:pt>
    <dgm:pt modelId="{AEEB16E0-435D-49B1-B282-F63EF3EB1124}">
      <dgm:prSet/>
      <dgm:spPr/>
      <dgm:t>
        <a:bodyPr/>
        <a:lstStyle/>
        <a:p>
          <a:r>
            <a:rPr lang="en-US"/>
            <a:t>Memory</a:t>
          </a:r>
        </a:p>
      </dgm:t>
    </dgm:pt>
    <dgm:pt modelId="{29D82868-0F9D-438B-B01E-FDD90C311D80}" type="parTrans" cxnId="{D0C8D68C-00B5-45DA-B7DC-038DBCF9343B}">
      <dgm:prSet/>
      <dgm:spPr/>
      <dgm:t>
        <a:bodyPr/>
        <a:lstStyle/>
        <a:p>
          <a:endParaRPr lang="en-US"/>
        </a:p>
      </dgm:t>
    </dgm:pt>
    <dgm:pt modelId="{D81E1EEE-4324-441B-B996-531C738B19F1}" type="sibTrans" cxnId="{D0C8D68C-00B5-45DA-B7DC-038DBCF9343B}">
      <dgm:prSet/>
      <dgm:spPr/>
      <dgm:t>
        <a:bodyPr/>
        <a:lstStyle/>
        <a:p>
          <a:endParaRPr lang="en-US"/>
        </a:p>
      </dgm:t>
    </dgm:pt>
    <dgm:pt modelId="{5670B8FE-66D0-4475-951A-B0C54C6AD976}">
      <dgm:prSet/>
      <dgm:spPr/>
      <dgm:t>
        <a:bodyPr/>
        <a:lstStyle/>
        <a:p>
          <a:r>
            <a:rPr lang="en-US"/>
            <a:t>Communications options</a:t>
          </a:r>
        </a:p>
      </dgm:t>
    </dgm:pt>
    <dgm:pt modelId="{877DDAB5-7EC2-47CE-9211-70EBFD21BF10}" type="parTrans" cxnId="{96F8C857-48E9-4A2A-8B35-13C6553462B8}">
      <dgm:prSet/>
      <dgm:spPr/>
      <dgm:t>
        <a:bodyPr/>
        <a:lstStyle/>
        <a:p>
          <a:endParaRPr lang="en-US"/>
        </a:p>
      </dgm:t>
    </dgm:pt>
    <dgm:pt modelId="{69AF6E53-0441-4FA2-8730-B0BA6788FFBD}" type="sibTrans" cxnId="{96F8C857-48E9-4A2A-8B35-13C6553462B8}">
      <dgm:prSet/>
      <dgm:spPr/>
      <dgm:t>
        <a:bodyPr/>
        <a:lstStyle/>
        <a:p>
          <a:endParaRPr lang="en-US"/>
        </a:p>
      </dgm:t>
    </dgm:pt>
    <dgm:pt modelId="{3D1A4021-23E0-4D6F-920D-6809BB687299}">
      <dgm:prSet/>
      <dgm:spPr/>
      <dgm:t>
        <a:bodyPr/>
        <a:lstStyle/>
        <a:p>
          <a:r>
            <a:rPr lang="en-US"/>
            <a:t>Power </a:t>
          </a:r>
        </a:p>
      </dgm:t>
    </dgm:pt>
    <dgm:pt modelId="{F96D449D-0EDD-4516-80B0-A7794F35B3DD}" type="parTrans" cxnId="{6C9A5797-1724-43FE-ABB3-F0BF2F740FF4}">
      <dgm:prSet/>
      <dgm:spPr/>
      <dgm:t>
        <a:bodyPr/>
        <a:lstStyle/>
        <a:p>
          <a:endParaRPr lang="en-US"/>
        </a:p>
      </dgm:t>
    </dgm:pt>
    <dgm:pt modelId="{1B17CDBB-83B5-4B10-BEFF-CAC333E8296C}" type="sibTrans" cxnId="{6C9A5797-1724-43FE-ABB3-F0BF2F740FF4}">
      <dgm:prSet/>
      <dgm:spPr/>
      <dgm:t>
        <a:bodyPr/>
        <a:lstStyle/>
        <a:p>
          <a:endParaRPr lang="en-US"/>
        </a:p>
      </dgm:t>
    </dgm:pt>
    <dgm:pt modelId="{100B8496-0418-4B48-BF8C-DC1978430A36}">
      <dgm:prSet/>
      <dgm:spPr/>
      <dgm:t>
        <a:bodyPr/>
        <a:lstStyle/>
        <a:p>
          <a:r>
            <a:rPr lang="en-US" dirty="0"/>
            <a:t>Device selection involves careful identification of project objectives first</a:t>
          </a:r>
        </a:p>
      </dgm:t>
    </dgm:pt>
    <dgm:pt modelId="{0BAE2219-9503-43DB-B413-BE524C90BA6A}" type="parTrans" cxnId="{17587445-8446-4D9B-B065-9473EF60FAA3}">
      <dgm:prSet/>
      <dgm:spPr/>
      <dgm:t>
        <a:bodyPr/>
        <a:lstStyle/>
        <a:p>
          <a:endParaRPr lang="en-US"/>
        </a:p>
      </dgm:t>
    </dgm:pt>
    <dgm:pt modelId="{F3F4C6D4-65B6-4594-BA36-7A74F77D99D1}" type="sibTrans" cxnId="{17587445-8446-4D9B-B065-9473EF60FAA3}">
      <dgm:prSet/>
      <dgm:spPr/>
      <dgm:t>
        <a:bodyPr/>
        <a:lstStyle/>
        <a:p>
          <a:endParaRPr lang="en-US"/>
        </a:p>
      </dgm:t>
    </dgm:pt>
    <dgm:pt modelId="{9B1F23BB-0277-4C93-8F28-06AF3FE61357}">
      <dgm:prSet/>
      <dgm:spPr/>
      <dgm:t>
        <a:bodyPr/>
        <a:lstStyle/>
        <a:p>
          <a:r>
            <a:rPr lang="en-US"/>
            <a:t>Who consumes the device data?</a:t>
          </a:r>
        </a:p>
      </dgm:t>
    </dgm:pt>
    <dgm:pt modelId="{03AF7CF1-7EA7-4B14-A5D5-40C5E78EF093}" type="parTrans" cxnId="{592BE4D8-27A6-4D91-B84C-A3839E6C5459}">
      <dgm:prSet/>
      <dgm:spPr/>
      <dgm:t>
        <a:bodyPr/>
        <a:lstStyle/>
        <a:p>
          <a:endParaRPr lang="en-US"/>
        </a:p>
      </dgm:t>
    </dgm:pt>
    <dgm:pt modelId="{1E7F524B-AD40-44E5-A252-D42DF179DE6A}" type="sibTrans" cxnId="{592BE4D8-27A6-4D91-B84C-A3839E6C5459}">
      <dgm:prSet/>
      <dgm:spPr/>
      <dgm:t>
        <a:bodyPr/>
        <a:lstStyle/>
        <a:p>
          <a:endParaRPr lang="en-US"/>
        </a:p>
      </dgm:t>
    </dgm:pt>
    <dgm:pt modelId="{BD8DCF20-01A5-4ED8-A678-BBCC7A6C5B83}">
      <dgm:prSet/>
      <dgm:spPr/>
      <dgm:t>
        <a:bodyPr/>
        <a:lstStyle/>
        <a:p>
          <a:r>
            <a:rPr lang="en-US"/>
            <a:t>Where is the device located?</a:t>
          </a:r>
        </a:p>
      </dgm:t>
    </dgm:pt>
    <dgm:pt modelId="{8739EEDC-7DBE-4609-84F9-A7940178D385}" type="parTrans" cxnId="{F7C1E997-4186-4302-8C85-F6A36B34B9DC}">
      <dgm:prSet/>
      <dgm:spPr/>
      <dgm:t>
        <a:bodyPr/>
        <a:lstStyle/>
        <a:p>
          <a:endParaRPr lang="en-US"/>
        </a:p>
      </dgm:t>
    </dgm:pt>
    <dgm:pt modelId="{1FE6D7AB-6986-460D-B127-4A28E14B78E0}" type="sibTrans" cxnId="{F7C1E997-4186-4302-8C85-F6A36B34B9DC}">
      <dgm:prSet/>
      <dgm:spPr/>
      <dgm:t>
        <a:bodyPr/>
        <a:lstStyle/>
        <a:p>
          <a:endParaRPr lang="en-US"/>
        </a:p>
      </dgm:t>
    </dgm:pt>
    <dgm:pt modelId="{C005058D-87F7-4A03-AF6F-70731F13CC2D}">
      <dgm:prSet/>
      <dgm:spPr/>
      <dgm:t>
        <a:bodyPr/>
        <a:lstStyle/>
        <a:p>
          <a:r>
            <a:rPr lang="en-US" dirty="0"/>
            <a:t>If embedded, what are the characteristics of the host device\machine?</a:t>
          </a:r>
        </a:p>
      </dgm:t>
    </dgm:pt>
    <dgm:pt modelId="{30AC8ECB-9177-4EAF-AF89-B8A69D66856A}" type="parTrans" cxnId="{A63B434A-AF39-48DC-B16A-A5C7FF697A62}">
      <dgm:prSet/>
      <dgm:spPr/>
      <dgm:t>
        <a:bodyPr/>
        <a:lstStyle/>
        <a:p>
          <a:endParaRPr lang="en-US"/>
        </a:p>
      </dgm:t>
    </dgm:pt>
    <dgm:pt modelId="{DDD6F526-C34F-459A-BF7B-5B4600933CA5}" type="sibTrans" cxnId="{A63B434A-AF39-48DC-B16A-A5C7FF697A62}">
      <dgm:prSet/>
      <dgm:spPr/>
      <dgm:t>
        <a:bodyPr/>
        <a:lstStyle/>
        <a:p>
          <a:endParaRPr lang="en-US"/>
        </a:p>
      </dgm:t>
    </dgm:pt>
    <dgm:pt modelId="{BA02767F-F93A-49AB-875C-DEAC1160DFFA}" type="pres">
      <dgm:prSet presAssocID="{912D91B9-826E-4A7F-8BCB-54C0E557E657}" presName="Name0" presStyleCnt="0">
        <dgm:presLayoutVars>
          <dgm:dir/>
          <dgm:animLvl val="lvl"/>
          <dgm:resizeHandles val="exact"/>
        </dgm:presLayoutVars>
      </dgm:prSet>
      <dgm:spPr/>
    </dgm:pt>
    <dgm:pt modelId="{75B6F1F4-0F42-4CAE-9B0F-C17F72E9E6B2}" type="pres">
      <dgm:prSet presAssocID="{BED6E2BA-8424-43EA-99BC-2B3594B26373}" presName="composite" presStyleCnt="0"/>
      <dgm:spPr/>
    </dgm:pt>
    <dgm:pt modelId="{E66B78EA-6353-4452-BEB9-18490A7CEB6F}" type="pres">
      <dgm:prSet presAssocID="{BED6E2BA-8424-43EA-99BC-2B3594B2637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D1CCB75-B6D5-4CCE-B222-1688F1F8DD32}" type="pres">
      <dgm:prSet presAssocID="{BED6E2BA-8424-43EA-99BC-2B3594B26373}" presName="desTx" presStyleLbl="alignAccFollowNode1" presStyleIdx="0" presStyleCnt="2">
        <dgm:presLayoutVars>
          <dgm:bulletEnabled val="1"/>
        </dgm:presLayoutVars>
      </dgm:prSet>
      <dgm:spPr/>
    </dgm:pt>
    <dgm:pt modelId="{2D8E1B2B-9740-47F8-8EDD-C2401C620BD1}" type="pres">
      <dgm:prSet presAssocID="{871ADE6B-4989-462E-89CF-BC63A1F5E0CB}" presName="space" presStyleCnt="0"/>
      <dgm:spPr/>
    </dgm:pt>
    <dgm:pt modelId="{8A40D862-2A7D-45A1-AE67-3DD757C04BC7}" type="pres">
      <dgm:prSet presAssocID="{100B8496-0418-4B48-BF8C-DC1978430A36}" presName="composite" presStyleCnt="0"/>
      <dgm:spPr/>
    </dgm:pt>
    <dgm:pt modelId="{B3303F16-004F-4956-8D4A-7D9C4A88E20F}" type="pres">
      <dgm:prSet presAssocID="{100B8496-0418-4B48-BF8C-DC1978430A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18AD46-4C33-4C65-9DEC-4A19CC8CDE7E}" type="pres">
      <dgm:prSet presAssocID="{100B8496-0418-4B48-BF8C-DC1978430A3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AB76606-39A3-42ED-BE5B-FBA98E211566}" type="presOf" srcId="{AEEB16E0-435D-49B1-B282-F63EF3EB1124}" destId="{8D1CCB75-B6D5-4CCE-B222-1688F1F8DD32}" srcOrd="0" destOrd="1" presId="urn:microsoft.com/office/officeart/2005/8/layout/hList1"/>
    <dgm:cxn modelId="{1E1BDB0E-5ACD-4D41-8ECF-F77F83BDC2F7}" type="presOf" srcId="{100B8496-0418-4B48-BF8C-DC1978430A36}" destId="{B3303F16-004F-4956-8D4A-7D9C4A88E20F}" srcOrd="0" destOrd="0" presId="urn:microsoft.com/office/officeart/2005/8/layout/hList1"/>
    <dgm:cxn modelId="{A6B6BD12-C6DD-4D69-9BA0-8861BFDF5834}" type="presOf" srcId="{BD8DCF20-01A5-4ED8-A678-BBCC7A6C5B83}" destId="{1218AD46-4C33-4C65-9DEC-4A19CC8CDE7E}" srcOrd="0" destOrd="1" presId="urn:microsoft.com/office/officeart/2005/8/layout/hList1"/>
    <dgm:cxn modelId="{46798225-BEDC-4D26-A40A-2B65CDDAC29B}" srcId="{912D91B9-826E-4A7F-8BCB-54C0E557E657}" destId="{BED6E2BA-8424-43EA-99BC-2B3594B26373}" srcOrd="0" destOrd="0" parTransId="{7DB12D10-FDE3-4EAA-9088-E6E9ADDAEA76}" sibTransId="{871ADE6B-4989-462E-89CF-BC63A1F5E0CB}"/>
    <dgm:cxn modelId="{42B57026-A59F-43F6-B3C1-F71F738004C7}" type="presOf" srcId="{BED6E2BA-8424-43EA-99BC-2B3594B26373}" destId="{E66B78EA-6353-4452-BEB9-18490A7CEB6F}" srcOrd="0" destOrd="0" presId="urn:microsoft.com/office/officeart/2005/8/layout/hList1"/>
    <dgm:cxn modelId="{3AF19C28-533E-47E7-86C9-AABA389CBD51}" type="presOf" srcId="{9B1F23BB-0277-4C93-8F28-06AF3FE61357}" destId="{1218AD46-4C33-4C65-9DEC-4A19CC8CDE7E}" srcOrd="0" destOrd="0" presId="urn:microsoft.com/office/officeart/2005/8/layout/hList1"/>
    <dgm:cxn modelId="{31914B34-C3DF-49E2-9055-7DD58AAB23E0}" type="presOf" srcId="{A2B8FDD6-E7F2-4AE5-B0D9-6AB2D1649687}" destId="{8D1CCB75-B6D5-4CCE-B222-1688F1F8DD32}" srcOrd="0" destOrd="0" presId="urn:microsoft.com/office/officeart/2005/8/layout/hList1"/>
    <dgm:cxn modelId="{17587445-8446-4D9B-B065-9473EF60FAA3}" srcId="{912D91B9-826E-4A7F-8BCB-54C0E557E657}" destId="{100B8496-0418-4B48-BF8C-DC1978430A36}" srcOrd="1" destOrd="0" parTransId="{0BAE2219-9503-43DB-B413-BE524C90BA6A}" sibTransId="{F3F4C6D4-65B6-4594-BA36-7A74F77D99D1}"/>
    <dgm:cxn modelId="{A63B434A-AF39-48DC-B16A-A5C7FF697A62}" srcId="{100B8496-0418-4B48-BF8C-DC1978430A36}" destId="{C005058D-87F7-4A03-AF6F-70731F13CC2D}" srcOrd="2" destOrd="0" parTransId="{30AC8ECB-9177-4EAF-AF89-B8A69D66856A}" sibTransId="{DDD6F526-C34F-459A-BF7B-5B4600933CA5}"/>
    <dgm:cxn modelId="{2D377D6C-DB17-4D09-93DF-2F8CDD2D08C3}" type="presOf" srcId="{912D91B9-826E-4A7F-8BCB-54C0E557E657}" destId="{BA02767F-F93A-49AB-875C-DEAC1160DFFA}" srcOrd="0" destOrd="0" presId="urn:microsoft.com/office/officeart/2005/8/layout/hList1"/>
    <dgm:cxn modelId="{C9775C4F-1485-4A3C-AFD7-3ACBF9DD30D6}" type="presOf" srcId="{5670B8FE-66D0-4475-951A-B0C54C6AD976}" destId="{8D1CCB75-B6D5-4CCE-B222-1688F1F8DD32}" srcOrd="0" destOrd="2" presId="urn:microsoft.com/office/officeart/2005/8/layout/hList1"/>
    <dgm:cxn modelId="{96F8C857-48E9-4A2A-8B35-13C6553462B8}" srcId="{BED6E2BA-8424-43EA-99BC-2B3594B26373}" destId="{5670B8FE-66D0-4475-951A-B0C54C6AD976}" srcOrd="2" destOrd="0" parTransId="{877DDAB5-7EC2-47CE-9211-70EBFD21BF10}" sibTransId="{69AF6E53-0441-4FA2-8730-B0BA6788FFBD}"/>
    <dgm:cxn modelId="{B3F12C84-64F5-4FD3-8732-581025522F76}" type="presOf" srcId="{C005058D-87F7-4A03-AF6F-70731F13CC2D}" destId="{1218AD46-4C33-4C65-9DEC-4A19CC8CDE7E}" srcOrd="0" destOrd="2" presId="urn:microsoft.com/office/officeart/2005/8/layout/hList1"/>
    <dgm:cxn modelId="{D0C8D68C-00B5-45DA-B7DC-038DBCF9343B}" srcId="{BED6E2BA-8424-43EA-99BC-2B3594B26373}" destId="{AEEB16E0-435D-49B1-B282-F63EF3EB1124}" srcOrd="1" destOrd="0" parTransId="{29D82868-0F9D-438B-B01E-FDD90C311D80}" sibTransId="{D81E1EEE-4324-441B-B996-531C738B19F1}"/>
    <dgm:cxn modelId="{6C9A5797-1724-43FE-ABB3-F0BF2F740FF4}" srcId="{BED6E2BA-8424-43EA-99BC-2B3594B26373}" destId="{3D1A4021-23E0-4D6F-920D-6809BB687299}" srcOrd="3" destOrd="0" parTransId="{F96D449D-0EDD-4516-80B0-A7794F35B3DD}" sibTransId="{1B17CDBB-83B5-4B10-BEFF-CAC333E8296C}"/>
    <dgm:cxn modelId="{F7C1E997-4186-4302-8C85-F6A36B34B9DC}" srcId="{100B8496-0418-4B48-BF8C-DC1978430A36}" destId="{BD8DCF20-01A5-4ED8-A678-BBCC7A6C5B83}" srcOrd="1" destOrd="0" parTransId="{8739EEDC-7DBE-4609-84F9-A7940178D385}" sibTransId="{1FE6D7AB-6986-460D-B127-4A28E14B78E0}"/>
    <dgm:cxn modelId="{AAD0CCAA-B7B1-40E9-931F-263EEB3C41DB}" srcId="{BED6E2BA-8424-43EA-99BC-2B3594B26373}" destId="{A2B8FDD6-E7F2-4AE5-B0D9-6AB2D1649687}" srcOrd="0" destOrd="0" parTransId="{C5A5BBF5-BD61-493F-94C9-FDAA51D0E6BB}" sibTransId="{E2BC23AF-6C59-4533-81C8-D91B26A4F3DF}"/>
    <dgm:cxn modelId="{592BE4D8-27A6-4D91-B84C-A3839E6C5459}" srcId="{100B8496-0418-4B48-BF8C-DC1978430A36}" destId="{9B1F23BB-0277-4C93-8F28-06AF3FE61357}" srcOrd="0" destOrd="0" parTransId="{03AF7CF1-7EA7-4B14-A5D5-40C5E78EF093}" sibTransId="{1E7F524B-AD40-44E5-A252-D42DF179DE6A}"/>
    <dgm:cxn modelId="{A88381EE-E24F-4014-BD63-66B43854169F}" type="presOf" srcId="{3D1A4021-23E0-4D6F-920D-6809BB687299}" destId="{8D1CCB75-B6D5-4CCE-B222-1688F1F8DD32}" srcOrd="0" destOrd="3" presId="urn:microsoft.com/office/officeart/2005/8/layout/hList1"/>
    <dgm:cxn modelId="{B45AD24D-3D58-4FD3-9998-440AD42FB2F2}" type="presParOf" srcId="{BA02767F-F93A-49AB-875C-DEAC1160DFFA}" destId="{75B6F1F4-0F42-4CAE-9B0F-C17F72E9E6B2}" srcOrd="0" destOrd="0" presId="urn:microsoft.com/office/officeart/2005/8/layout/hList1"/>
    <dgm:cxn modelId="{3DFBA138-0B3B-436F-BF31-987DAAD80CE7}" type="presParOf" srcId="{75B6F1F4-0F42-4CAE-9B0F-C17F72E9E6B2}" destId="{E66B78EA-6353-4452-BEB9-18490A7CEB6F}" srcOrd="0" destOrd="0" presId="urn:microsoft.com/office/officeart/2005/8/layout/hList1"/>
    <dgm:cxn modelId="{ACAADEC4-E8CD-4798-8EB0-FC0303091ACE}" type="presParOf" srcId="{75B6F1F4-0F42-4CAE-9B0F-C17F72E9E6B2}" destId="{8D1CCB75-B6D5-4CCE-B222-1688F1F8DD32}" srcOrd="1" destOrd="0" presId="urn:microsoft.com/office/officeart/2005/8/layout/hList1"/>
    <dgm:cxn modelId="{4EF8FDD2-93DE-469D-AD91-075B162B471D}" type="presParOf" srcId="{BA02767F-F93A-49AB-875C-DEAC1160DFFA}" destId="{2D8E1B2B-9740-47F8-8EDD-C2401C620BD1}" srcOrd="1" destOrd="0" presId="urn:microsoft.com/office/officeart/2005/8/layout/hList1"/>
    <dgm:cxn modelId="{D5FE7324-DFA0-4580-90C1-CCB22C469E30}" type="presParOf" srcId="{BA02767F-F93A-49AB-875C-DEAC1160DFFA}" destId="{8A40D862-2A7D-45A1-AE67-3DD757C04BC7}" srcOrd="2" destOrd="0" presId="urn:microsoft.com/office/officeart/2005/8/layout/hList1"/>
    <dgm:cxn modelId="{007C35A4-ECD0-40BC-8CD5-716C54321FAF}" type="presParOf" srcId="{8A40D862-2A7D-45A1-AE67-3DD757C04BC7}" destId="{B3303F16-004F-4956-8D4A-7D9C4A88E20F}" srcOrd="0" destOrd="0" presId="urn:microsoft.com/office/officeart/2005/8/layout/hList1"/>
    <dgm:cxn modelId="{75299063-AE28-45EE-9535-E6127A8D9B5F}" type="presParOf" srcId="{8A40D862-2A7D-45A1-AE67-3DD757C04BC7}" destId="{1218AD46-4C33-4C65-9DEC-4A19CC8CDE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4A53F5-9571-4B4B-A291-89D97C6C3965}" type="doc">
      <dgm:prSet loTypeId="urn:microsoft.com/office/officeart/2005/8/layout/hierarchy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4D45FA8F-0902-48D2-9F4D-00B724D701D9}">
      <dgm:prSet/>
      <dgm:spPr/>
      <dgm:t>
        <a:bodyPr/>
        <a:lstStyle/>
        <a:p>
          <a:r>
            <a:rPr lang="en-US"/>
            <a:t>Different approach required</a:t>
          </a:r>
        </a:p>
      </dgm:t>
    </dgm:pt>
    <dgm:pt modelId="{E47B985A-8F54-448C-916B-06448B527CDC}" type="parTrans" cxnId="{5C2C11F7-5F5F-423F-AA27-B141E43E0C1F}">
      <dgm:prSet/>
      <dgm:spPr/>
      <dgm:t>
        <a:bodyPr/>
        <a:lstStyle/>
        <a:p>
          <a:endParaRPr lang="en-US"/>
        </a:p>
      </dgm:t>
    </dgm:pt>
    <dgm:pt modelId="{1023525D-FF9B-4FC3-8365-14B79CC2B76D}" type="sibTrans" cxnId="{5C2C11F7-5F5F-423F-AA27-B141E43E0C1F}">
      <dgm:prSet/>
      <dgm:spPr/>
      <dgm:t>
        <a:bodyPr/>
        <a:lstStyle/>
        <a:p>
          <a:endParaRPr lang="en-US"/>
        </a:p>
      </dgm:t>
    </dgm:pt>
    <dgm:pt modelId="{ED45992C-DF0F-45A1-AF8E-AD414FCD2756}">
      <dgm:prSet/>
      <dgm:spPr/>
      <dgm:t>
        <a:bodyPr/>
        <a:lstStyle/>
        <a:p>
          <a:r>
            <a:rPr lang="en-US"/>
            <a:t>Layer up, test frequently</a:t>
          </a:r>
        </a:p>
      </dgm:t>
    </dgm:pt>
    <dgm:pt modelId="{2649DF32-7B8C-43A4-85BF-53A8C7E191F5}" type="parTrans" cxnId="{B13F20EB-064F-43E4-B2D1-A4FD7DAA4B10}">
      <dgm:prSet/>
      <dgm:spPr/>
      <dgm:t>
        <a:bodyPr/>
        <a:lstStyle/>
        <a:p>
          <a:endParaRPr lang="en-US"/>
        </a:p>
      </dgm:t>
    </dgm:pt>
    <dgm:pt modelId="{AA81F2F0-396B-496E-AE6D-C6BE9E37E94D}" type="sibTrans" cxnId="{B13F20EB-064F-43E4-B2D1-A4FD7DAA4B10}">
      <dgm:prSet/>
      <dgm:spPr/>
      <dgm:t>
        <a:bodyPr/>
        <a:lstStyle/>
        <a:p>
          <a:endParaRPr lang="en-US"/>
        </a:p>
      </dgm:t>
    </dgm:pt>
    <dgm:pt modelId="{AD7E5367-8A6C-4B15-B5C0-2B0F90F6120B}">
      <dgm:prSet/>
      <dgm:spPr/>
      <dgm:t>
        <a:bodyPr/>
        <a:lstStyle/>
        <a:p>
          <a:r>
            <a:rPr lang="en-US"/>
            <a:t>Exception management: exception not the rule</a:t>
          </a:r>
        </a:p>
      </dgm:t>
    </dgm:pt>
    <dgm:pt modelId="{053B29F9-5C37-4856-BB77-6A3A13B36246}" type="parTrans" cxnId="{F5CCAF00-4ED0-4E0E-9302-62D9C0892EC7}">
      <dgm:prSet/>
      <dgm:spPr/>
      <dgm:t>
        <a:bodyPr/>
        <a:lstStyle/>
        <a:p>
          <a:endParaRPr lang="en-US"/>
        </a:p>
      </dgm:t>
    </dgm:pt>
    <dgm:pt modelId="{14FCF4CB-8BF8-4FC0-AB8C-F4F803A887D2}" type="sibTrans" cxnId="{F5CCAF00-4ED0-4E0E-9302-62D9C0892EC7}">
      <dgm:prSet/>
      <dgm:spPr/>
      <dgm:t>
        <a:bodyPr/>
        <a:lstStyle/>
        <a:p>
          <a:endParaRPr lang="en-US"/>
        </a:p>
      </dgm:t>
    </dgm:pt>
    <dgm:pt modelId="{C33550D8-3B78-4E70-A18E-149E314A1035}">
      <dgm:prSet/>
      <dgm:spPr/>
      <dgm:t>
        <a:bodyPr/>
        <a:lstStyle/>
        <a:p>
          <a:r>
            <a:rPr lang="en-US"/>
            <a:t>Consider hardware debugger options</a:t>
          </a:r>
        </a:p>
      </dgm:t>
    </dgm:pt>
    <dgm:pt modelId="{647F2C90-4321-414F-A2E6-F349D568DBC9}" type="parTrans" cxnId="{5B3F43FB-A456-456C-A956-94EDCAF93DC7}">
      <dgm:prSet/>
      <dgm:spPr/>
      <dgm:t>
        <a:bodyPr/>
        <a:lstStyle/>
        <a:p>
          <a:endParaRPr lang="en-US"/>
        </a:p>
      </dgm:t>
    </dgm:pt>
    <dgm:pt modelId="{B8BA682D-C698-4E55-BFC3-5EDC66229262}" type="sibTrans" cxnId="{5B3F43FB-A456-456C-A956-94EDCAF93DC7}">
      <dgm:prSet/>
      <dgm:spPr/>
      <dgm:t>
        <a:bodyPr/>
        <a:lstStyle/>
        <a:p>
          <a:endParaRPr lang="en-US"/>
        </a:p>
      </dgm:t>
    </dgm:pt>
    <dgm:pt modelId="{BFEEDE46-A62D-4E5E-81EA-823EC162CD5E}">
      <dgm:prSet/>
      <dgm:spPr/>
      <dgm:t>
        <a:bodyPr/>
        <a:lstStyle/>
        <a:p>
          <a:r>
            <a:rPr lang="en-US"/>
            <a:t>Evaluation Kits</a:t>
          </a:r>
        </a:p>
      </dgm:t>
    </dgm:pt>
    <dgm:pt modelId="{EAEA0170-C219-460D-8FC9-CB5C3AFBF620}" type="parTrans" cxnId="{333886E5-DF65-4053-B144-E3DC24220107}">
      <dgm:prSet/>
      <dgm:spPr/>
      <dgm:t>
        <a:bodyPr/>
        <a:lstStyle/>
        <a:p>
          <a:endParaRPr lang="en-US"/>
        </a:p>
      </dgm:t>
    </dgm:pt>
    <dgm:pt modelId="{A29EEE9C-E891-4874-8E8C-DBBC971FE586}" type="sibTrans" cxnId="{333886E5-DF65-4053-B144-E3DC24220107}">
      <dgm:prSet/>
      <dgm:spPr/>
      <dgm:t>
        <a:bodyPr/>
        <a:lstStyle/>
        <a:p>
          <a:endParaRPr lang="en-US"/>
        </a:p>
      </dgm:t>
    </dgm:pt>
    <dgm:pt modelId="{9FF99518-21C1-4465-AA11-073CC44DC06D}">
      <dgm:prSet/>
      <dgm:spPr/>
      <dgm:t>
        <a:bodyPr/>
        <a:lstStyle/>
        <a:p>
          <a:r>
            <a:rPr lang="en-US" dirty="0"/>
            <a:t>Embedded debugger + probe </a:t>
          </a:r>
        </a:p>
        <a:p>
          <a:r>
            <a:rPr lang="en-US" dirty="0"/>
            <a:t>(</a:t>
          </a:r>
          <a:r>
            <a:rPr lang="en-US" dirty="0" err="1"/>
            <a:t>Segger</a:t>
          </a:r>
          <a:r>
            <a:rPr lang="en-US" dirty="0"/>
            <a:t> J-Link)</a:t>
          </a:r>
        </a:p>
      </dgm:t>
    </dgm:pt>
    <dgm:pt modelId="{9AE08542-EF87-49A0-9D51-A2A231312D8A}" type="parTrans" cxnId="{501D0254-1B56-40A4-AD6E-5E5FCB0FD06F}">
      <dgm:prSet/>
      <dgm:spPr/>
      <dgm:t>
        <a:bodyPr/>
        <a:lstStyle/>
        <a:p>
          <a:endParaRPr lang="en-US"/>
        </a:p>
      </dgm:t>
    </dgm:pt>
    <dgm:pt modelId="{69FEC26D-CFD3-49DF-8749-8E7D7B6F5EB4}" type="sibTrans" cxnId="{501D0254-1B56-40A4-AD6E-5E5FCB0FD06F}">
      <dgm:prSet/>
      <dgm:spPr/>
      <dgm:t>
        <a:bodyPr/>
        <a:lstStyle/>
        <a:p>
          <a:endParaRPr lang="en-US"/>
        </a:p>
      </dgm:t>
    </dgm:pt>
    <dgm:pt modelId="{48475488-594E-4AFE-8D7C-8C8F9DBA85FD}">
      <dgm:prSet/>
      <dgm:spPr/>
      <dgm:t>
        <a:bodyPr/>
        <a:lstStyle/>
        <a:p>
          <a:r>
            <a:rPr lang="en-US"/>
            <a:t>Integrated debugger (Arduino Zero)</a:t>
          </a:r>
        </a:p>
      </dgm:t>
    </dgm:pt>
    <dgm:pt modelId="{871BA52F-14DA-494F-8080-D4811341F299}" type="parTrans" cxnId="{8DB0D7E9-A24D-4A47-A05B-ACCE7635FA94}">
      <dgm:prSet/>
      <dgm:spPr/>
      <dgm:t>
        <a:bodyPr/>
        <a:lstStyle/>
        <a:p>
          <a:endParaRPr lang="en-US"/>
        </a:p>
      </dgm:t>
    </dgm:pt>
    <dgm:pt modelId="{F610C9B3-453D-4712-9E33-DF7E5B008E45}" type="sibTrans" cxnId="{8DB0D7E9-A24D-4A47-A05B-ACCE7635FA94}">
      <dgm:prSet/>
      <dgm:spPr/>
      <dgm:t>
        <a:bodyPr/>
        <a:lstStyle/>
        <a:p>
          <a:endParaRPr lang="en-US"/>
        </a:p>
      </dgm:t>
    </dgm:pt>
    <dgm:pt modelId="{1BF4DA6C-A03B-46B1-B610-8F7395D7DBC3}" type="pres">
      <dgm:prSet presAssocID="{974A53F5-9571-4B4B-A291-89D97C6C39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50341C-47EE-455A-8525-77E46889190C}" type="pres">
      <dgm:prSet presAssocID="{4D45FA8F-0902-48D2-9F4D-00B724D701D9}" presName="root1" presStyleCnt="0"/>
      <dgm:spPr/>
    </dgm:pt>
    <dgm:pt modelId="{07B755C2-0BE1-4D08-9E21-05FEEF910F64}" type="pres">
      <dgm:prSet presAssocID="{4D45FA8F-0902-48D2-9F4D-00B724D701D9}" presName="LevelOneTextNode" presStyleLbl="node0" presStyleIdx="0" presStyleCnt="3">
        <dgm:presLayoutVars>
          <dgm:chPref val="3"/>
        </dgm:presLayoutVars>
      </dgm:prSet>
      <dgm:spPr/>
    </dgm:pt>
    <dgm:pt modelId="{AAA5E82B-979B-4576-9C64-7B679B4D1532}" type="pres">
      <dgm:prSet presAssocID="{4D45FA8F-0902-48D2-9F4D-00B724D701D9}" presName="level2hierChild" presStyleCnt="0"/>
      <dgm:spPr/>
    </dgm:pt>
    <dgm:pt modelId="{EC285BA5-75F4-44F9-AF9E-C29D0E25A399}" type="pres">
      <dgm:prSet presAssocID="{2649DF32-7B8C-43A4-85BF-53A8C7E191F5}" presName="conn2-1" presStyleLbl="parChTrans1D2" presStyleIdx="0" presStyleCnt="4"/>
      <dgm:spPr/>
    </dgm:pt>
    <dgm:pt modelId="{35C2520F-2213-421B-BAFA-B066BEC79389}" type="pres">
      <dgm:prSet presAssocID="{2649DF32-7B8C-43A4-85BF-53A8C7E191F5}" presName="connTx" presStyleLbl="parChTrans1D2" presStyleIdx="0" presStyleCnt="4"/>
      <dgm:spPr/>
    </dgm:pt>
    <dgm:pt modelId="{77FF1DAD-0B61-4EA5-B52C-F7E6CFB4C087}" type="pres">
      <dgm:prSet presAssocID="{ED45992C-DF0F-45A1-AF8E-AD414FCD2756}" presName="root2" presStyleCnt="0"/>
      <dgm:spPr/>
    </dgm:pt>
    <dgm:pt modelId="{2BD517E1-6A41-4372-8156-4809253BB58B}" type="pres">
      <dgm:prSet presAssocID="{ED45992C-DF0F-45A1-AF8E-AD414FCD2756}" presName="LevelTwoTextNode" presStyleLbl="node2" presStyleIdx="0" presStyleCnt="4">
        <dgm:presLayoutVars>
          <dgm:chPref val="3"/>
        </dgm:presLayoutVars>
      </dgm:prSet>
      <dgm:spPr/>
    </dgm:pt>
    <dgm:pt modelId="{48DD84D0-F49C-4E5C-A887-E90F9C4FDC9A}" type="pres">
      <dgm:prSet presAssocID="{ED45992C-DF0F-45A1-AF8E-AD414FCD2756}" presName="level3hierChild" presStyleCnt="0"/>
      <dgm:spPr/>
    </dgm:pt>
    <dgm:pt modelId="{8A82256D-8C5E-4AF2-BD7C-F1F96949D739}" type="pres">
      <dgm:prSet presAssocID="{AD7E5367-8A6C-4B15-B5C0-2B0F90F6120B}" presName="root1" presStyleCnt="0"/>
      <dgm:spPr/>
    </dgm:pt>
    <dgm:pt modelId="{4200D546-D216-4D32-83A3-F80198C5195E}" type="pres">
      <dgm:prSet presAssocID="{AD7E5367-8A6C-4B15-B5C0-2B0F90F6120B}" presName="LevelOneTextNode" presStyleLbl="node0" presStyleIdx="1" presStyleCnt="3">
        <dgm:presLayoutVars>
          <dgm:chPref val="3"/>
        </dgm:presLayoutVars>
      </dgm:prSet>
      <dgm:spPr/>
    </dgm:pt>
    <dgm:pt modelId="{F2A6B350-6FFB-4934-925C-B8AB0A3A8F61}" type="pres">
      <dgm:prSet presAssocID="{AD7E5367-8A6C-4B15-B5C0-2B0F90F6120B}" presName="level2hierChild" presStyleCnt="0"/>
      <dgm:spPr/>
    </dgm:pt>
    <dgm:pt modelId="{6B9EA885-14FA-4718-81C6-B3D2A064411A}" type="pres">
      <dgm:prSet presAssocID="{C33550D8-3B78-4E70-A18E-149E314A1035}" presName="root1" presStyleCnt="0"/>
      <dgm:spPr/>
    </dgm:pt>
    <dgm:pt modelId="{E5C1C7CA-D914-4DC9-AE10-5BA0516FD04B}" type="pres">
      <dgm:prSet presAssocID="{C33550D8-3B78-4E70-A18E-149E314A1035}" presName="LevelOneTextNode" presStyleLbl="node0" presStyleIdx="2" presStyleCnt="3">
        <dgm:presLayoutVars>
          <dgm:chPref val="3"/>
        </dgm:presLayoutVars>
      </dgm:prSet>
      <dgm:spPr/>
    </dgm:pt>
    <dgm:pt modelId="{F33E5C6D-DA5A-4457-8849-50719850E96E}" type="pres">
      <dgm:prSet presAssocID="{C33550D8-3B78-4E70-A18E-149E314A1035}" presName="level2hierChild" presStyleCnt="0"/>
      <dgm:spPr/>
    </dgm:pt>
    <dgm:pt modelId="{3C3FB51C-A48D-464E-A383-1284AC12A28A}" type="pres">
      <dgm:prSet presAssocID="{EAEA0170-C219-460D-8FC9-CB5C3AFBF620}" presName="conn2-1" presStyleLbl="parChTrans1D2" presStyleIdx="1" presStyleCnt="4"/>
      <dgm:spPr/>
    </dgm:pt>
    <dgm:pt modelId="{B24830D3-8B78-43D2-8EE4-ACD4EDBFB194}" type="pres">
      <dgm:prSet presAssocID="{EAEA0170-C219-460D-8FC9-CB5C3AFBF620}" presName="connTx" presStyleLbl="parChTrans1D2" presStyleIdx="1" presStyleCnt="4"/>
      <dgm:spPr/>
    </dgm:pt>
    <dgm:pt modelId="{06AF4A2E-B5F1-406F-AE0A-07E2782981C4}" type="pres">
      <dgm:prSet presAssocID="{BFEEDE46-A62D-4E5E-81EA-823EC162CD5E}" presName="root2" presStyleCnt="0"/>
      <dgm:spPr/>
    </dgm:pt>
    <dgm:pt modelId="{75961123-43A4-4D5A-8F78-8A6E9ED4A341}" type="pres">
      <dgm:prSet presAssocID="{BFEEDE46-A62D-4E5E-81EA-823EC162CD5E}" presName="LevelTwoTextNode" presStyleLbl="node2" presStyleIdx="1" presStyleCnt="4">
        <dgm:presLayoutVars>
          <dgm:chPref val="3"/>
        </dgm:presLayoutVars>
      </dgm:prSet>
      <dgm:spPr/>
    </dgm:pt>
    <dgm:pt modelId="{B89600B2-A189-4099-92A6-358FC37308D8}" type="pres">
      <dgm:prSet presAssocID="{BFEEDE46-A62D-4E5E-81EA-823EC162CD5E}" presName="level3hierChild" presStyleCnt="0"/>
      <dgm:spPr/>
    </dgm:pt>
    <dgm:pt modelId="{0A8BFFE5-F79D-48AB-9422-39323D3958C6}" type="pres">
      <dgm:prSet presAssocID="{9AE08542-EF87-49A0-9D51-A2A231312D8A}" presName="conn2-1" presStyleLbl="parChTrans1D2" presStyleIdx="2" presStyleCnt="4"/>
      <dgm:spPr/>
    </dgm:pt>
    <dgm:pt modelId="{B4034334-4CD8-44BD-8E2E-2FE9D35C1EB9}" type="pres">
      <dgm:prSet presAssocID="{9AE08542-EF87-49A0-9D51-A2A231312D8A}" presName="connTx" presStyleLbl="parChTrans1D2" presStyleIdx="2" presStyleCnt="4"/>
      <dgm:spPr/>
    </dgm:pt>
    <dgm:pt modelId="{F52DF71C-D7A7-498F-B5C4-5475B6D71FC7}" type="pres">
      <dgm:prSet presAssocID="{9FF99518-21C1-4465-AA11-073CC44DC06D}" presName="root2" presStyleCnt="0"/>
      <dgm:spPr/>
    </dgm:pt>
    <dgm:pt modelId="{A6330404-1A0B-46BA-8328-FEE839310C02}" type="pres">
      <dgm:prSet presAssocID="{9FF99518-21C1-4465-AA11-073CC44DC06D}" presName="LevelTwoTextNode" presStyleLbl="node2" presStyleIdx="2" presStyleCnt="4">
        <dgm:presLayoutVars>
          <dgm:chPref val="3"/>
        </dgm:presLayoutVars>
      </dgm:prSet>
      <dgm:spPr/>
    </dgm:pt>
    <dgm:pt modelId="{F9F85DC6-4D9E-42DA-B07E-47FF424136AF}" type="pres">
      <dgm:prSet presAssocID="{9FF99518-21C1-4465-AA11-073CC44DC06D}" presName="level3hierChild" presStyleCnt="0"/>
      <dgm:spPr/>
    </dgm:pt>
    <dgm:pt modelId="{6184FC68-77D4-427F-BC2F-705115648533}" type="pres">
      <dgm:prSet presAssocID="{871BA52F-14DA-494F-8080-D4811341F299}" presName="conn2-1" presStyleLbl="parChTrans1D2" presStyleIdx="3" presStyleCnt="4"/>
      <dgm:spPr/>
    </dgm:pt>
    <dgm:pt modelId="{061ACF7F-AAF5-4B53-A9E8-C9C6951EF4E5}" type="pres">
      <dgm:prSet presAssocID="{871BA52F-14DA-494F-8080-D4811341F299}" presName="connTx" presStyleLbl="parChTrans1D2" presStyleIdx="3" presStyleCnt="4"/>
      <dgm:spPr/>
    </dgm:pt>
    <dgm:pt modelId="{FB63C9CF-132D-4AFD-8C84-A3D93DF947D3}" type="pres">
      <dgm:prSet presAssocID="{48475488-594E-4AFE-8D7C-8C8F9DBA85FD}" presName="root2" presStyleCnt="0"/>
      <dgm:spPr/>
    </dgm:pt>
    <dgm:pt modelId="{C88B0AA2-F93F-4198-B3C0-89F802792375}" type="pres">
      <dgm:prSet presAssocID="{48475488-594E-4AFE-8D7C-8C8F9DBA85FD}" presName="LevelTwoTextNode" presStyleLbl="node2" presStyleIdx="3" presStyleCnt="4">
        <dgm:presLayoutVars>
          <dgm:chPref val="3"/>
        </dgm:presLayoutVars>
      </dgm:prSet>
      <dgm:spPr/>
    </dgm:pt>
    <dgm:pt modelId="{0052E9A1-89CF-48A8-A74C-F17FFFEC0AE1}" type="pres">
      <dgm:prSet presAssocID="{48475488-594E-4AFE-8D7C-8C8F9DBA85FD}" presName="level3hierChild" presStyleCnt="0"/>
      <dgm:spPr/>
    </dgm:pt>
  </dgm:ptLst>
  <dgm:cxnLst>
    <dgm:cxn modelId="{F5CCAF00-4ED0-4E0E-9302-62D9C0892EC7}" srcId="{974A53F5-9571-4B4B-A291-89D97C6C3965}" destId="{AD7E5367-8A6C-4B15-B5C0-2B0F90F6120B}" srcOrd="1" destOrd="0" parTransId="{053B29F9-5C37-4856-BB77-6A3A13B36246}" sibTransId="{14FCF4CB-8BF8-4FC0-AB8C-F4F803A887D2}"/>
    <dgm:cxn modelId="{42954613-0280-4DC2-958D-D2D24596294D}" type="presOf" srcId="{974A53F5-9571-4B4B-A291-89D97C6C3965}" destId="{1BF4DA6C-A03B-46B1-B610-8F7395D7DBC3}" srcOrd="0" destOrd="0" presId="urn:microsoft.com/office/officeart/2005/8/layout/hierarchy2"/>
    <dgm:cxn modelId="{E6AEAB18-3872-4F07-91C3-072AB468219C}" type="presOf" srcId="{AD7E5367-8A6C-4B15-B5C0-2B0F90F6120B}" destId="{4200D546-D216-4D32-83A3-F80198C5195E}" srcOrd="0" destOrd="0" presId="urn:microsoft.com/office/officeart/2005/8/layout/hierarchy2"/>
    <dgm:cxn modelId="{A82FB931-9B0C-413E-AEE7-1591457C4963}" type="presOf" srcId="{871BA52F-14DA-494F-8080-D4811341F299}" destId="{061ACF7F-AAF5-4B53-A9E8-C9C6951EF4E5}" srcOrd="1" destOrd="0" presId="urn:microsoft.com/office/officeart/2005/8/layout/hierarchy2"/>
    <dgm:cxn modelId="{016A5C32-AC97-4AEA-BF03-D9C7B27B5E00}" type="presOf" srcId="{EAEA0170-C219-460D-8FC9-CB5C3AFBF620}" destId="{B24830D3-8B78-43D2-8EE4-ACD4EDBFB194}" srcOrd="1" destOrd="0" presId="urn:microsoft.com/office/officeart/2005/8/layout/hierarchy2"/>
    <dgm:cxn modelId="{971EA647-4632-4C22-A782-9F86B6895139}" type="presOf" srcId="{2649DF32-7B8C-43A4-85BF-53A8C7E191F5}" destId="{EC285BA5-75F4-44F9-AF9E-C29D0E25A399}" srcOrd="0" destOrd="0" presId="urn:microsoft.com/office/officeart/2005/8/layout/hierarchy2"/>
    <dgm:cxn modelId="{C0F65368-9E6D-477A-B522-F4E01874EC40}" type="presOf" srcId="{9AE08542-EF87-49A0-9D51-A2A231312D8A}" destId="{B4034334-4CD8-44BD-8E2E-2FE9D35C1EB9}" srcOrd="1" destOrd="0" presId="urn:microsoft.com/office/officeart/2005/8/layout/hierarchy2"/>
    <dgm:cxn modelId="{C83FE86D-EF36-45EC-BDF9-45F5C4A52660}" type="presOf" srcId="{BFEEDE46-A62D-4E5E-81EA-823EC162CD5E}" destId="{75961123-43A4-4D5A-8F78-8A6E9ED4A341}" srcOrd="0" destOrd="0" presId="urn:microsoft.com/office/officeart/2005/8/layout/hierarchy2"/>
    <dgm:cxn modelId="{CEC8E76E-1E36-463F-B8B5-F39B8D32F632}" type="presOf" srcId="{2649DF32-7B8C-43A4-85BF-53A8C7E191F5}" destId="{35C2520F-2213-421B-BAFA-B066BEC79389}" srcOrd="1" destOrd="0" presId="urn:microsoft.com/office/officeart/2005/8/layout/hierarchy2"/>
    <dgm:cxn modelId="{501D0254-1B56-40A4-AD6E-5E5FCB0FD06F}" srcId="{C33550D8-3B78-4E70-A18E-149E314A1035}" destId="{9FF99518-21C1-4465-AA11-073CC44DC06D}" srcOrd="1" destOrd="0" parTransId="{9AE08542-EF87-49A0-9D51-A2A231312D8A}" sibTransId="{69FEC26D-CFD3-49DF-8749-8E7D7B6F5EB4}"/>
    <dgm:cxn modelId="{D4AD3A56-5240-4C92-A489-D3E7DD5A3EB8}" type="presOf" srcId="{9FF99518-21C1-4465-AA11-073CC44DC06D}" destId="{A6330404-1A0B-46BA-8328-FEE839310C02}" srcOrd="0" destOrd="0" presId="urn:microsoft.com/office/officeart/2005/8/layout/hierarchy2"/>
    <dgm:cxn modelId="{42107191-8AD1-43DD-8A55-5560DBEE07A8}" type="presOf" srcId="{EAEA0170-C219-460D-8FC9-CB5C3AFBF620}" destId="{3C3FB51C-A48D-464E-A383-1284AC12A28A}" srcOrd="0" destOrd="0" presId="urn:microsoft.com/office/officeart/2005/8/layout/hierarchy2"/>
    <dgm:cxn modelId="{8D1AEEB3-F9FF-49D1-AF5C-81CFE06FD74D}" type="presOf" srcId="{ED45992C-DF0F-45A1-AF8E-AD414FCD2756}" destId="{2BD517E1-6A41-4372-8156-4809253BB58B}" srcOrd="0" destOrd="0" presId="urn:microsoft.com/office/officeart/2005/8/layout/hierarchy2"/>
    <dgm:cxn modelId="{6F670CC1-9BEB-4956-83CA-1F496A8632D4}" type="presOf" srcId="{48475488-594E-4AFE-8D7C-8C8F9DBA85FD}" destId="{C88B0AA2-F93F-4198-B3C0-89F802792375}" srcOrd="0" destOrd="0" presId="urn:microsoft.com/office/officeart/2005/8/layout/hierarchy2"/>
    <dgm:cxn modelId="{5612AEC4-BCD6-4DC4-B706-B647A56ADDB6}" type="presOf" srcId="{9AE08542-EF87-49A0-9D51-A2A231312D8A}" destId="{0A8BFFE5-F79D-48AB-9422-39323D3958C6}" srcOrd="0" destOrd="0" presId="urn:microsoft.com/office/officeart/2005/8/layout/hierarchy2"/>
    <dgm:cxn modelId="{896644DA-52E7-4E8D-AA78-A35BCDC1A613}" type="presOf" srcId="{C33550D8-3B78-4E70-A18E-149E314A1035}" destId="{E5C1C7CA-D914-4DC9-AE10-5BA0516FD04B}" srcOrd="0" destOrd="0" presId="urn:microsoft.com/office/officeart/2005/8/layout/hierarchy2"/>
    <dgm:cxn modelId="{2716ECDD-5783-45A8-BB8D-68BAA6029A66}" type="presOf" srcId="{871BA52F-14DA-494F-8080-D4811341F299}" destId="{6184FC68-77D4-427F-BC2F-705115648533}" srcOrd="0" destOrd="0" presId="urn:microsoft.com/office/officeart/2005/8/layout/hierarchy2"/>
    <dgm:cxn modelId="{333886E5-DF65-4053-B144-E3DC24220107}" srcId="{C33550D8-3B78-4E70-A18E-149E314A1035}" destId="{BFEEDE46-A62D-4E5E-81EA-823EC162CD5E}" srcOrd="0" destOrd="0" parTransId="{EAEA0170-C219-460D-8FC9-CB5C3AFBF620}" sibTransId="{A29EEE9C-E891-4874-8E8C-DBBC971FE586}"/>
    <dgm:cxn modelId="{8DB0D7E9-A24D-4A47-A05B-ACCE7635FA94}" srcId="{C33550D8-3B78-4E70-A18E-149E314A1035}" destId="{48475488-594E-4AFE-8D7C-8C8F9DBA85FD}" srcOrd="2" destOrd="0" parTransId="{871BA52F-14DA-494F-8080-D4811341F299}" sibTransId="{F610C9B3-453D-4712-9E33-DF7E5B008E45}"/>
    <dgm:cxn modelId="{B13F20EB-064F-43E4-B2D1-A4FD7DAA4B10}" srcId="{4D45FA8F-0902-48D2-9F4D-00B724D701D9}" destId="{ED45992C-DF0F-45A1-AF8E-AD414FCD2756}" srcOrd="0" destOrd="0" parTransId="{2649DF32-7B8C-43A4-85BF-53A8C7E191F5}" sibTransId="{AA81F2F0-396B-496E-AE6D-C6BE9E37E94D}"/>
    <dgm:cxn modelId="{EF185FF0-F365-44FD-8603-403F7CC176A9}" type="presOf" srcId="{4D45FA8F-0902-48D2-9F4D-00B724D701D9}" destId="{07B755C2-0BE1-4D08-9E21-05FEEF910F64}" srcOrd="0" destOrd="0" presId="urn:microsoft.com/office/officeart/2005/8/layout/hierarchy2"/>
    <dgm:cxn modelId="{5C2C11F7-5F5F-423F-AA27-B141E43E0C1F}" srcId="{974A53F5-9571-4B4B-A291-89D97C6C3965}" destId="{4D45FA8F-0902-48D2-9F4D-00B724D701D9}" srcOrd="0" destOrd="0" parTransId="{E47B985A-8F54-448C-916B-06448B527CDC}" sibTransId="{1023525D-FF9B-4FC3-8365-14B79CC2B76D}"/>
    <dgm:cxn modelId="{5B3F43FB-A456-456C-A956-94EDCAF93DC7}" srcId="{974A53F5-9571-4B4B-A291-89D97C6C3965}" destId="{C33550D8-3B78-4E70-A18E-149E314A1035}" srcOrd="2" destOrd="0" parTransId="{647F2C90-4321-414F-A2E6-F349D568DBC9}" sibTransId="{B8BA682D-C698-4E55-BFC3-5EDC66229262}"/>
    <dgm:cxn modelId="{4BBAFF79-B098-4461-B94F-FC0F35FFE97A}" type="presParOf" srcId="{1BF4DA6C-A03B-46B1-B610-8F7395D7DBC3}" destId="{FF50341C-47EE-455A-8525-77E46889190C}" srcOrd="0" destOrd="0" presId="urn:microsoft.com/office/officeart/2005/8/layout/hierarchy2"/>
    <dgm:cxn modelId="{1A52D68F-3225-4C23-B086-98448F4EAB02}" type="presParOf" srcId="{FF50341C-47EE-455A-8525-77E46889190C}" destId="{07B755C2-0BE1-4D08-9E21-05FEEF910F64}" srcOrd="0" destOrd="0" presId="urn:microsoft.com/office/officeart/2005/8/layout/hierarchy2"/>
    <dgm:cxn modelId="{25B2B5E2-2EF5-4B3A-B149-16180972EC06}" type="presParOf" srcId="{FF50341C-47EE-455A-8525-77E46889190C}" destId="{AAA5E82B-979B-4576-9C64-7B679B4D1532}" srcOrd="1" destOrd="0" presId="urn:microsoft.com/office/officeart/2005/8/layout/hierarchy2"/>
    <dgm:cxn modelId="{212F33FA-306D-4D46-BB53-7C85C500174A}" type="presParOf" srcId="{AAA5E82B-979B-4576-9C64-7B679B4D1532}" destId="{EC285BA5-75F4-44F9-AF9E-C29D0E25A399}" srcOrd="0" destOrd="0" presId="urn:microsoft.com/office/officeart/2005/8/layout/hierarchy2"/>
    <dgm:cxn modelId="{A2BF8713-4E89-46D0-B2E9-179BE2330ABC}" type="presParOf" srcId="{EC285BA5-75F4-44F9-AF9E-C29D0E25A399}" destId="{35C2520F-2213-421B-BAFA-B066BEC79389}" srcOrd="0" destOrd="0" presId="urn:microsoft.com/office/officeart/2005/8/layout/hierarchy2"/>
    <dgm:cxn modelId="{A5A21452-62A3-4BAC-87A9-9BEED1563545}" type="presParOf" srcId="{AAA5E82B-979B-4576-9C64-7B679B4D1532}" destId="{77FF1DAD-0B61-4EA5-B52C-F7E6CFB4C087}" srcOrd="1" destOrd="0" presId="urn:microsoft.com/office/officeart/2005/8/layout/hierarchy2"/>
    <dgm:cxn modelId="{6451C9F6-86BD-47FD-B706-9C2DF2C8F613}" type="presParOf" srcId="{77FF1DAD-0B61-4EA5-B52C-F7E6CFB4C087}" destId="{2BD517E1-6A41-4372-8156-4809253BB58B}" srcOrd="0" destOrd="0" presId="urn:microsoft.com/office/officeart/2005/8/layout/hierarchy2"/>
    <dgm:cxn modelId="{78C92EEB-1BAA-415E-A5BD-E78F39DF8DDB}" type="presParOf" srcId="{77FF1DAD-0B61-4EA5-B52C-F7E6CFB4C087}" destId="{48DD84D0-F49C-4E5C-A887-E90F9C4FDC9A}" srcOrd="1" destOrd="0" presId="urn:microsoft.com/office/officeart/2005/8/layout/hierarchy2"/>
    <dgm:cxn modelId="{17B52643-CA2D-4193-8D14-620BC486CFAC}" type="presParOf" srcId="{1BF4DA6C-A03B-46B1-B610-8F7395D7DBC3}" destId="{8A82256D-8C5E-4AF2-BD7C-F1F96949D739}" srcOrd="1" destOrd="0" presId="urn:microsoft.com/office/officeart/2005/8/layout/hierarchy2"/>
    <dgm:cxn modelId="{E39753E6-EC4B-4315-ADAB-7D7D6A3CEB36}" type="presParOf" srcId="{8A82256D-8C5E-4AF2-BD7C-F1F96949D739}" destId="{4200D546-D216-4D32-83A3-F80198C5195E}" srcOrd="0" destOrd="0" presId="urn:microsoft.com/office/officeart/2005/8/layout/hierarchy2"/>
    <dgm:cxn modelId="{F63B5582-97CB-495A-96B4-3581061BD185}" type="presParOf" srcId="{8A82256D-8C5E-4AF2-BD7C-F1F96949D739}" destId="{F2A6B350-6FFB-4934-925C-B8AB0A3A8F61}" srcOrd="1" destOrd="0" presId="urn:microsoft.com/office/officeart/2005/8/layout/hierarchy2"/>
    <dgm:cxn modelId="{EC1B1029-259B-4A9B-9937-7A14414BE423}" type="presParOf" srcId="{1BF4DA6C-A03B-46B1-B610-8F7395D7DBC3}" destId="{6B9EA885-14FA-4718-81C6-B3D2A064411A}" srcOrd="2" destOrd="0" presId="urn:microsoft.com/office/officeart/2005/8/layout/hierarchy2"/>
    <dgm:cxn modelId="{AD9ADF67-13C6-4053-A4C8-7EA1F378F52F}" type="presParOf" srcId="{6B9EA885-14FA-4718-81C6-B3D2A064411A}" destId="{E5C1C7CA-D914-4DC9-AE10-5BA0516FD04B}" srcOrd="0" destOrd="0" presId="urn:microsoft.com/office/officeart/2005/8/layout/hierarchy2"/>
    <dgm:cxn modelId="{A6E3C110-7EA8-4DAD-B602-579C3778DF81}" type="presParOf" srcId="{6B9EA885-14FA-4718-81C6-B3D2A064411A}" destId="{F33E5C6D-DA5A-4457-8849-50719850E96E}" srcOrd="1" destOrd="0" presId="urn:microsoft.com/office/officeart/2005/8/layout/hierarchy2"/>
    <dgm:cxn modelId="{038CAE44-61AC-45F4-B862-4FC64A4471C0}" type="presParOf" srcId="{F33E5C6D-DA5A-4457-8849-50719850E96E}" destId="{3C3FB51C-A48D-464E-A383-1284AC12A28A}" srcOrd="0" destOrd="0" presId="urn:microsoft.com/office/officeart/2005/8/layout/hierarchy2"/>
    <dgm:cxn modelId="{80B617E0-6E9E-4F11-9AAD-66715D01EC72}" type="presParOf" srcId="{3C3FB51C-A48D-464E-A383-1284AC12A28A}" destId="{B24830D3-8B78-43D2-8EE4-ACD4EDBFB194}" srcOrd="0" destOrd="0" presId="urn:microsoft.com/office/officeart/2005/8/layout/hierarchy2"/>
    <dgm:cxn modelId="{F8E4B5F8-0BF6-45C9-B0FD-E95721374698}" type="presParOf" srcId="{F33E5C6D-DA5A-4457-8849-50719850E96E}" destId="{06AF4A2E-B5F1-406F-AE0A-07E2782981C4}" srcOrd="1" destOrd="0" presId="urn:microsoft.com/office/officeart/2005/8/layout/hierarchy2"/>
    <dgm:cxn modelId="{6BD1D121-5DED-40DC-A089-709703D4ED59}" type="presParOf" srcId="{06AF4A2E-B5F1-406F-AE0A-07E2782981C4}" destId="{75961123-43A4-4D5A-8F78-8A6E9ED4A341}" srcOrd="0" destOrd="0" presId="urn:microsoft.com/office/officeart/2005/8/layout/hierarchy2"/>
    <dgm:cxn modelId="{D913F1AC-6569-4FFE-9C89-9857482BA19F}" type="presParOf" srcId="{06AF4A2E-B5F1-406F-AE0A-07E2782981C4}" destId="{B89600B2-A189-4099-92A6-358FC37308D8}" srcOrd="1" destOrd="0" presId="urn:microsoft.com/office/officeart/2005/8/layout/hierarchy2"/>
    <dgm:cxn modelId="{14F0F218-D613-42D0-87EE-37DF1BBD0C81}" type="presParOf" srcId="{F33E5C6D-DA5A-4457-8849-50719850E96E}" destId="{0A8BFFE5-F79D-48AB-9422-39323D3958C6}" srcOrd="2" destOrd="0" presId="urn:microsoft.com/office/officeart/2005/8/layout/hierarchy2"/>
    <dgm:cxn modelId="{E29B5C9B-605F-468D-8334-AA0B61608D14}" type="presParOf" srcId="{0A8BFFE5-F79D-48AB-9422-39323D3958C6}" destId="{B4034334-4CD8-44BD-8E2E-2FE9D35C1EB9}" srcOrd="0" destOrd="0" presId="urn:microsoft.com/office/officeart/2005/8/layout/hierarchy2"/>
    <dgm:cxn modelId="{04C31AEB-0E8A-4332-A132-16A732E4A7AF}" type="presParOf" srcId="{F33E5C6D-DA5A-4457-8849-50719850E96E}" destId="{F52DF71C-D7A7-498F-B5C4-5475B6D71FC7}" srcOrd="3" destOrd="0" presId="urn:microsoft.com/office/officeart/2005/8/layout/hierarchy2"/>
    <dgm:cxn modelId="{0FD415CE-56BC-42BF-9347-ABD221607B49}" type="presParOf" srcId="{F52DF71C-D7A7-498F-B5C4-5475B6D71FC7}" destId="{A6330404-1A0B-46BA-8328-FEE839310C02}" srcOrd="0" destOrd="0" presId="urn:microsoft.com/office/officeart/2005/8/layout/hierarchy2"/>
    <dgm:cxn modelId="{9FA7D20A-FF70-435A-9673-662CFE4D7CF2}" type="presParOf" srcId="{F52DF71C-D7A7-498F-B5C4-5475B6D71FC7}" destId="{F9F85DC6-4D9E-42DA-B07E-47FF424136AF}" srcOrd="1" destOrd="0" presId="urn:microsoft.com/office/officeart/2005/8/layout/hierarchy2"/>
    <dgm:cxn modelId="{3AA9CC20-F489-479C-9AA7-A73279C23B7F}" type="presParOf" srcId="{F33E5C6D-DA5A-4457-8849-50719850E96E}" destId="{6184FC68-77D4-427F-BC2F-705115648533}" srcOrd="4" destOrd="0" presId="urn:microsoft.com/office/officeart/2005/8/layout/hierarchy2"/>
    <dgm:cxn modelId="{45387F51-1D30-4F2A-ADF9-DCE00DC7FF1E}" type="presParOf" srcId="{6184FC68-77D4-427F-BC2F-705115648533}" destId="{061ACF7F-AAF5-4B53-A9E8-C9C6951EF4E5}" srcOrd="0" destOrd="0" presId="urn:microsoft.com/office/officeart/2005/8/layout/hierarchy2"/>
    <dgm:cxn modelId="{8CDCBF32-07C6-4DBD-BC67-CBF3F36D1B03}" type="presParOf" srcId="{F33E5C6D-DA5A-4457-8849-50719850E96E}" destId="{FB63C9CF-132D-4AFD-8C84-A3D93DF947D3}" srcOrd="5" destOrd="0" presId="urn:microsoft.com/office/officeart/2005/8/layout/hierarchy2"/>
    <dgm:cxn modelId="{7193AB97-3DF5-4DC1-8823-9CBC9E689A8C}" type="presParOf" srcId="{FB63C9CF-132D-4AFD-8C84-A3D93DF947D3}" destId="{C88B0AA2-F93F-4198-B3C0-89F802792375}" srcOrd="0" destOrd="0" presId="urn:microsoft.com/office/officeart/2005/8/layout/hierarchy2"/>
    <dgm:cxn modelId="{5A2626AA-AEE2-4E84-9137-28B83C38B394}" type="presParOf" srcId="{FB63C9CF-132D-4AFD-8C84-A3D93DF947D3}" destId="{0052E9A1-89CF-48A8-A74C-F17FFFEC0A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0151C-8BC6-42CB-8AE1-8C7DC15509ED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3FA2A4B-6951-4B88-ADDE-6735FF7D2200}">
      <dgm:prSet/>
      <dgm:spPr/>
      <dgm:t>
        <a:bodyPr/>
        <a:lstStyle/>
        <a:p>
          <a:r>
            <a:rPr lang="en-US" dirty="0"/>
            <a:t>For unattended applications consider implementing a watchdog function</a:t>
          </a:r>
        </a:p>
      </dgm:t>
    </dgm:pt>
    <dgm:pt modelId="{11A596E7-09D4-4E5B-92FA-11E96BED0445}" type="parTrans" cxnId="{CF8B1A01-29BA-42D4-97CA-6B0D86A3CFEE}">
      <dgm:prSet/>
      <dgm:spPr/>
      <dgm:t>
        <a:bodyPr/>
        <a:lstStyle/>
        <a:p>
          <a:endParaRPr lang="en-US"/>
        </a:p>
      </dgm:t>
    </dgm:pt>
    <dgm:pt modelId="{A14E6FD9-F5EC-4DDA-A568-AFFB3AD8A9DB}" type="sibTrans" cxnId="{CF8B1A01-29BA-42D4-97CA-6B0D86A3CFEE}">
      <dgm:prSet/>
      <dgm:spPr/>
      <dgm:t>
        <a:bodyPr/>
        <a:lstStyle/>
        <a:p>
          <a:endParaRPr lang="en-US"/>
        </a:p>
      </dgm:t>
    </dgm:pt>
    <dgm:pt modelId="{E7D4047F-B8CD-4702-B2EF-F720D170A0D7}">
      <dgm:prSet/>
      <dgm:spPr/>
      <dgm:t>
        <a:bodyPr/>
        <a:lstStyle/>
        <a:p>
          <a:r>
            <a:rPr lang="en-US"/>
            <a:t>Software vs. Hardware Watchdogs</a:t>
          </a:r>
        </a:p>
      </dgm:t>
    </dgm:pt>
    <dgm:pt modelId="{25469C20-2E55-41D0-9010-658957A26D28}" type="parTrans" cxnId="{D301F4C3-4497-408F-A796-F1128F01E233}">
      <dgm:prSet/>
      <dgm:spPr/>
      <dgm:t>
        <a:bodyPr/>
        <a:lstStyle/>
        <a:p>
          <a:endParaRPr lang="en-US"/>
        </a:p>
      </dgm:t>
    </dgm:pt>
    <dgm:pt modelId="{14FC1BDB-F0FF-4763-930B-4C0245FD5851}" type="sibTrans" cxnId="{D301F4C3-4497-408F-A796-F1128F01E233}">
      <dgm:prSet/>
      <dgm:spPr/>
      <dgm:t>
        <a:bodyPr/>
        <a:lstStyle/>
        <a:p>
          <a:endParaRPr lang="en-US"/>
        </a:p>
      </dgm:t>
    </dgm:pt>
    <dgm:pt modelId="{18896CD1-2D5B-488A-8859-D471A9C2B3C1}" type="pres">
      <dgm:prSet presAssocID="{E0A0151C-8BC6-42CB-8AE1-8C7DC15509ED}" presName="diagram" presStyleCnt="0">
        <dgm:presLayoutVars>
          <dgm:dir/>
          <dgm:resizeHandles val="exact"/>
        </dgm:presLayoutVars>
      </dgm:prSet>
      <dgm:spPr/>
    </dgm:pt>
    <dgm:pt modelId="{4F262DF5-02B8-47F6-ADE5-65A54320764F}" type="pres">
      <dgm:prSet presAssocID="{63FA2A4B-6951-4B88-ADDE-6735FF7D2200}" presName="node" presStyleLbl="node1" presStyleIdx="0" presStyleCnt="2">
        <dgm:presLayoutVars>
          <dgm:bulletEnabled val="1"/>
        </dgm:presLayoutVars>
      </dgm:prSet>
      <dgm:spPr/>
    </dgm:pt>
    <dgm:pt modelId="{0A38CA51-4A9A-4DCB-8434-7F6879A4AD67}" type="pres">
      <dgm:prSet presAssocID="{A14E6FD9-F5EC-4DDA-A568-AFFB3AD8A9DB}" presName="sibTrans" presStyleCnt="0"/>
      <dgm:spPr/>
    </dgm:pt>
    <dgm:pt modelId="{1E397A7D-616E-4071-BAB6-47BFD32F9C5E}" type="pres">
      <dgm:prSet presAssocID="{E7D4047F-B8CD-4702-B2EF-F720D170A0D7}" presName="node" presStyleLbl="node1" presStyleIdx="1" presStyleCnt="2">
        <dgm:presLayoutVars>
          <dgm:bulletEnabled val="1"/>
        </dgm:presLayoutVars>
      </dgm:prSet>
      <dgm:spPr/>
    </dgm:pt>
  </dgm:ptLst>
  <dgm:cxnLst>
    <dgm:cxn modelId="{CF8B1A01-29BA-42D4-97CA-6B0D86A3CFEE}" srcId="{E0A0151C-8BC6-42CB-8AE1-8C7DC15509ED}" destId="{63FA2A4B-6951-4B88-ADDE-6735FF7D2200}" srcOrd="0" destOrd="0" parTransId="{11A596E7-09D4-4E5B-92FA-11E96BED0445}" sibTransId="{A14E6FD9-F5EC-4DDA-A568-AFFB3AD8A9DB}"/>
    <dgm:cxn modelId="{4A210E0F-1F09-4A39-AD19-CAE29CA4DF68}" type="presOf" srcId="{E7D4047F-B8CD-4702-B2EF-F720D170A0D7}" destId="{1E397A7D-616E-4071-BAB6-47BFD32F9C5E}" srcOrd="0" destOrd="0" presId="urn:microsoft.com/office/officeart/2005/8/layout/default"/>
    <dgm:cxn modelId="{AF1CE09A-3B83-4E17-A5B4-8082183C1A4F}" type="presOf" srcId="{E0A0151C-8BC6-42CB-8AE1-8C7DC15509ED}" destId="{18896CD1-2D5B-488A-8859-D471A9C2B3C1}" srcOrd="0" destOrd="0" presId="urn:microsoft.com/office/officeart/2005/8/layout/default"/>
    <dgm:cxn modelId="{1F8FABA8-A6C4-4BA6-A2A1-678C4B7C6B81}" type="presOf" srcId="{63FA2A4B-6951-4B88-ADDE-6735FF7D2200}" destId="{4F262DF5-02B8-47F6-ADE5-65A54320764F}" srcOrd="0" destOrd="0" presId="urn:microsoft.com/office/officeart/2005/8/layout/default"/>
    <dgm:cxn modelId="{D301F4C3-4497-408F-A796-F1128F01E233}" srcId="{E0A0151C-8BC6-42CB-8AE1-8C7DC15509ED}" destId="{E7D4047F-B8CD-4702-B2EF-F720D170A0D7}" srcOrd="1" destOrd="0" parTransId="{25469C20-2E55-41D0-9010-658957A26D28}" sibTransId="{14FC1BDB-F0FF-4763-930B-4C0245FD5851}"/>
    <dgm:cxn modelId="{504389FE-BA88-408D-8667-FF6A370A6680}" type="presParOf" srcId="{18896CD1-2D5B-488A-8859-D471A9C2B3C1}" destId="{4F262DF5-02B8-47F6-ADE5-65A54320764F}" srcOrd="0" destOrd="0" presId="urn:microsoft.com/office/officeart/2005/8/layout/default"/>
    <dgm:cxn modelId="{6689DDDC-7E9A-4A99-B84E-C17526D7CD04}" type="presParOf" srcId="{18896CD1-2D5B-488A-8859-D471A9C2B3C1}" destId="{0A38CA51-4A9A-4DCB-8434-7F6879A4AD67}" srcOrd="1" destOrd="0" presId="urn:microsoft.com/office/officeart/2005/8/layout/default"/>
    <dgm:cxn modelId="{81E3F868-B840-4775-A52B-E6A12AF88841}" type="presParOf" srcId="{18896CD1-2D5B-488A-8859-D471A9C2B3C1}" destId="{1E397A7D-616E-4071-BAB6-47BFD32F9C5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A16ADB-9153-496A-ADDC-2AE80FC19157}" type="doc">
      <dgm:prSet loTypeId="urn:microsoft.com/office/officeart/2005/8/layout/hChevron3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E4B301F-F0B9-401B-929C-466686D99FF3}">
      <dgm:prSet/>
      <dgm:spPr/>
      <dgm:t>
        <a:bodyPr/>
        <a:lstStyle/>
        <a:p>
          <a:r>
            <a:rPr lang="en-US"/>
            <a:t>All platforms are not created equal</a:t>
          </a:r>
        </a:p>
      </dgm:t>
    </dgm:pt>
    <dgm:pt modelId="{7C14DF08-EC8B-4200-84BE-8E23A63F3825}" type="parTrans" cxnId="{A3E672D5-5F19-405E-8859-63E9BDDA9FF2}">
      <dgm:prSet/>
      <dgm:spPr/>
      <dgm:t>
        <a:bodyPr/>
        <a:lstStyle/>
        <a:p>
          <a:endParaRPr lang="en-US"/>
        </a:p>
      </dgm:t>
    </dgm:pt>
    <dgm:pt modelId="{60262506-9CDB-4B2B-87D9-4F43810600F8}" type="sibTrans" cxnId="{A3E672D5-5F19-405E-8859-63E9BDDA9FF2}">
      <dgm:prSet/>
      <dgm:spPr/>
      <dgm:t>
        <a:bodyPr/>
        <a:lstStyle/>
        <a:p>
          <a:endParaRPr lang="en-US"/>
        </a:p>
      </dgm:t>
    </dgm:pt>
    <dgm:pt modelId="{935E2A65-31E3-47E8-9156-5C88A7D7D2DF}">
      <dgm:prSet/>
      <dgm:spPr/>
      <dgm:t>
        <a:bodyPr/>
        <a:lstStyle/>
        <a:p>
          <a:r>
            <a:rPr lang="en-US"/>
            <a:t>Diverse set of services offered</a:t>
          </a:r>
        </a:p>
      </dgm:t>
    </dgm:pt>
    <dgm:pt modelId="{FE1B5FBE-A37C-4569-8DE4-D9F9E378F926}" type="parTrans" cxnId="{AC498AEB-E574-4F12-A8E4-5B4EF837FAA9}">
      <dgm:prSet/>
      <dgm:spPr/>
      <dgm:t>
        <a:bodyPr/>
        <a:lstStyle/>
        <a:p>
          <a:endParaRPr lang="en-US"/>
        </a:p>
      </dgm:t>
    </dgm:pt>
    <dgm:pt modelId="{D3B6201F-3F91-4FD1-8162-B79126C49268}" type="sibTrans" cxnId="{AC498AEB-E574-4F12-A8E4-5B4EF837FAA9}">
      <dgm:prSet/>
      <dgm:spPr/>
      <dgm:t>
        <a:bodyPr/>
        <a:lstStyle/>
        <a:p>
          <a:endParaRPr lang="en-US"/>
        </a:p>
      </dgm:t>
    </dgm:pt>
    <dgm:pt modelId="{36C5DF44-0CF1-49F9-AE03-AC19D4C2A061}">
      <dgm:prSet/>
      <dgm:spPr/>
      <dgm:t>
        <a:bodyPr/>
        <a:lstStyle/>
        <a:p>
          <a:r>
            <a:rPr lang="en-US"/>
            <a:t>Device management</a:t>
          </a:r>
        </a:p>
      </dgm:t>
    </dgm:pt>
    <dgm:pt modelId="{5981412B-F731-4906-87AB-1C09951DE09F}" type="parTrans" cxnId="{D7712C39-AAC0-4123-ACAE-52E467EC79CA}">
      <dgm:prSet/>
      <dgm:spPr/>
      <dgm:t>
        <a:bodyPr/>
        <a:lstStyle/>
        <a:p>
          <a:endParaRPr lang="en-US"/>
        </a:p>
      </dgm:t>
    </dgm:pt>
    <dgm:pt modelId="{A3A0A801-D3F3-493B-A468-E4117C42937F}" type="sibTrans" cxnId="{D7712C39-AAC0-4123-ACAE-52E467EC79CA}">
      <dgm:prSet/>
      <dgm:spPr/>
      <dgm:t>
        <a:bodyPr/>
        <a:lstStyle/>
        <a:p>
          <a:endParaRPr lang="en-US"/>
        </a:p>
      </dgm:t>
    </dgm:pt>
    <dgm:pt modelId="{5617F0E2-A748-43EF-B799-7EBEE9BCA988}">
      <dgm:prSet/>
      <dgm:spPr/>
      <dgm:t>
        <a:bodyPr/>
        <a:lstStyle/>
        <a:p>
          <a:r>
            <a:rPr lang="en-US"/>
            <a:t>Data communications</a:t>
          </a:r>
        </a:p>
      </dgm:t>
    </dgm:pt>
    <dgm:pt modelId="{2FB57423-49F7-47FD-B38A-4D5D88097AFA}" type="parTrans" cxnId="{EE5CB8FD-23B8-4402-BAE4-52831EB85D24}">
      <dgm:prSet/>
      <dgm:spPr/>
      <dgm:t>
        <a:bodyPr/>
        <a:lstStyle/>
        <a:p>
          <a:endParaRPr lang="en-US"/>
        </a:p>
      </dgm:t>
    </dgm:pt>
    <dgm:pt modelId="{9EB1191E-B11E-44E0-9C0E-02D7F5E98153}" type="sibTrans" cxnId="{EE5CB8FD-23B8-4402-BAE4-52831EB85D24}">
      <dgm:prSet/>
      <dgm:spPr/>
      <dgm:t>
        <a:bodyPr/>
        <a:lstStyle/>
        <a:p>
          <a:endParaRPr lang="en-US"/>
        </a:p>
      </dgm:t>
    </dgm:pt>
    <dgm:pt modelId="{DF4C66A4-A2DB-4171-A73F-ECD583E83D7A}">
      <dgm:prSet/>
      <dgm:spPr/>
      <dgm:t>
        <a:bodyPr/>
        <a:lstStyle/>
        <a:p>
          <a:r>
            <a:rPr lang="en-US"/>
            <a:t>Storage</a:t>
          </a:r>
        </a:p>
      </dgm:t>
    </dgm:pt>
    <dgm:pt modelId="{8B646E9F-7D69-41CE-A5EB-61FAD4189E2B}" type="parTrans" cxnId="{A0A00DF7-B025-46AD-86BD-AB588B984C5E}">
      <dgm:prSet/>
      <dgm:spPr/>
      <dgm:t>
        <a:bodyPr/>
        <a:lstStyle/>
        <a:p>
          <a:endParaRPr lang="en-US"/>
        </a:p>
      </dgm:t>
    </dgm:pt>
    <dgm:pt modelId="{7CBD6FFB-280D-449E-AE76-20049F4D76D6}" type="sibTrans" cxnId="{A0A00DF7-B025-46AD-86BD-AB588B984C5E}">
      <dgm:prSet/>
      <dgm:spPr/>
      <dgm:t>
        <a:bodyPr/>
        <a:lstStyle/>
        <a:p>
          <a:endParaRPr lang="en-US"/>
        </a:p>
      </dgm:t>
    </dgm:pt>
    <dgm:pt modelId="{2E8E530C-63F4-4648-B812-99EA318595E4}">
      <dgm:prSet/>
      <dgm:spPr/>
      <dgm:t>
        <a:bodyPr/>
        <a:lstStyle/>
        <a:p>
          <a:r>
            <a:rPr lang="en-US"/>
            <a:t>Security</a:t>
          </a:r>
        </a:p>
      </dgm:t>
    </dgm:pt>
    <dgm:pt modelId="{567218D3-A299-477F-BA77-D6D78E8F5791}" type="parTrans" cxnId="{881D7871-B881-4AA5-B0B5-6EF870D7D9F4}">
      <dgm:prSet/>
      <dgm:spPr/>
      <dgm:t>
        <a:bodyPr/>
        <a:lstStyle/>
        <a:p>
          <a:endParaRPr lang="en-US"/>
        </a:p>
      </dgm:t>
    </dgm:pt>
    <dgm:pt modelId="{F3FD73D2-0536-42D9-9673-C13FB448C8FD}" type="sibTrans" cxnId="{881D7871-B881-4AA5-B0B5-6EF870D7D9F4}">
      <dgm:prSet/>
      <dgm:spPr/>
      <dgm:t>
        <a:bodyPr/>
        <a:lstStyle/>
        <a:p>
          <a:endParaRPr lang="en-US"/>
        </a:p>
      </dgm:t>
    </dgm:pt>
    <dgm:pt modelId="{A9B59B51-4BF2-4243-9E82-B5D984BEF61F}">
      <dgm:prSet/>
      <dgm:spPr/>
      <dgm:t>
        <a:bodyPr/>
        <a:lstStyle/>
        <a:p>
          <a:r>
            <a:rPr lang="en-US"/>
            <a:t>Application Features</a:t>
          </a:r>
        </a:p>
      </dgm:t>
    </dgm:pt>
    <dgm:pt modelId="{EB603243-BCAC-45AB-A8E9-6A6572D422C1}" type="parTrans" cxnId="{0F5B639F-5170-46E1-BF74-9C0EFA1D7084}">
      <dgm:prSet/>
      <dgm:spPr/>
      <dgm:t>
        <a:bodyPr/>
        <a:lstStyle/>
        <a:p>
          <a:endParaRPr lang="en-US"/>
        </a:p>
      </dgm:t>
    </dgm:pt>
    <dgm:pt modelId="{D0F7D6F0-31DC-4E36-836D-A68EB154DF11}" type="sibTrans" cxnId="{0F5B639F-5170-46E1-BF74-9C0EFA1D7084}">
      <dgm:prSet/>
      <dgm:spPr/>
      <dgm:t>
        <a:bodyPr/>
        <a:lstStyle/>
        <a:p>
          <a:endParaRPr lang="en-US"/>
        </a:p>
      </dgm:t>
    </dgm:pt>
    <dgm:pt modelId="{5C753C54-AF57-4207-99E0-2C232BC4649B}" type="pres">
      <dgm:prSet presAssocID="{29A16ADB-9153-496A-ADDC-2AE80FC19157}" presName="Name0" presStyleCnt="0">
        <dgm:presLayoutVars>
          <dgm:dir/>
          <dgm:resizeHandles val="exact"/>
        </dgm:presLayoutVars>
      </dgm:prSet>
      <dgm:spPr/>
    </dgm:pt>
    <dgm:pt modelId="{C38E3B31-1D1E-48D9-AA7E-910718AE6BE6}" type="pres">
      <dgm:prSet presAssocID="{FE4B301F-F0B9-401B-929C-466686D99FF3}" presName="parAndChTx" presStyleLbl="node1" presStyleIdx="0" presStyleCnt="2">
        <dgm:presLayoutVars>
          <dgm:bulletEnabled val="1"/>
        </dgm:presLayoutVars>
      </dgm:prSet>
      <dgm:spPr/>
    </dgm:pt>
    <dgm:pt modelId="{C85A6DAF-E1D4-4F24-BFF2-B9AB3EF0141C}" type="pres">
      <dgm:prSet presAssocID="{60262506-9CDB-4B2B-87D9-4F43810600F8}" presName="parAndChSpace" presStyleCnt="0"/>
      <dgm:spPr/>
    </dgm:pt>
    <dgm:pt modelId="{A40A2CC5-BFB5-444E-9F30-DDBA1AFECC44}" type="pres">
      <dgm:prSet presAssocID="{935E2A65-31E3-47E8-9156-5C88A7D7D2DF}" presName="parAndChTx" presStyleLbl="node1" presStyleIdx="1" presStyleCnt="2" custScaleX="115393">
        <dgm:presLayoutVars>
          <dgm:bulletEnabled val="1"/>
        </dgm:presLayoutVars>
      </dgm:prSet>
      <dgm:spPr/>
    </dgm:pt>
  </dgm:ptLst>
  <dgm:cxnLst>
    <dgm:cxn modelId="{8F7E152D-FB54-4379-870E-F654511EB9BC}" type="presOf" srcId="{2E8E530C-63F4-4648-B812-99EA318595E4}" destId="{A40A2CC5-BFB5-444E-9F30-DDBA1AFECC44}" srcOrd="0" destOrd="4" presId="urn:microsoft.com/office/officeart/2005/8/layout/hChevron3"/>
    <dgm:cxn modelId="{DD906738-327C-4492-9C70-8175264A05C1}" type="presOf" srcId="{5617F0E2-A748-43EF-B799-7EBEE9BCA988}" destId="{A40A2CC5-BFB5-444E-9F30-DDBA1AFECC44}" srcOrd="0" destOrd="2" presId="urn:microsoft.com/office/officeart/2005/8/layout/hChevron3"/>
    <dgm:cxn modelId="{D7712C39-AAC0-4123-ACAE-52E467EC79CA}" srcId="{935E2A65-31E3-47E8-9156-5C88A7D7D2DF}" destId="{36C5DF44-0CF1-49F9-AE03-AC19D4C2A061}" srcOrd="0" destOrd="0" parTransId="{5981412B-F731-4906-87AB-1C09951DE09F}" sibTransId="{A3A0A801-D3F3-493B-A468-E4117C42937F}"/>
    <dgm:cxn modelId="{881D7871-B881-4AA5-B0B5-6EF870D7D9F4}" srcId="{935E2A65-31E3-47E8-9156-5C88A7D7D2DF}" destId="{2E8E530C-63F4-4648-B812-99EA318595E4}" srcOrd="3" destOrd="0" parTransId="{567218D3-A299-477F-BA77-D6D78E8F5791}" sibTransId="{F3FD73D2-0536-42D9-9673-C13FB448C8FD}"/>
    <dgm:cxn modelId="{D7EBCE52-A7C3-4520-ACD0-0420968D1439}" type="presOf" srcId="{FE4B301F-F0B9-401B-929C-466686D99FF3}" destId="{C38E3B31-1D1E-48D9-AA7E-910718AE6BE6}" srcOrd="0" destOrd="0" presId="urn:microsoft.com/office/officeart/2005/8/layout/hChevron3"/>
    <dgm:cxn modelId="{F21C7D8E-9FEF-4CD7-A96E-9983C2B58BCF}" type="presOf" srcId="{A9B59B51-4BF2-4243-9E82-B5D984BEF61F}" destId="{A40A2CC5-BFB5-444E-9F30-DDBA1AFECC44}" srcOrd="0" destOrd="5" presId="urn:microsoft.com/office/officeart/2005/8/layout/hChevron3"/>
    <dgm:cxn modelId="{0F5B639F-5170-46E1-BF74-9C0EFA1D7084}" srcId="{935E2A65-31E3-47E8-9156-5C88A7D7D2DF}" destId="{A9B59B51-4BF2-4243-9E82-B5D984BEF61F}" srcOrd="4" destOrd="0" parTransId="{EB603243-BCAC-45AB-A8E9-6A6572D422C1}" sibTransId="{D0F7D6F0-31DC-4E36-836D-A68EB154DF11}"/>
    <dgm:cxn modelId="{B0EDE39F-5D6D-42CA-9E6D-342B90C1CA7E}" type="presOf" srcId="{29A16ADB-9153-496A-ADDC-2AE80FC19157}" destId="{5C753C54-AF57-4207-99E0-2C232BC4649B}" srcOrd="0" destOrd="0" presId="urn:microsoft.com/office/officeart/2005/8/layout/hChevron3"/>
    <dgm:cxn modelId="{3B7F4AAA-E374-4929-8EB0-2BE641C9D94E}" type="presOf" srcId="{36C5DF44-0CF1-49F9-AE03-AC19D4C2A061}" destId="{A40A2CC5-BFB5-444E-9F30-DDBA1AFECC44}" srcOrd="0" destOrd="1" presId="urn:microsoft.com/office/officeart/2005/8/layout/hChevron3"/>
    <dgm:cxn modelId="{D2D8BCBA-3695-4591-891B-13D28E8657C0}" type="presOf" srcId="{935E2A65-31E3-47E8-9156-5C88A7D7D2DF}" destId="{A40A2CC5-BFB5-444E-9F30-DDBA1AFECC44}" srcOrd="0" destOrd="0" presId="urn:microsoft.com/office/officeart/2005/8/layout/hChevron3"/>
    <dgm:cxn modelId="{077919C2-8144-4FBD-ADB7-BB615254B9CB}" type="presOf" srcId="{DF4C66A4-A2DB-4171-A73F-ECD583E83D7A}" destId="{A40A2CC5-BFB5-444E-9F30-DDBA1AFECC44}" srcOrd="0" destOrd="3" presId="urn:microsoft.com/office/officeart/2005/8/layout/hChevron3"/>
    <dgm:cxn modelId="{A3E672D5-5F19-405E-8859-63E9BDDA9FF2}" srcId="{29A16ADB-9153-496A-ADDC-2AE80FC19157}" destId="{FE4B301F-F0B9-401B-929C-466686D99FF3}" srcOrd="0" destOrd="0" parTransId="{7C14DF08-EC8B-4200-84BE-8E23A63F3825}" sibTransId="{60262506-9CDB-4B2B-87D9-4F43810600F8}"/>
    <dgm:cxn modelId="{AC498AEB-E574-4F12-A8E4-5B4EF837FAA9}" srcId="{29A16ADB-9153-496A-ADDC-2AE80FC19157}" destId="{935E2A65-31E3-47E8-9156-5C88A7D7D2DF}" srcOrd="1" destOrd="0" parTransId="{FE1B5FBE-A37C-4569-8DE4-D9F9E378F926}" sibTransId="{D3B6201F-3F91-4FD1-8162-B79126C49268}"/>
    <dgm:cxn modelId="{A0A00DF7-B025-46AD-86BD-AB588B984C5E}" srcId="{935E2A65-31E3-47E8-9156-5C88A7D7D2DF}" destId="{DF4C66A4-A2DB-4171-A73F-ECD583E83D7A}" srcOrd="2" destOrd="0" parTransId="{8B646E9F-7D69-41CE-A5EB-61FAD4189E2B}" sibTransId="{7CBD6FFB-280D-449E-AE76-20049F4D76D6}"/>
    <dgm:cxn modelId="{EE5CB8FD-23B8-4402-BAE4-52831EB85D24}" srcId="{935E2A65-31E3-47E8-9156-5C88A7D7D2DF}" destId="{5617F0E2-A748-43EF-B799-7EBEE9BCA988}" srcOrd="1" destOrd="0" parTransId="{2FB57423-49F7-47FD-B38A-4D5D88097AFA}" sibTransId="{9EB1191E-B11E-44E0-9C0E-02D7F5E98153}"/>
    <dgm:cxn modelId="{424DE873-96A5-4D71-A10E-040176E19CB7}" type="presParOf" srcId="{5C753C54-AF57-4207-99E0-2C232BC4649B}" destId="{C38E3B31-1D1E-48D9-AA7E-910718AE6BE6}" srcOrd="0" destOrd="0" presId="urn:microsoft.com/office/officeart/2005/8/layout/hChevron3"/>
    <dgm:cxn modelId="{FF9837AA-EDA7-45EB-9FB6-671A653063A5}" type="presParOf" srcId="{5C753C54-AF57-4207-99E0-2C232BC4649B}" destId="{C85A6DAF-E1D4-4F24-BFF2-B9AB3EF0141C}" srcOrd="1" destOrd="0" presId="urn:microsoft.com/office/officeart/2005/8/layout/hChevron3"/>
    <dgm:cxn modelId="{E3A3C536-8F14-4D6B-8FA5-3238543B2D5C}" type="presParOf" srcId="{5C753C54-AF57-4207-99E0-2C232BC4649B}" destId="{A40A2CC5-BFB5-444E-9F30-DDBA1AFECC4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06EF5-4978-4F5E-936A-A6D4615D49EC}">
      <dsp:nvSpPr>
        <dsp:cNvPr id="0" name=""/>
        <dsp:cNvSpPr/>
      </dsp:nvSpPr>
      <dsp:spPr>
        <a:xfrm>
          <a:off x="0" y="574006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This is the fundamental value proposition behind IoT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Device control is valuable, but data drives IoT</a:t>
          </a:r>
        </a:p>
      </dsp:txBody>
      <dsp:txXfrm>
        <a:off x="0" y="574006"/>
        <a:ext cx="10515600" cy="1340325"/>
      </dsp:txXfrm>
    </dsp:sp>
    <dsp:sp modelId="{274DFCA6-F8FB-4FB3-AACB-3DEE88B9BEB5}">
      <dsp:nvSpPr>
        <dsp:cNvPr id="0" name=""/>
        <dsp:cNvSpPr/>
      </dsp:nvSpPr>
      <dsp:spPr>
        <a:xfrm>
          <a:off x="525780" y="234526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Changes Perspective </a:t>
          </a:r>
        </a:p>
      </dsp:txBody>
      <dsp:txXfrm>
        <a:off x="558924" y="267670"/>
        <a:ext cx="7294632" cy="612672"/>
      </dsp:txXfrm>
    </dsp:sp>
    <dsp:sp modelId="{8D83CAA8-043E-4AD4-BE8F-17B21D11B4A0}">
      <dsp:nvSpPr>
        <dsp:cNvPr id="0" name=""/>
        <dsp:cNvSpPr/>
      </dsp:nvSpPr>
      <dsp:spPr>
        <a:xfrm>
          <a:off x="0" y="2378011"/>
          <a:ext cx="10515600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More accurate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Less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Transparent transactions</a:t>
          </a:r>
        </a:p>
      </dsp:txBody>
      <dsp:txXfrm>
        <a:off x="0" y="2378011"/>
        <a:ext cx="10515600" cy="1738800"/>
      </dsp:txXfrm>
    </dsp:sp>
    <dsp:sp modelId="{6C670C47-420E-421E-B8C4-319531376837}">
      <dsp:nvSpPr>
        <dsp:cNvPr id="0" name=""/>
        <dsp:cNvSpPr/>
      </dsp:nvSpPr>
      <dsp:spPr>
        <a:xfrm>
          <a:off x="525780" y="2038531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With Transparent Data Exchange We Change Processes</a:t>
          </a:r>
        </a:p>
      </dsp:txBody>
      <dsp:txXfrm>
        <a:off x="558924" y="2071675"/>
        <a:ext cx="729463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5B62E-2120-4954-BFBC-D1DCD3DCD948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Cross Disciplinary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Operation Technology Driven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Information Technology Dependent</a:t>
          </a:r>
        </a:p>
      </dsp:txBody>
      <dsp:txXfrm>
        <a:off x="0" y="1653508"/>
        <a:ext cx="3286125" cy="2610802"/>
      </dsp:txXfrm>
    </dsp:sp>
    <dsp:sp modelId="{8D935AB5-EF3E-421F-9D8D-B95FB2AD76B9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259C627B-B93F-400F-A1DD-F8A4107E7545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26025-F406-46F8-B82A-5FB9D8D08817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Uncharted Waters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Security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Ownership and Privacy</a:t>
          </a:r>
        </a:p>
      </dsp:txBody>
      <dsp:txXfrm>
        <a:off x="3614737" y="1653508"/>
        <a:ext cx="3286125" cy="2610802"/>
      </dsp:txXfrm>
    </dsp:sp>
    <dsp:sp modelId="{B1E246D2-367D-4816-8E2A-2ED409D1B99C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4309C37A-BFDE-4637-A64E-CD5AC6663528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2AF43-8E88-4315-B0BB-C058041E85BF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Skills for Most Enterprises</a:t>
          </a:r>
        </a:p>
      </dsp:txBody>
      <dsp:txXfrm>
        <a:off x="7229475" y="1653508"/>
        <a:ext cx="3286125" cy="2610802"/>
      </dsp:txXfrm>
    </dsp:sp>
    <dsp:sp modelId="{5562E19A-244A-4D82-B8FC-5732223F5EF5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401E02B9-36D2-44A4-BABF-A4FA2D96002E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B78EA-6353-4452-BEB9-18490A7CEB6F}">
      <dsp:nvSpPr>
        <dsp:cNvPr id="0" name=""/>
        <dsp:cNvSpPr/>
      </dsp:nvSpPr>
      <dsp:spPr>
        <a:xfrm>
          <a:off x="49" y="222232"/>
          <a:ext cx="4713493" cy="121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IoT devices are limited in…</a:t>
          </a:r>
        </a:p>
      </dsp:txBody>
      <dsp:txXfrm>
        <a:off x="49" y="222232"/>
        <a:ext cx="4713493" cy="1213661"/>
      </dsp:txXfrm>
    </dsp:sp>
    <dsp:sp modelId="{8D1CCB75-B6D5-4CCE-B222-1688F1F8DD32}">
      <dsp:nvSpPr>
        <dsp:cNvPr id="0" name=""/>
        <dsp:cNvSpPr/>
      </dsp:nvSpPr>
      <dsp:spPr>
        <a:xfrm>
          <a:off x="49" y="1435893"/>
          <a:ext cx="4713493" cy="213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Computing power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Memory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Communications options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Power </a:t>
          </a:r>
        </a:p>
      </dsp:txBody>
      <dsp:txXfrm>
        <a:off x="49" y="1435893"/>
        <a:ext cx="4713493" cy="2132865"/>
      </dsp:txXfrm>
    </dsp:sp>
    <dsp:sp modelId="{B3303F16-004F-4956-8D4A-7D9C4A88E20F}">
      <dsp:nvSpPr>
        <dsp:cNvPr id="0" name=""/>
        <dsp:cNvSpPr/>
      </dsp:nvSpPr>
      <dsp:spPr>
        <a:xfrm>
          <a:off x="5373432" y="222232"/>
          <a:ext cx="4713493" cy="12136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Device selection involves careful identification of project objectives first</a:t>
          </a:r>
        </a:p>
      </dsp:txBody>
      <dsp:txXfrm>
        <a:off x="5373432" y="222232"/>
        <a:ext cx="4713493" cy="1213661"/>
      </dsp:txXfrm>
    </dsp:sp>
    <dsp:sp modelId="{1218AD46-4C33-4C65-9DEC-4A19CC8CDE7E}">
      <dsp:nvSpPr>
        <dsp:cNvPr id="0" name=""/>
        <dsp:cNvSpPr/>
      </dsp:nvSpPr>
      <dsp:spPr>
        <a:xfrm>
          <a:off x="5373432" y="1435893"/>
          <a:ext cx="4713493" cy="2132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Who consumes the device data?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Where is the device located?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If embedded, what are the characteristics of the host device\machine?</a:t>
          </a:r>
        </a:p>
      </dsp:txBody>
      <dsp:txXfrm>
        <a:off x="5373432" y="1435893"/>
        <a:ext cx="4713493" cy="2132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55C2-0BE1-4D08-9E21-05FEEF910F64}">
      <dsp:nvSpPr>
        <dsp:cNvPr id="0" name=""/>
        <dsp:cNvSpPr/>
      </dsp:nvSpPr>
      <dsp:spPr>
        <a:xfrm>
          <a:off x="130795" y="1360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Different approach required</a:t>
          </a:r>
        </a:p>
      </dsp:txBody>
      <dsp:txXfrm>
        <a:off x="167452" y="38017"/>
        <a:ext cx="2429789" cy="1178237"/>
      </dsp:txXfrm>
    </dsp:sp>
    <dsp:sp modelId="{EC285BA5-75F4-44F9-AF9E-C29D0E25A399}">
      <dsp:nvSpPr>
        <dsp:cNvPr id="0" name=""/>
        <dsp:cNvSpPr/>
      </dsp:nvSpPr>
      <dsp:spPr>
        <a:xfrm>
          <a:off x="2633898" y="606921"/>
          <a:ext cx="10012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24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9487" y="602105"/>
        <a:ext cx="50062" cy="50062"/>
      </dsp:txXfrm>
    </dsp:sp>
    <dsp:sp modelId="{2BD517E1-6A41-4372-8156-4809253BB58B}">
      <dsp:nvSpPr>
        <dsp:cNvPr id="0" name=""/>
        <dsp:cNvSpPr/>
      </dsp:nvSpPr>
      <dsp:spPr>
        <a:xfrm>
          <a:off x="3635139" y="1360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Layer up, test frequently</a:t>
          </a:r>
        </a:p>
      </dsp:txBody>
      <dsp:txXfrm>
        <a:off x="3671796" y="38017"/>
        <a:ext cx="2429789" cy="1178237"/>
      </dsp:txXfrm>
    </dsp:sp>
    <dsp:sp modelId="{4200D546-D216-4D32-83A3-F80198C5195E}">
      <dsp:nvSpPr>
        <dsp:cNvPr id="0" name=""/>
        <dsp:cNvSpPr/>
      </dsp:nvSpPr>
      <dsp:spPr>
        <a:xfrm>
          <a:off x="130795" y="1440644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Exception management: exception not the rule</a:t>
          </a:r>
        </a:p>
      </dsp:txBody>
      <dsp:txXfrm>
        <a:off x="167452" y="1477301"/>
        <a:ext cx="2429789" cy="1178237"/>
      </dsp:txXfrm>
    </dsp:sp>
    <dsp:sp modelId="{E5C1C7CA-D914-4DC9-AE10-5BA0516FD04B}">
      <dsp:nvSpPr>
        <dsp:cNvPr id="0" name=""/>
        <dsp:cNvSpPr/>
      </dsp:nvSpPr>
      <dsp:spPr>
        <a:xfrm>
          <a:off x="130795" y="2879928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hardware debugger options</a:t>
          </a:r>
        </a:p>
      </dsp:txBody>
      <dsp:txXfrm>
        <a:off x="167452" y="2916585"/>
        <a:ext cx="2429789" cy="1178237"/>
      </dsp:txXfrm>
    </dsp:sp>
    <dsp:sp modelId="{3C3FB51C-A48D-464E-A383-1284AC12A28A}">
      <dsp:nvSpPr>
        <dsp:cNvPr id="0" name=""/>
        <dsp:cNvSpPr/>
      </dsp:nvSpPr>
      <dsp:spPr>
        <a:xfrm rot="18289469">
          <a:off x="2257874" y="2765847"/>
          <a:ext cx="17532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53289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90686" y="2742230"/>
        <a:ext cx="87664" cy="87664"/>
      </dsp:txXfrm>
    </dsp:sp>
    <dsp:sp modelId="{75961123-43A4-4D5A-8F78-8A6E9ED4A341}">
      <dsp:nvSpPr>
        <dsp:cNvPr id="0" name=""/>
        <dsp:cNvSpPr/>
      </dsp:nvSpPr>
      <dsp:spPr>
        <a:xfrm>
          <a:off x="3635139" y="1440644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Evaluation Kits</a:t>
          </a:r>
        </a:p>
      </dsp:txBody>
      <dsp:txXfrm>
        <a:off x="3671796" y="1477301"/>
        <a:ext cx="2429789" cy="1178237"/>
      </dsp:txXfrm>
    </dsp:sp>
    <dsp:sp modelId="{0A8BFFE5-F79D-48AB-9422-39323D3958C6}">
      <dsp:nvSpPr>
        <dsp:cNvPr id="0" name=""/>
        <dsp:cNvSpPr/>
      </dsp:nvSpPr>
      <dsp:spPr>
        <a:xfrm>
          <a:off x="2633898" y="3485489"/>
          <a:ext cx="10012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0124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9487" y="3480673"/>
        <a:ext cx="50062" cy="50062"/>
      </dsp:txXfrm>
    </dsp:sp>
    <dsp:sp modelId="{A6330404-1A0B-46BA-8328-FEE839310C02}">
      <dsp:nvSpPr>
        <dsp:cNvPr id="0" name=""/>
        <dsp:cNvSpPr/>
      </dsp:nvSpPr>
      <dsp:spPr>
        <a:xfrm>
          <a:off x="3635139" y="2879928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Embedded debugger + probe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</a:t>
          </a:r>
          <a:r>
            <a:rPr lang="en-US" sz="2100" kern="1200" dirty="0" err="1"/>
            <a:t>Segger</a:t>
          </a:r>
          <a:r>
            <a:rPr lang="en-US" sz="2100" kern="1200" dirty="0"/>
            <a:t> J-Link)</a:t>
          </a:r>
        </a:p>
      </dsp:txBody>
      <dsp:txXfrm>
        <a:off x="3671796" y="2916585"/>
        <a:ext cx="2429789" cy="1178237"/>
      </dsp:txXfrm>
    </dsp:sp>
    <dsp:sp modelId="{6184FC68-77D4-427F-BC2F-705115648533}">
      <dsp:nvSpPr>
        <dsp:cNvPr id="0" name=""/>
        <dsp:cNvSpPr/>
      </dsp:nvSpPr>
      <dsp:spPr>
        <a:xfrm rot="3310531">
          <a:off x="2257874" y="4205131"/>
          <a:ext cx="17532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53289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090686" y="4181514"/>
        <a:ext cx="87664" cy="87664"/>
      </dsp:txXfrm>
    </dsp:sp>
    <dsp:sp modelId="{C88B0AA2-F93F-4198-B3C0-89F802792375}">
      <dsp:nvSpPr>
        <dsp:cNvPr id="0" name=""/>
        <dsp:cNvSpPr/>
      </dsp:nvSpPr>
      <dsp:spPr>
        <a:xfrm>
          <a:off x="3635139" y="4319213"/>
          <a:ext cx="2503103" cy="1251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Integrated debugger (Arduino Zero)</a:t>
          </a:r>
        </a:p>
      </dsp:txBody>
      <dsp:txXfrm>
        <a:off x="3671796" y="4355870"/>
        <a:ext cx="2429789" cy="1178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62DF5-02B8-47F6-ADE5-65A54320764F}">
      <dsp:nvSpPr>
        <dsp:cNvPr id="0" name=""/>
        <dsp:cNvSpPr/>
      </dsp:nvSpPr>
      <dsp:spPr>
        <a:xfrm>
          <a:off x="1283" y="538625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For unattended applications consider implementing a watchdog function</a:t>
          </a:r>
        </a:p>
      </dsp:txBody>
      <dsp:txXfrm>
        <a:off x="1283" y="538625"/>
        <a:ext cx="5006206" cy="3003723"/>
      </dsp:txXfrm>
    </dsp:sp>
    <dsp:sp modelId="{1E397A7D-616E-4071-BAB6-47BFD32F9C5E}">
      <dsp:nvSpPr>
        <dsp:cNvPr id="0" name=""/>
        <dsp:cNvSpPr/>
      </dsp:nvSpPr>
      <dsp:spPr>
        <a:xfrm>
          <a:off x="5508110" y="538625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Software vs. Hardware Watchdogs</a:t>
          </a:r>
        </a:p>
      </dsp:txBody>
      <dsp:txXfrm>
        <a:off x="5508110" y="538625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E3B31-1D1E-48D9-AA7E-910718AE6BE6}">
      <dsp:nvSpPr>
        <dsp:cNvPr id="0" name=""/>
        <dsp:cNvSpPr/>
      </dsp:nvSpPr>
      <dsp:spPr>
        <a:xfrm>
          <a:off x="738" y="0"/>
          <a:ext cx="5500951" cy="4075182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61" tIns="101600" rIns="776245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All platforms are not created equal</a:t>
          </a:r>
        </a:p>
      </dsp:txBody>
      <dsp:txXfrm>
        <a:off x="738" y="0"/>
        <a:ext cx="4991553" cy="4075182"/>
      </dsp:txXfrm>
    </dsp:sp>
    <dsp:sp modelId="{A40A2CC5-BFB5-444E-9F30-DDBA1AFECC44}">
      <dsp:nvSpPr>
        <dsp:cNvPr id="0" name=""/>
        <dsp:cNvSpPr/>
      </dsp:nvSpPr>
      <dsp:spPr>
        <a:xfrm>
          <a:off x="4401499" y="0"/>
          <a:ext cx="6347712" cy="4075182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61" tIns="101600" rIns="194061" bIns="1016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Diverse set of services offered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Device management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Data communications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Storage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Security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Application Features</a:t>
          </a:r>
        </a:p>
      </dsp:txBody>
      <dsp:txXfrm>
        <a:off x="5420295" y="0"/>
        <a:ext cx="4310121" cy="4075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D506-0811-4B80-9809-81B0B42643E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5D11-5337-487E-994A-38B08564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Introduction and any housekeeping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45 minutes we have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More questions than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Hope everyone leaves ready to approach their IoT project with a new set of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surve</a:t>
            </a:r>
            <a:r>
              <a:rPr lang="en-US" baseline="0" dirty="0"/>
              <a:t>y… who’s doing an IoT and why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no good examples talk to 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Parking Occupied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Automatic replenishment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Customer engagement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Offer discounts, free device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Win-win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Neither operational technology or</a:t>
            </a:r>
            <a:r>
              <a:rPr lang="en-US" sz="1400" baseline="0" dirty="0"/>
              <a:t> information technology teams can do it alone</a:t>
            </a:r>
          </a:p>
          <a:p>
            <a:endParaRPr lang="en-US" sz="1400" baseline="0" dirty="0"/>
          </a:p>
          <a:p>
            <a:r>
              <a:rPr lang="en-US" sz="1400" baseline="0" dirty="0"/>
              <a:t>IoT skills are diverse if you roll you own from start to finish lot to learn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Devices are unique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IoT is built for cloud data centers, and many organizations are still getting their arms around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aseline="0" dirty="0"/>
              <a:t>Enterprise developers understand service integration, “glue code” and enterprise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Less confident with real time events, queue, device twin/mirrors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Java/C# vs. C/C++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 and many development</a:t>
            </a:r>
            <a:r>
              <a:rPr lang="en-US" baseline="0" dirty="0"/>
              <a:t> boards are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256 K flash or 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24K or 32K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Communications options in can be a constraint, LoRa / LTE-M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How will device be powered?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Coin cell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Li-Ion, Li-Poly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Solar cell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2 sums it up, you cannot get all 3</a:t>
            </a:r>
          </a:p>
          <a:p>
            <a:endParaRPr lang="en-US" dirty="0"/>
          </a:p>
          <a:p>
            <a:r>
              <a:rPr lang="en-US" dirty="0"/>
              <a:t>While</a:t>
            </a:r>
            <a:r>
              <a:rPr lang="en-US" baseline="0" dirty="0"/>
              <a:t> this is directly tied to communication technologies, this decision is the essentially the core question of IoT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your physical host?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is its power, space, location, size?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Tied</a:t>
            </a:r>
            <a:r>
              <a:rPr lang="en-US" baseline="0" dirty="0"/>
              <a:t> for importance with CPU options</a:t>
            </a:r>
          </a:p>
          <a:p>
            <a:endParaRPr lang="en-US" baseline="0" dirty="0"/>
          </a:p>
          <a:p>
            <a:r>
              <a:rPr lang="en-US" baseline="0" dirty="0"/>
              <a:t>A couple are on the decline, avoid for future</a:t>
            </a:r>
          </a:p>
          <a:p>
            <a:endParaRPr lang="en-US" baseline="0" dirty="0"/>
          </a:p>
          <a:p>
            <a:r>
              <a:rPr lang="en-US" baseline="0" dirty="0"/>
              <a:t>Pushing the envelope to emerging may offer challenges, but consider your intended application 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hard is it to replace devices, changing communications technology is not a firmware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most part this issue will be answered</a:t>
            </a:r>
            <a:r>
              <a:rPr lang="en-US" baseline="0" dirty="0"/>
              <a:t> for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Platform or toolkit SDK will likely spec out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MQTT is winning this race…  thin enough for IoT device implementation, doesn’t have the overhead of AMQP, better model that HTTP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Not aware of any of the IoT specific protocols have large implementation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</a:t>
            </a:r>
            <a:r>
              <a:rPr lang="en-US" baseline="0" dirty="0"/>
              <a:t> the key areas where enterprise developers will feel “outside”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5D11-5337-487E-994A-38B0856480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7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484F-7692-4ED6-8019-418DE7B7B12E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3F26-98E6-425C-AABF-C97E23A42A2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EE3A6-825D-4E20-88FB-59F916E5408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2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GMdmA9gqzc" TargetMode="External"/><Relationship Id="rId2" Type="http://schemas.openxmlformats.org/officeDocument/2006/relationships/hyperlink" Target="https://blogs.msdn.microsoft.com/clemensv/service-assisted-communication-for-connected-devices2014/02/0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latformio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C543590-0F8E-4DC4-8F89-29BE738A4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46" y="803705"/>
            <a:ext cx="4862179" cy="4862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IoT for the Enterprise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Big Data Ignite 2017</a:t>
            </a:r>
          </a:p>
        </p:txBody>
      </p:sp>
    </p:spTree>
    <p:extLst>
      <p:ext uri="{BB962C8B-B14F-4D97-AF65-F5344CB8AC3E}">
        <p14:creationId xmlns:p14="http://schemas.microsoft.com/office/powerpoint/2010/main" val="20797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CFA42-EF3E-4B67-A975-7233B609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Watchdog Processes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3922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269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994622-B3E9-48F5-90A4-A856F340C519}"/>
              </a:ext>
            </a:extLst>
          </p:cNvPr>
          <p:cNvGrpSpPr/>
          <p:nvPr/>
        </p:nvGrpSpPr>
        <p:grpSpPr>
          <a:xfrm>
            <a:off x="659212" y="619404"/>
            <a:ext cx="10515600" cy="4393754"/>
            <a:chOff x="838200" y="643467"/>
            <a:chExt cx="10515600" cy="408097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8D15BD1-CC3C-49E1-8DD7-AEE3EF120AAA}"/>
                </a:ext>
              </a:extLst>
            </p:cNvPr>
            <p:cNvSpPr/>
            <p:nvPr/>
          </p:nvSpPr>
          <p:spPr>
            <a:xfrm>
              <a:off x="838200" y="643467"/>
              <a:ext cx="3286125" cy="4080974"/>
            </a:xfrm>
            <a:custGeom>
              <a:avLst/>
              <a:gdLst>
                <a:gd name="connsiteX0" fmla="*/ 0 w 3286125"/>
                <a:gd name="connsiteY0" fmla="*/ 0 h 4080974"/>
                <a:gd name="connsiteX1" fmla="*/ 3286125 w 3286125"/>
                <a:gd name="connsiteY1" fmla="*/ 0 h 4080974"/>
                <a:gd name="connsiteX2" fmla="*/ 3286125 w 3286125"/>
                <a:gd name="connsiteY2" fmla="*/ 4080974 h 4080974"/>
                <a:gd name="connsiteX3" fmla="*/ 0 w 3286125"/>
                <a:gd name="connsiteY3" fmla="*/ 4080974 h 4080974"/>
                <a:gd name="connsiteX4" fmla="*/ 0 w 3286125"/>
                <a:gd name="connsiteY4" fmla="*/ 0 h 40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4080974">
                  <a:moveTo>
                    <a:pt x="0" y="0"/>
                  </a:moveTo>
                  <a:lnTo>
                    <a:pt x="3286125" y="0"/>
                  </a:lnTo>
                  <a:lnTo>
                    <a:pt x="3286125" y="4080974"/>
                  </a:lnTo>
                  <a:lnTo>
                    <a:pt x="0" y="40809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lumMod val="75000"/>
                <a:lumOff val="25000"/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1880970" rIns="256199" bIns="41182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Devices are not powerful and cannot defend themselves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Minimize attack surface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Minimize trust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Security by obscurity is neither</a:t>
              </a:r>
              <a:endParaRPr lang="en-US" sz="1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A5DAFB-321D-4829-8FBB-ACE387A60626}"/>
                </a:ext>
              </a:extLst>
            </p:cNvPr>
            <p:cNvSpPr/>
            <p:nvPr/>
          </p:nvSpPr>
          <p:spPr>
            <a:xfrm>
              <a:off x="1869116" y="1051564"/>
              <a:ext cx="1224292" cy="1224292"/>
            </a:xfrm>
            <a:custGeom>
              <a:avLst/>
              <a:gdLst>
                <a:gd name="connsiteX0" fmla="*/ 0 w 1224292"/>
                <a:gd name="connsiteY0" fmla="*/ 612146 h 1224292"/>
                <a:gd name="connsiteX1" fmla="*/ 612146 w 1224292"/>
                <a:gd name="connsiteY1" fmla="*/ 0 h 1224292"/>
                <a:gd name="connsiteX2" fmla="*/ 1224292 w 1224292"/>
                <a:gd name="connsiteY2" fmla="*/ 612146 h 1224292"/>
                <a:gd name="connsiteX3" fmla="*/ 612146 w 1224292"/>
                <a:gd name="connsiteY3" fmla="*/ 1224292 h 1224292"/>
                <a:gd name="connsiteX4" fmla="*/ 0 w 1224292"/>
                <a:gd name="connsiteY4" fmla="*/ 612146 h 122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292" h="1224292">
                  <a:moveTo>
                    <a:pt x="0" y="612146"/>
                  </a:moveTo>
                  <a:cubicBezTo>
                    <a:pt x="0" y="274067"/>
                    <a:pt x="274067" y="0"/>
                    <a:pt x="612146" y="0"/>
                  </a:cubicBezTo>
                  <a:cubicBezTo>
                    <a:pt x="950225" y="0"/>
                    <a:pt x="1224292" y="274067"/>
                    <a:pt x="1224292" y="612146"/>
                  </a:cubicBezTo>
                  <a:cubicBezTo>
                    <a:pt x="1224292" y="950225"/>
                    <a:pt x="950225" y="1224292"/>
                    <a:pt x="612146" y="1224292"/>
                  </a:cubicBezTo>
                  <a:cubicBezTo>
                    <a:pt x="274067" y="1224292"/>
                    <a:pt x="0" y="950225"/>
                    <a:pt x="0" y="6121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744" tIns="191993" rIns="274744" bIns="191993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7D8B91-3A2E-4653-94E0-47FDDBF084AC}"/>
                </a:ext>
              </a:extLst>
            </p:cNvPr>
            <p:cNvSpPr/>
            <p:nvPr/>
          </p:nvSpPr>
          <p:spPr>
            <a:xfrm>
              <a:off x="838200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54B728-4D8B-43DE-B23D-F5824E4F6216}"/>
                </a:ext>
              </a:extLst>
            </p:cNvPr>
            <p:cNvSpPr/>
            <p:nvPr/>
          </p:nvSpPr>
          <p:spPr>
            <a:xfrm>
              <a:off x="4452937" y="643467"/>
              <a:ext cx="3286125" cy="4080974"/>
            </a:xfrm>
            <a:custGeom>
              <a:avLst/>
              <a:gdLst>
                <a:gd name="connsiteX0" fmla="*/ 0 w 3286125"/>
                <a:gd name="connsiteY0" fmla="*/ 0 h 4080974"/>
                <a:gd name="connsiteX1" fmla="*/ 3286125 w 3286125"/>
                <a:gd name="connsiteY1" fmla="*/ 0 h 4080974"/>
                <a:gd name="connsiteX2" fmla="*/ 3286125 w 3286125"/>
                <a:gd name="connsiteY2" fmla="*/ 4080974 h 4080974"/>
                <a:gd name="connsiteX3" fmla="*/ 0 w 3286125"/>
                <a:gd name="connsiteY3" fmla="*/ 4080974 h 4080974"/>
                <a:gd name="connsiteX4" fmla="*/ 0 w 3286125"/>
                <a:gd name="connsiteY4" fmla="*/ 0 h 40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4080974">
                  <a:moveTo>
                    <a:pt x="0" y="0"/>
                  </a:moveTo>
                  <a:lnTo>
                    <a:pt x="3286125" y="0"/>
                  </a:lnTo>
                  <a:lnTo>
                    <a:pt x="3286125" y="4080974"/>
                  </a:lnTo>
                  <a:lnTo>
                    <a:pt x="0" y="40809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lumMod val="75000"/>
                <a:lumOff val="25000"/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1880970" rIns="256199" bIns="41182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Service Assisted Communications</a:t>
              </a:r>
            </a:p>
            <a:p>
              <a:pPr marL="0" lvl="1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kern="1200" dirty="0"/>
                <a:t>Clemens </a:t>
              </a:r>
              <a:r>
                <a:rPr lang="en-US" sz="1600" kern="1200" dirty="0" err="1"/>
                <a:t>Vasters</a:t>
              </a:r>
              <a:r>
                <a:rPr lang="en-US" sz="1600" kern="1200" dirty="0"/>
                <a:t> (Microsoft)</a:t>
              </a:r>
            </a:p>
            <a:p>
              <a:pPr marL="0" lvl="1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kern="1200" dirty="0"/>
                <a:t> </a:t>
              </a:r>
              <a:r>
                <a:rPr lang="en-US" sz="1600" kern="1200" dirty="0">
                  <a:hlinkClick r:id="rId2"/>
                </a:rPr>
                <a:t>https://blogs.msdn.microsoft.com/clemensv</a:t>
              </a:r>
              <a:r>
                <a:rPr lang="en-US" sz="1600" dirty="0">
                  <a:hlinkClick r:id="rId2"/>
                </a:rPr>
                <a:t>/service-assisted-communication-for-connected-devices2014/02/09/</a:t>
              </a:r>
              <a:r>
                <a:rPr lang="en-US" sz="900" kern="1200" dirty="0">
                  <a:hlinkClick r:id="rId2"/>
                </a:rPr>
                <a:t>/</a:t>
              </a:r>
              <a:endParaRPr lang="en-US" sz="9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6E05C8-0009-43A2-83E6-0FBFDDED24F1}"/>
                </a:ext>
              </a:extLst>
            </p:cNvPr>
            <p:cNvSpPr/>
            <p:nvPr/>
          </p:nvSpPr>
          <p:spPr>
            <a:xfrm>
              <a:off x="5483853" y="1051564"/>
              <a:ext cx="1224292" cy="1224292"/>
            </a:xfrm>
            <a:custGeom>
              <a:avLst/>
              <a:gdLst>
                <a:gd name="connsiteX0" fmla="*/ 0 w 1224292"/>
                <a:gd name="connsiteY0" fmla="*/ 612146 h 1224292"/>
                <a:gd name="connsiteX1" fmla="*/ 612146 w 1224292"/>
                <a:gd name="connsiteY1" fmla="*/ 0 h 1224292"/>
                <a:gd name="connsiteX2" fmla="*/ 1224292 w 1224292"/>
                <a:gd name="connsiteY2" fmla="*/ 612146 h 1224292"/>
                <a:gd name="connsiteX3" fmla="*/ 612146 w 1224292"/>
                <a:gd name="connsiteY3" fmla="*/ 1224292 h 1224292"/>
                <a:gd name="connsiteX4" fmla="*/ 0 w 1224292"/>
                <a:gd name="connsiteY4" fmla="*/ 612146 h 122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292" h="1224292">
                  <a:moveTo>
                    <a:pt x="0" y="612146"/>
                  </a:moveTo>
                  <a:cubicBezTo>
                    <a:pt x="0" y="274067"/>
                    <a:pt x="274067" y="0"/>
                    <a:pt x="612146" y="0"/>
                  </a:cubicBezTo>
                  <a:cubicBezTo>
                    <a:pt x="950225" y="0"/>
                    <a:pt x="1224292" y="274067"/>
                    <a:pt x="1224292" y="612146"/>
                  </a:cubicBezTo>
                  <a:cubicBezTo>
                    <a:pt x="1224292" y="950225"/>
                    <a:pt x="950225" y="1224292"/>
                    <a:pt x="612146" y="1224292"/>
                  </a:cubicBezTo>
                  <a:cubicBezTo>
                    <a:pt x="274067" y="1224292"/>
                    <a:pt x="0" y="950225"/>
                    <a:pt x="0" y="6121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744" tIns="191993" rIns="274744" bIns="191993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6E082C-39E9-4A3C-B154-50B3696F34FB}"/>
                </a:ext>
              </a:extLst>
            </p:cNvPr>
            <p:cNvSpPr/>
            <p:nvPr/>
          </p:nvSpPr>
          <p:spPr>
            <a:xfrm>
              <a:off x="4452937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41DFC9-3D28-4B30-BC46-23CD812AF172}"/>
                </a:ext>
              </a:extLst>
            </p:cNvPr>
            <p:cNvSpPr/>
            <p:nvPr/>
          </p:nvSpPr>
          <p:spPr>
            <a:xfrm>
              <a:off x="8067675" y="643467"/>
              <a:ext cx="3286125" cy="4080974"/>
            </a:xfrm>
            <a:custGeom>
              <a:avLst/>
              <a:gdLst>
                <a:gd name="connsiteX0" fmla="*/ 0 w 3286125"/>
                <a:gd name="connsiteY0" fmla="*/ 0 h 4080974"/>
                <a:gd name="connsiteX1" fmla="*/ 3286125 w 3286125"/>
                <a:gd name="connsiteY1" fmla="*/ 0 h 4080974"/>
                <a:gd name="connsiteX2" fmla="*/ 3286125 w 3286125"/>
                <a:gd name="connsiteY2" fmla="*/ 4080974 h 4080974"/>
                <a:gd name="connsiteX3" fmla="*/ 0 w 3286125"/>
                <a:gd name="connsiteY3" fmla="*/ 4080974 h 4080974"/>
                <a:gd name="connsiteX4" fmla="*/ 0 w 3286125"/>
                <a:gd name="connsiteY4" fmla="*/ 0 h 40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125" h="4080974">
                  <a:moveTo>
                    <a:pt x="0" y="0"/>
                  </a:moveTo>
                  <a:lnTo>
                    <a:pt x="3286125" y="0"/>
                  </a:lnTo>
                  <a:lnTo>
                    <a:pt x="3286125" y="4080974"/>
                  </a:lnTo>
                  <a:lnTo>
                    <a:pt x="0" y="40809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bg1">
                <a:lumMod val="95000"/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lumMod val="75000"/>
                <a:lumOff val="25000"/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1880970" rIns="256199" bIns="411820" numCol="1" spcCol="1270" anchor="t" anchorCtr="0">
              <a:noAutofit/>
            </a:bodyPr>
            <a:lstStyle/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Senate recognized security concerns: Internet of Things Cybersecurity Improvement Act of 2017</a:t>
              </a:r>
            </a:p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dirty="0"/>
                <a:t>Several recent high-profile exploits (consumer products)</a:t>
              </a:r>
            </a:p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Now famous 60 Minutes car-hacking </a:t>
              </a:r>
            </a:p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hlinkClick r:id="rId3"/>
                </a:rPr>
                <a:t>https://www.youtube.com/watch?v=rGMdmA9gqzc</a:t>
              </a:r>
              <a:endParaRPr lang="en-US" sz="1600" dirty="0"/>
            </a:p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BDADB03-705B-47EA-857D-B57014C45123}"/>
                </a:ext>
              </a:extLst>
            </p:cNvPr>
            <p:cNvSpPr/>
            <p:nvPr/>
          </p:nvSpPr>
          <p:spPr>
            <a:xfrm>
              <a:off x="9098591" y="1051564"/>
              <a:ext cx="1224292" cy="1224292"/>
            </a:xfrm>
            <a:custGeom>
              <a:avLst/>
              <a:gdLst>
                <a:gd name="connsiteX0" fmla="*/ 0 w 1224292"/>
                <a:gd name="connsiteY0" fmla="*/ 612146 h 1224292"/>
                <a:gd name="connsiteX1" fmla="*/ 612146 w 1224292"/>
                <a:gd name="connsiteY1" fmla="*/ 0 h 1224292"/>
                <a:gd name="connsiteX2" fmla="*/ 1224292 w 1224292"/>
                <a:gd name="connsiteY2" fmla="*/ 612146 h 1224292"/>
                <a:gd name="connsiteX3" fmla="*/ 612146 w 1224292"/>
                <a:gd name="connsiteY3" fmla="*/ 1224292 h 1224292"/>
                <a:gd name="connsiteX4" fmla="*/ 0 w 1224292"/>
                <a:gd name="connsiteY4" fmla="*/ 612146 h 122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292" h="1224292">
                  <a:moveTo>
                    <a:pt x="0" y="612146"/>
                  </a:moveTo>
                  <a:cubicBezTo>
                    <a:pt x="0" y="274067"/>
                    <a:pt x="274067" y="0"/>
                    <a:pt x="612146" y="0"/>
                  </a:cubicBezTo>
                  <a:cubicBezTo>
                    <a:pt x="950225" y="0"/>
                    <a:pt x="1224292" y="274067"/>
                    <a:pt x="1224292" y="612146"/>
                  </a:cubicBezTo>
                  <a:cubicBezTo>
                    <a:pt x="1224292" y="950225"/>
                    <a:pt x="950225" y="1224292"/>
                    <a:pt x="612146" y="1224292"/>
                  </a:cubicBezTo>
                  <a:cubicBezTo>
                    <a:pt x="274067" y="1224292"/>
                    <a:pt x="0" y="950225"/>
                    <a:pt x="0" y="6121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4744" tIns="191993" rIns="274744" bIns="191993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FF857F-C6B4-4422-85AA-591AB315375E}"/>
                </a:ext>
              </a:extLst>
            </p:cNvPr>
            <p:cNvSpPr/>
            <p:nvPr/>
          </p:nvSpPr>
          <p:spPr>
            <a:xfrm>
              <a:off x="8067675" y="4724369"/>
              <a:ext cx="3286125" cy="7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8248F6E-C8E9-4B40-B2CA-EDE86E18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4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Platforms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54326"/>
              </p:ext>
            </p:extLst>
          </p:nvPr>
        </p:nvGraphicFramePr>
        <p:xfrm>
          <a:off x="603849" y="643467"/>
          <a:ext cx="10749951" cy="4075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BE65D5A-4936-44E0-B226-521B0FC3A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3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C3103B-AE2E-41DA-8805-65F1A948FD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1340FC-C4E2-4CD5-9BCA-7A022E8B49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BC0C31-69A7-4200-9AFE-927230E1E0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5AFC7-2F07-4F7B-9151-E45D7548D8F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5A7C3-7A48-497A-B05A-4EBAC789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812" y="47030"/>
            <a:ext cx="1017188" cy="1094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Buy Where You Can, Build Where You 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" y="47030"/>
            <a:ext cx="8496299" cy="4915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Components by Project Timeline</a:t>
            </a:r>
          </a:p>
          <a:p>
            <a:pPr lvl="1"/>
            <a:r>
              <a:rPr lang="en-US" sz="2200" dirty="0"/>
              <a:t>Proof of Concept\Prototype</a:t>
            </a:r>
          </a:p>
          <a:p>
            <a:pPr lvl="2"/>
            <a:r>
              <a:rPr lang="en-US" sz="2200" dirty="0"/>
              <a:t>Development boards (Arduino, Raspberry PI, Adafruit, DragonBoard)</a:t>
            </a:r>
          </a:p>
          <a:p>
            <a:pPr lvl="2"/>
            <a:r>
              <a:rPr lang="en-US" sz="2200" dirty="0"/>
              <a:t>Select development boards hosting technologies you need</a:t>
            </a:r>
          </a:p>
          <a:p>
            <a:pPr lvl="2"/>
            <a:r>
              <a:rPr lang="en-US" sz="2200" dirty="0"/>
              <a:t>Create custom circuitry for sensors\actuators only</a:t>
            </a:r>
          </a:p>
          <a:p>
            <a:pPr lvl="2"/>
            <a:r>
              <a:rPr lang="en-US" sz="2200" dirty="0"/>
              <a:t>Modularize and abstract hardware specific code</a:t>
            </a:r>
          </a:p>
          <a:p>
            <a:pPr lvl="1"/>
            <a:r>
              <a:rPr lang="en-US" sz="2200" dirty="0"/>
              <a:t>Pilot</a:t>
            </a:r>
          </a:p>
          <a:p>
            <a:pPr lvl="2"/>
            <a:r>
              <a:rPr lang="en-US" sz="2200" dirty="0"/>
              <a:t>Continue to use standard development boards</a:t>
            </a:r>
          </a:p>
          <a:p>
            <a:pPr lvl="2"/>
            <a:r>
              <a:rPr lang="en-US" sz="2200" dirty="0"/>
              <a:t>Consider alternate production sources (most are open source) to ensure supply chain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065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Do IoT?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760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175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IoT Implementation Challenges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820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95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IoT Device Constraints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929353"/>
              </p:ext>
            </p:extLst>
          </p:nvPr>
        </p:nvGraphicFramePr>
        <p:xfrm>
          <a:off x="838200" y="933449"/>
          <a:ext cx="10086975" cy="379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810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24AE5-C4B3-47C4-93E0-374A1E42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68864"/>
            <a:ext cx="7188199" cy="29168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1297EA-633B-430F-BB2A-FAF531DC1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7F890-8CF9-4AAA-8358-DF444BA2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Pick Two</a:t>
            </a:r>
          </a:p>
        </p:txBody>
      </p:sp>
    </p:spTree>
    <p:extLst>
      <p:ext uri="{BB962C8B-B14F-4D97-AF65-F5344CB8AC3E}">
        <p14:creationId xmlns:p14="http://schemas.microsoft.com/office/powerpoint/2010/main" val="885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EB6C3-1A17-4C0E-A832-1A65AE60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C1EF0-FEB0-4AB3-B065-0E985816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Communications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6D3FB8-8F17-497D-B708-A74A9A4ADA25}"/>
              </a:ext>
            </a:extLst>
          </p:cNvPr>
          <p:cNvGrpSpPr/>
          <p:nvPr/>
        </p:nvGrpSpPr>
        <p:grpSpPr>
          <a:xfrm>
            <a:off x="488456" y="611204"/>
            <a:ext cx="11398744" cy="4536826"/>
            <a:chOff x="840881" y="1345720"/>
            <a:chExt cx="11398744" cy="340100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4D432C-AA6D-4A90-A126-6D03C05E7247}"/>
                </a:ext>
              </a:extLst>
            </p:cNvPr>
            <p:cNvSpPr/>
            <p:nvPr/>
          </p:nvSpPr>
          <p:spPr>
            <a:xfrm>
              <a:off x="840881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Ethernet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4D877C-8736-4166-848D-A9B0736261F4}"/>
                </a:ext>
              </a:extLst>
            </p:cNvPr>
            <p:cNvSpPr/>
            <p:nvPr/>
          </p:nvSpPr>
          <p:spPr>
            <a:xfrm>
              <a:off x="1054641" y="1873137"/>
              <a:ext cx="1498749" cy="2873584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1077300">
                  <a:moveTo>
                    <a:pt x="0" y="107730"/>
                  </a:moveTo>
                  <a:cubicBezTo>
                    <a:pt x="0" y="48232"/>
                    <a:pt x="48232" y="0"/>
                    <a:pt x="107730" y="0"/>
                  </a:cubicBezTo>
                  <a:lnTo>
                    <a:pt x="1030142" y="0"/>
                  </a:lnTo>
                  <a:cubicBezTo>
                    <a:pt x="1089640" y="0"/>
                    <a:pt x="1137872" y="48232"/>
                    <a:pt x="1137872" y="107730"/>
                  </a:cubicBezTo>
                  <a:lnTo>
                    <a:pt x="1137872" y="969570"/>
                  </a:lnTo>
                  <a:cubicBezTo>
                    <a:pt x="1137872" y="1029068"/>
                    <a:pt x="1089640" y="1077300"/>
                    <a:pt x="1030142" y="1077300"/>
                  </a:cubicBezTo>
                  <a:lnTo>
                    <a:pt x="107730" y="1077300"/>
                  </a:lnTo>
                  <a:cubicBezTo>
                    <a:pt x="48232" y="1077300"/>
                    <a:pt x="0" y="1029068"/>
                    <a:pt x="0" y="969570"/>
                  </a:cubicBezTo>
                  <a:lnTo>
                    <a:pt x="0" y="107730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POE potential help</a:t>
              </a:r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/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SSL processing creates challenges for device capabilities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8A9D221-EAFA-4762-BA16-8B27AB6A8086}"/>
                </a:ext>
              </a:extLst>
            </p:cNvPr>
            <p:cNvSpPr/>
            <p:nvPr/>
          </p:nvSpPr>
          <p:spPr>
            <a:xfrm>
              <a:off x="2668742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GSM\CDMA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70B8AC-DAE1-478A-BA53-C51205E37593}"/>
                </a:ext>
              </a:extLst>
            </p:cNvPr>
            <p:cNvSpPr/>
            <p:nvPr/>
          </p:nvSpPr>
          <p:spPr>
            <a:xfrm>
              <a:off x="2882503" y="1873136"/>
              <a:ext cx="1498749" cy="2873585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1077300">
                  <a:moveTo>
                    <a:pt x="0" y="107730"/>
                  </a:moveTo>
                  <a:cubicBezTo>
                    <a:pt x="0" y="48232"/>
                    <a:pt x="48232" y="0"/>
                    <a:pt x="107730" y="0"/>
                  </a:cubicBezTo>
                  <a:lnTo>
                    <a:pt x="1030142" y="0"/>
                  </a:lnTo>
                  <a:cubicBezTo>
                    <a:pt x="1089640" y="0"/>
                    <a:pt x="1137872" y="48232"/>
                    <a:pt x="1137872" y="107730"/>
                  </a:cubicBezTo>
                  <a:lnTo>
                    <a:pt x="1137872" y="969570"/>
                  </a:lnTo>
                  <a:cubicBezTo>
                    <a:pt x="1137872" y="1029068"/>
                    <a:pt x="1089640" y="1077300"/>
                    <a:pt x="1030142" y="1077300"/>
                  </a:cubicBezTo>
                  <a:lnTo>
                    <a:pt x="107730" y="1077300"/>
                  </a:lnTo>
                  <a:cubicBezTo>
                    <a:pt x="48232" y="1077300"/>
                    <a:pt x="0" y="1029068"/>
                    <a:pt x="0" y="969570"/>
                  </a:cubicBezTo>
                  <a:lnTo>
                    <a:pt x="0" y="107730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Quickly becoming outdated in North America.  Legacy infrastructure being powered down.  Still via in some parts of the globe  </a:t>
              </a:r>
              <a:r>
                <a:rPr lang="en-US" b="1" kern="1200" dirty="0"/>
                <a:t>Risky for any new project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A46434-6544-4839-87BB-95D6352F3953}"/>
                </a:ext>
              </a:extLst>
            </p:cNvPr>
            <p:cNvSpPr/>
            <p:nvPr/>
          </p:nvSpPr>
          <p:spPr>
            <a:xfrm>
              <a:off x="4496604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Wi-Fi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D88A66-EDDE-45F0-8798-BFAC14AD4E52}"/>
                </a:ext>
              </a:extLst>
            </p:cNvPr>
            <p:cNvSpPr/>
            <p:nvPr/>
          </p:nvSpPr>
          <p:spPr>
            <a:xfrm>
              <a:off x="4710364" y="1873136"/>
              <a:ext cx="1498749" cy="2873585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1077300">
                  <a:moveTo>
                    <a:pt x="0" y="107730"/>
                  </a:moveTo>
                  <a:cubicBezTo>
                    <a:pt x="0" y="48232"/>
                    <a:pt x="48232" y="0"/>
                    <a:pt x="107730" y="0"/>
                  </a:cubicBezTo>
                  <a:lnTo>
                    <a:pt x="1030142" y="0"/>
                  </a:lnTo>
                  <a:cubicBezTo>
                    <a:pt x="1089640" y="0"/>
                    <a:pt x="1137872" y="48232"/>
                    <a:pt x="1137872" y="107730"/>
                  </a:cubicBezTo>
                  <a:lnTo>
                    <a:pt x="1137872" y="969570"/>
                  </a:lnTo>
                  <a:cubicBezTo>
                    <a:pt x="1137872" y="1029068"/>
                    <a:pt x="1089640" y="1077300"/>
                    <a:pt x="1030142" y="1077300"/>
                  </a:cubicBezTo>
                  <a:lnTo>
                    <a:pt x="107730" y="1077300"/>
                  </a:lnTo>
                  <a:cubicBezTo>
                    <a:pt x="48232" y="1077300"/>
                    <a:pt x="0" y="1029068"/>
                    <a:pt x="0" y="969570"/>
                  </a:cubicBezTo>
                  <a:lnTo>
                    <a:pt x="0" y="107730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Wi-Fi modules are for the most part FCC pre-certified and off-load SSL\TLS duties from host device processor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3A5EC-CCD2-4E77-AFFB-051F91A802EB}"/>
                </a:ext>
              </a:extLst>
            </p:cNvPr>
            <p:cNvSpPr/>
            <p:nvPr/>
          </p:nvSpPr>
          <p:spPr>
            <a:xfrm>
              <a:off x="6324465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LoRa / LoRaWAN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5DBEE7-9A0A-4376-8FDD-177B0B5D78A2}"/>
                </a:ext>
              </a:extLst>
            </p:cNvPr>
            <p:cNvSpPr/>
            <p:nvPr/>
          </p:nvSpPr>
          <p:spPr>
            <a:xfrm>
              <a:off x="6538225" y="1873136"/>
              <a:ext cx="1498749" cy="2873585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1077300">
                  <a:moveTo>
                    <a:pt x="0" y="107730"/>
                  </a:moveTo>
                  <a:cubicBezTo>
                    <a:pt x="0" y="48232"/>
                    <a:pt x="48232" y="0"/>
                    <a:pt x="107730" y="0"/>
                  </a:cubicBezTo>
                  <a:lnTo>
                    <a:pt x="1030142" y="0"/>
                  </a:lnTo>
                  <a:cubicBezTo>
                    <a:pt x="1089640" y="0"/>
                    <a:pt x="1137872" y="48232"/>
                    <a:pt x="1137872" y="107730"/>
                  </a:cubicBezTo>
                  <a:lnTo>
                    <a:pt x="1137872" y="969570"/>
                  </a:lnTo>
                  <a:cubicBezTo>
                    <a:pt x="1137872" y="1029068"/>
                    <a:pt x="1089640" y="1077300"/>
                    <a:pt x="1030142" y="1077300"/>
                  </a:cubicBezTo>
                  <a:lnTo>
                    <a:pt x="107730" y="1077300"/>
                  </a:lnTo>
                  <a:cubicBezTo>
                    <a:pt x="48232" y="1077300"/>
                    <a:pt x="0" y="1029068"/>
                    <a:pt x="0" y="969570"/>
                  </a:cubicBezTo>
                  <a:lnTo>
                    <a:pt x="0" y="107730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Long-distance, low-power, low-bandwidth</a:t>
              </a:r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 err="1"/>
                <a:t>Semtech</a:t>
              </a:r>
              <a:r>
                <a:rPr lang="en-US" dirty="0"/>
                <a:t> / LoRa Alliance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/>
                <a:t>8-10 kilometer range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D389D0-4167-41D7-954B-707B36BB0639}"/>
                </a:ext>
              </a:extLst>
            </p:cNvPr>
            <p:cNvSpPr/>
            <p:nvPr/>
          </p:nvSpPr>
          <p:spPr>
            <a:xfrm>
              <a:off x="8152326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Sigfox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D5E3B93-6127-445B-88A6-72EE92D265E2}"/>
                </a:ext>
              </a:extLst>
            </p:cNvPr>
            <p:cNvSpPr/>
            <p:nvPr/>
          </p:nvSpPr>
          <p:spPr>
            <a:xfrm>
              <a:off x="8366087" y="1873136"/>
              <a:ext cx="1498749" cy="2873585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dirty="0"/>
                <a:t>Similar to LoRaWAN</a:t>
              </a:r>
            </a:p>
            <a:p>
              <a:endParaRPr lang="en-US" dirty="0"/>
            </a:p>
            <a:p>
              <a:r>
                <a:rPr lang="en-US" dirty="0" err="1"/>
                <a:t>Semtech</a:t>
              </a:r>
              <a:r>
                <a:rPr lang="en-US" dirty="0"/>
                <a:t> (LoRa) sells chips</a:t>
              </a:r>
            </a:p>
            <a:p>
              <a:endParaRPr lang="en-US" dirty="0"/>
            </a:p>
            <a:p>
              <a:r>
                <a:rPr lang="en-US" dirty="0"/>
                <a:t>SigFox sells network access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C8C266-6CD5-433E-9A3C-371266642E93}"/>
                </a:ext>
              </a:extLst>
            </p:cNvPr>
            <p:cNvSpPr/>
            <p:nvPr/>
          </p:nvSpPr>
          <p:spPr>
            <a:xfrm>
              <a:off x="9980188" y="1345720"/>
              <a:ext cx="1137872" cy="991167"/>
            </a:xfrm>
            <a:custGeom>
              <a:avLst/>
              <a:gdLst>
                <a:gd name="connsiteX0" fmla="*/ 0 w 1137872"/>
                <a:gd name="connsiteY0" fmla="*/ 64058 h 640582"/>
                <a:gd name="connsiteX1" fmla="*/ 64058 w 1137872"/>
                <a:gd name="connsiteY1" fmla="*/ 0 h 640582"/>
                <a:gd name="connsiteX2" fmla="*/ 1073814 w 1137872"/>
                <a:gd name="connsiteY2" fmla="*/ 0 h 640582"/>
                <a:gd name="connsiteX3" fmla="*/ 1137872 w 1137872"/>
                <a:gd name="connsiteY3" fmla="*/ 64058 h 640582"/>
                <a:gd name="connsiteX4" fmla="*/ 1137872 w 1137872"/>
                <a:gd name="connsiteY4" fmla="*/ 576524 h 640582"/>
                <a:gd name="connsiteX5" fmla="*/ 1073814 w 1137872"/>
                <a:gd name="connsiteY5" fmla="*/ 640582 h 640582"/>
                <a:gd name="connsiteX6" fmla="*/ 64058 w 1137872"/>
                <a:gd name="connsiteY6" fmla="*/ 640582 h 640582"/>
                <a:gd name="connsiteX7" fmla="*/ 0 w 1137872"/>
                <a:gd name="connsiteY7" fmla="*/ 576524 h 640582"/>
                <a:gd name="connsiteX8" fmla="*/ 0 w 1137872"/>
                <a:gd name="connsiteY8" fmla="*/ 64058 h 64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640582">
                  <a:moveTo>
                    <a:pt x="0" y="64058"/>
                  </a:moveTo>
                  <a:cubicBezTo>
                    <a:pt x="0" y="28680"/>
                    <a:pt x="28680" y="0"/>
                    <a:pt x="64058" y="0"/>
                  </a:cubicBezTo>
                  <a:lnTo>
                    <a:pt x="1073814" y="0"/>
                  </a:lnTo>
                  <a:cubicBezTo>
                    <a:pt x="1109192" y="0"/>
                    <a:pt x="1137872" y="28680"/>
                    <a:pt x="1137872" y="64058"/>
                  </a:cubicBezTo>
                  <a:lnTo>
                    <a:pt x="1137872" y="576524"/>
                  </a:lnTo>
                  <a:cubicBezTo>
                    <a:pt x="1137872" y="611902"/>
                    <a:pt x="1109192" y="640582"/>
                    <a:pt x="1073814" y="640582"/>
                  </a:cubicBezTo>
                  <a:lnTo>
                    <a:pt x="64058" y="640582"/>
                  </a:lnTo>
                  <a:cubicBezTo>
                    <a:pt x="28680" y="640582"/>
                    <a:pt x="0" y="611902"/>
                    <a:pt x="0" y="576524"/>
                  </a:cubicBezTo>
                  <a:lnTo>
                    <a:pt x="0" y="6405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896" tIns="56896" rIns="56896" bIns="244007" numCol="1" spcCol="1270" anchor="t" anchorCtr="0">
              <a:noAutofit/>
            </a:bodyPr>
            <a:lstStyle/>
            <a:p>
              <a:pPr marL="0" lvl="0" indent="0" algn="l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5G Cellular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40050B-5612-4B4F-A09C-911D38AC9DBF}"/>
                </a:ext>
              </a:extLst>
            </p:cNvPr>
            <p:cNvSpPr/>
            <p:nvPr/>
          </p:nvSpPr>
          <p:spPr>
            <a:xfrm>
              <a:off x="10193948" y="1873136"/>
              <a:ext cx="2045677" cy="2873585"/>
            </a:xfrm>
            <a:custGeom>
              <a:avLst/>
              <a:gdLst>
                <a:gd name="connsiteX0" fmla="*/ 0 w 1137872"/>
                <a:gd name="connsiteY0" fmla="*/ 107730 h 1077300"/>
                <a:gd name="connsiteX1" fmla="*/ 107730 w 1137872"/>
                <a:gd name="connsiteY1" fmla="*/ 0 h 1077300"/>
                <a:gd name="connsiteX2" fmla="*/ 1030142 w 1137872"/>
                <a:gd name="connsiteY2" fmla="*/ 0 h 1077300"/>
                <a:gd name="connsiteX3" fmla="*/ 1137872 w 1137872"/>
                <a:gd name="connsiteY3" fmla="*/ 107730 h 1077300"/>
                <a:gd name="connsiteX4" fmla="*/ 1137872 w 1137872"/>
                <a:gd name="connsiteY4" fmla="*/ 969570 h 1077300"/>
                <a:gd name="connsiteX5" fmla="*/ 1030142 w 1137872"/>
                <a:gd name="connsiteY5" fmla="*/ 1077300 h 1077300"/>
                <a:gd name="connsiteX6" fmla="*/ 107730 w 1137872"/>
                <a:gd name="connsiteY6" fmla="*/ 1077300 h 1077300"/>
                <a:gd name="connsiteX7" fmla="*/ 0 w 1137872"/>
                <a:gd name="connsiteY7" fmla="*/ 969570 h 1077300"/>
                <a:gd name="connsiteX8" fmla="*/ 0 w 1137872"/>
                <a:gd name="connsiteY8" fmla="*/ 107730 h 107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872" h="1077300">
                  <a:moveTo>
                    <a:pt x="0" y="107730"/>
                  </a:moveTo>
                  <a:cubicBezTo>
                    <a:pt x="0" y="48232"/>
                    <a:pt x="48232" y="0"/>
                    <a:pt x="107730" y="0"/>
                  </a:cubicBezTo>
                  <a:lnTo>
                    <a:pt x="1030142" y="0"/>
                  </a:lnTo>
                  <a:cubicBezTo>
                    <a:pt x="1089640" y="0"/>
                    <a:pt x="1137872" y="48232"/>
                    <a:pt x="1137872" y="107730"/>
                  </a:cubicBezTo>
                  <a:lnTo>
                    <a:pt x="1137872" y="969570"/>
                  </a:lnTo>
                  <a:cubicBezTo>
                    <a:pt x="1137872" y="1029068"/>
                    <a:pt x="1089640" y="1077300"/>
                    <a:pt x="1030142" y="1077300"/>
                  </a:cubicBezTo>
                  <a:lnTo>
                    <a:pt x="107730" y="1077300"/>
                  </a:lnTo>
                  <a:cubicBezTo>
                    <a:pt x="48232" y="1077300"/>
                    <a:pt x="0" y="1029068"/>
                    <a:pt x="0" y="969570"/>
                  </a:cubicBezTo>
                  <a:lnTo>
                    <a:pt x="0" y="107730"/>
                  </a:lnTo>
                  <a:close/>
                </a:path>
              </a:pathLst>
            </a:cu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449" tIns="88449" rIns="88449" bIns="88449" numCol="1" spcCol="1270" anchor="t" anchorCtr="0">
              <a:noAutofit/>
            </a:bodyPr>
            <a:lstStyle/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LTE CAT-M1</a:t>
              </a:r>
            </a:p>
            <a:p>
              <a:pPr marL="0" lvl="1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NB-IoT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/>
                <a:t>3GPP Release 15</a:t>
              </a:r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/>
            </a:p>
            <a:p>
              <a:pPr marL="0" lvl="1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/>
                <a:t>For IoT 5G cellular is an evolution and primarily a network operator shift</a:t>
              </a:r>
              <a:endParaRPr lang="en-US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33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Protocols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E735CE-BA8E-4308-9CAD-AFE9A606C80C}"/>
              </a:ext>
            </a:extLst>
          </p:cNvPr>
          <p:cNvGrpSpPr/>
          <p:nvPr/>
        </p:nvGrpSpPr>
        <p:grpSpPr>
          <a:xfrm>
            <a:off x="843462" y="643467"/>
            <a:ext cx="10505074" cy="4080974"/>
            <a:chOff x="843462" y="643467"/>
            <a:chExt cx="10505074" cy="408097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E065B7F-C14D-4DB8-91A8-A9C056451A5D}"/>
                </a:ext>
              </a:extLst>
            </p:cNvPr>
            <p:cNvSpPr/>
            <p:nvPr/>
          </p:nvSpPr>
          <p:spPr>
            <a:xfrm>
              <a:off x="1626869" y="643467"/>
              <a:ext cx="8938260" cy="4080974"/>
            </a:xfrm>
            <a:prstGeom prst="rightArrow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753C7B-7AC4-47B2-AC13-EFBB192A2E2F}"/>
                </a:ext>
              </a:extLst>
            </p:cNvPr>
            <p:cNvSpPr/>
            <p:nvPr/>
          </p:nvSpPr>
          <p:spPr>
            <a:xfrm>
              <a:off x="843462" y="1867759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AMQP</a:t>
              </a:r>
              <a:endParaRPr lang="en-US" sz="2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82CE8D-2D4D-40FE-B9A9-37FFC4FC2506}"/>
                </a:ext>
              </a:extLst>
            </p:cNvPr>
            <p:cNvSpPr/>
            <p:nvPr/>
          </p:nvSpPr>
          <p:spPr>
            <a:xfrm>
              <a:off x="3501373" y="1867759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08265"/>
                <a:satOff val="-221"/>
                <a:lumOff val="-4640"/>
                <a:alphaOff val="0"/>
              </a:schemeClr>
            </a:fillRef>
            <a:effectRef idx="0">
              <a:schemeClr val="accent2">
                <a:hueOff val="-508265"/>
                <a:satOff val="-221"/>
                <a:lumOff val="-464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HTTP</a:t>
              </a:r>
              <a:endParaRPr lang="en-US" sz="21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86F726-A2F4-440A-B0E1-5C7D32E27183}"/>
                </a:ext>
              </a:extLst>
            </p:cNvPr>
            <p:cNvSpPr/>
            <p:nvPr/>
          </p:nvSpPr>
          <p:spPr>
            <a:xfrm>
              <a:off x="6159283" y="1867759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16531"/>
                <a:satOff val="-441"/>
                <a:lumOff val="-9281"/>
                <a:alphaOff val="0"/>
              </a:schemeClr>
            </a:fillRef>
            <a:effectRef idx="0">
              <a:schemeClr val="accent2">
                <a:hueOff val="-1016531"/>
                <a:satOff val="-441"/>
                <a:lumOff val="-92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/>
                <a:t>There are others </a:t>
              </a:r>
              <a:r>
                <a:rPr lang="en-US" sz="2100" dirty="0" err="1"/>
                <a:t>CoAP</a:t>
              </a:r>
              <a:r>
                <a:rPr lang="en-US" sz="2100" dirty="0"/>
                <a:t>, LWM2M, etc.  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Implementations?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000D33-C74A-45D4-BF1B-94C2D13FC4B7}"/>
                </a:ext>
              </a:extLst>
            </p:cNvPr>
            <p:cNvSpPr/>
            <p:nvPr/>
          </p:nvSpPr>
          <p:spPr>
            <a:xfrm>
              <a:off x="8817193" y="1901235"/>
              <a:ext cx="2531343" cy="1632389"/>
            </a:xfrm>
            <a:custGeom>
              <a:avLst/>
              <a:gdLst>
                <a:gd name="connsiteX0" fmla="*/ 0 w 2531343"/>
                <a:gd name="connsiteY0" fmla="*/ 272070 h 1632389"/>
                <a:gd name="connsiteX1" fmla="*/ 272070 w 2531343"/>
                <a:gd name="connsiteY1" fmla="*/ 0 h 1632389"/>
                <a:gd name="connsiteX2" fmla="*/ 2259273 w 2531343"/>
                <a:gd name="connsiteY2" fmla="*/ 0 h 1632389"/>
                <a:gd name="connsiteX3" fmla="*/ 2531343 w 2531343"/>
                <a:gd name="connsiteY3" fmla="*/ 272070 h 1632389"/>
                <a:gd name="connsiteX4" fmla="*/ 2531343 w 2531343"/>
                <a:gd name="connsiteY4" fmla="*/ 1360319 h 1632389"/>
                <a:gd name="connsiteX5" fmla="*/ 2259273 w 2531343"/>
                <a:gd name="connsiteY5" fmla="*/ 1632389 h 1632389"/>
                <a:gd name="connsiteX6" fmla="*/ 272070 w 2531343"/>
                <a:gd name="connsiteY6" fmla="*/ 1632389 h 1632389"/>
                <a:gd name="connsiteX7" fmla="*/ 0 w 2531343"/>
                <a:gd name="connsiteY7" fmla="*/ 1360319 h 1632389"/>
                <a:gd name="connsiteX8" fmla="*/ 0 w 2531343"/>
                <a:gd name="connsiteY8" fmla="*/ 272070 h 163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1343" h="1632389">
                  <a:moveTo>
                    <a:pt x="0" y="272070"/>
                  </a:moveTo>
                  <a:cubicBezTo>
                    <a:pt x="0" y="121810"/>
                    <a:pt x="121810" y="0"/>
                    <a:pt x="272070" y="0"/>
                  </a:cubicBezTo>
                  <a:lnTo>
                    <a:pt x="2259273" y="0"/>
                  </a:lnTo>
                  <a:cubicBezTo>
                    <a:pt x="2409533" y="0"/>
                    <a:pt x="2531343" y="121810"/>
                    <a:pt x="2531343" y="272070"/>
                  </a:cubicBezTo>
                  <a:lnTo>
                    <a:pt x="2531343" y="1360319"/>
                  </a:lnTo>
                  <a:cubicBezTo>
                    <a:pt x="2531343" y="1510579"/>
                    <a:pt x="2409533" y="1632389"/>
                    <a:pt x="2259273" y="1632389"/>
                  </a:cubicBezTo>
                  <a:lnTo>
                    <a:pt x="272070" y="1632389"/>
                  </a:lnTo>
                  <a:cubicBezTo>
                    <a:pt x="121810" y="1632389"/>
                    <a:pt x="0" y="1510579"/>
                    <a:pt x="0" y="1360319"/>
                  </a:cubicBezTo>
                  <a:lnTo>
                    <a:pt x="0" y="2720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24796"/>
                <a:satOff val="-662"/>
                <a:lumOff val="-13921"/>
                <a:alphaOff val="0"/>
              </a:schemeClr>
            </a:fillRef>
            <a:effectRef idx="0">
              <a:schemeClr val="accent2">
                <a:hueOff val="-1524796"/>
                <a:satOff val="-662"/>
                <a:lumOff val="-1392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697" tIns="159697" rIns="159697" bIns="15969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MQTT</a:t>
              </a:r>
              <a:endParaRPr lang="en-US" sz="2100" kern="12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112DDE8-CA6F-4223-A4AB-FA6EF6BE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 Options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AF7EA-86CE-4F7D-A46B-FB512DB16129}"/>
              </a:ext>
            </a:extLst>
          </p:cNvPr>
          <p:cNvGrpSpPr/>
          <p:nvPr/>
        </p:nvGrpSpPr>
        <p:grpSpPr>
          <a:xfrm>
            <a:off x="872041" y="1171002"/>
            <a:ext cx="10302771" cy="3162351"/>
            <a:chOff x="839483" y="2584248"/>
            <a:chExt cx="10302771" cy="158713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0D20FB-B535-4B73-B82E-5C3A73DE5F7C}"/>
                </a:ext>
              </a:extLst>
            </p:cNvPr>
            <p:cNvSpPr/>
            <p:nvPr/>
          </p:nvSpPr>
          <p:spPr>
            <a:xfrm>
              <a:off x="839483" y="2584248"/>
              <a:ext cx="1892345" cy="1587130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994299 w 1892345"/>
                <a:gd name="connsiteY4" fmla="*/ 9387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324642 w 1892345"/>
                <a:gd name="connsiteY7" fmla="*/ 0 h 1587131"/>
                <a:gd name="connsiteX8" fmla="*/ 1892345 w 1892345"/>
                <a:gd name="connsiteY8" fmla="*/ 0 h 1587131"/>
                <a:gd name="connsiteX9" fmla="*/ 1892345 w 1892345"/>
                <a:gd name="connsiteY9" fmla="*/ 1587131 h 1587131"/>
                <a:gd name="connsiteX10" fmla="*/ 0 w 1892345"/>
                <a:gd name="connsiteY10" fmla="*/ 1587131 h 1587131"/>
                <a:gd name="connsiteX11" fmla="*/ 0 w 1892345"/>
                <a:gd name="connsiteY11" fmla="*/ 0 h 1587131"/>
                <a:gd name="connsiteX0" fmla="*/ 0 w 1892345"/>
                <a:gd name="connsiteY0" fmla="*/ 262112 h 1849243"/>
                <a:gd name="connsiteX1" fmla="*/ 567704 w 1892345"/>
                <a:gd name="connsiteY1" fmla="*/ 262112 h 1849243"/>
                <a:gd name="connsiteX2" fmla="*/ 567704 w 1892345"/>
                <a:gd name="connsiteY2" fmla="*/ 262112 h 1849243"/>
                <a:gd name="connsiteX3" fmla="*/ 567704 w 1892345"/>
                <a:gd name="connsiteY3" fmla="*/ 262112 h 1849243"/>
                <a:gd name="connsiteX4" fmla="*/ 978257 w 1892345"/>
                <a:gd name="connsiteY4" fmla="*/ 0 h 1849243"/>
                <a:gd name="connsiteX5" fmla="*/ 1324642 w 1892345"/>
                <a:gd name="connsiteY5" fmla="*/ 262112 h 1849243"/>
                <a:gd name="connsiteX6" fmla="*/ 1324642 w 1892345"/>
                <a:gd name="connsiteY6" fmla="*/ 262112 h 1849243"/>
                <a:gd name="connsiteX7" fmla="*/ 1324642 w 1892345"/>
                <a:gd name="connsiteY7" fmla="*/ 262112 h 1849243"/>
                <a:gd name="connsiteX8" fmla="*/ 1892345 w 1892345"/>
                <a:gd name="connsiteY8" fmla="*/ 262112 h 1849243"/>
                <a:gd name="connsiteX9" fmla="*/ 1892345 w 1892345"/>
                <a:gd name="connsiteY9" fmla="*/ 1849243 h 1849243"/>
                <a:gd name="connsiteX10" fmla="*/ 0 w 1892345"/>
                <a:gd name="connsiteY10" fmla="*/ 1849243 h 1849243"/>
                <a:gd name="connsiteX11" fmla="*/ 0 w 1892345"/>
                <a:gd name="connsiteY11" fmla="*/ 262112 h 1849243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256882"/>
                <a:satOff val="-888"/>
                <a:lumOff val="-422"/>
                <a:alphaOff val="0"/>
              </a:schemeClr>
            </a:lnRef>
            <a:fillRef idx="1">
              <a:schemeClr val="accent2">
                <a:tint val="40000"/>
                <a:alpha val="90000"/>
                <a:hueOff val="-256882"/>
                <a:satOff val="-888"/>
                <a:lumOff val="-422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256882"/>
                <a:satOff val="-888"/>
                <a:lumOff val="-42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Likely different than you are used to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5210C8-C7B0-4537-8F7B-9FF3FD33A471}"/>
                </a:ext>
              </a:extLst>
            </p:cNvPr>
            <p:cNvSpPr/>
            <p:nvPr/>
          </p:nvSpPr>
          <p:spPr>
            <a:xfrm>
              <a:off x="2942090" y="2584249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292933 h 1880064"/>
                <a:gd name="connsiteX1" fmla="*/ 567704 w 1892345"/>
                <a:gd name="connsiteY1" fmla="*/ 292933 h 1880064"/>
                <a:gd name="connsiteX2" fmla="*/ 567704 w 1892345"/>
                <a:gd name="connsiteY2" fmla="*/ 292933 h 1880064"/>
                <a:gd name="connsiteX3" fmla="*/ 567704 w 1892345"/>
                <a:gd name="connsiteY3" fmla="*/ 292933 h 1880064"/>
                <a:gd name="connsiteX4" fmla="*/ 927123 w 1892345"/>
                <a:gd name="connsiteY4" fmla="*/ 0 h 1880064"/>
                <a:gd name="connsiteX5" fmla="*/ 1324642 w 1892345"/>
                <a:gd name="connsiteY5" fmla="*/ 292933 h 1880064"/>
                <a:gd name="connsiteX6" fmla="*/ 1324642 w 1892345"/>
                <a:gd name="connsiteY6" fmla="*/ 292933 h 1880064"/>
                <a:gd name="connsiteX7" fmla="*/ 1324642 w 1892345"/>
                <a:gd name="connsiteY7" fmla="*/ 292933 h 1880064"/>
                <a:gd name="connsiteX8" fmla="*/ 1892345 w 1892345"/>
                <a:gd name="connsiteY8" fmla="*/ 292933 h 1880064"/>
                <a:gd name="connsiteX9" fmla="*/ 1892345 w 1892345"/>
                <a:gd name="connsiteY9" fmla="*/ 1880064 h 1880064"/>
                <a:gd name="connsiteX10" fmla="*/ 0 w 1892345"/>
                <a:gd name="connsiteY10" fmla="*/ 1880064 h 1880064"/>
                <a:gd name="connsiteX11" fmla="*/ 0 w 1892345"/>
                <a:gd name="connsiteY11" fmla="*/ 292933 h 1880064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642205"/>
                <a:satOff val="-2220"/>
                <a:lumOff val="-1055"/>
                <a:alphaOff val="0"/>
              </a:schemeClr>
            </a:lnRef>
            <a:fillRef idx="1">
              <a:schemeClr val="accent2">
                <a:tint val="40000"/>
                <a:alpha val="90000"/>
                <a:hueOff val="-642205"/>
                <a:satOff val="-2220"/>
                <a:lumOff val="-105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642205"/>
                <a:satOff val="-2220"/>
                <a:lumOff val="-10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Visual Studio and Eclipse option for some platforms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DA2D9-B858-4E7A-A0CC-ED4001BF4589}"/>
                </a:ext>
              </a:extLst>
            </p:cNvPr>
            <p:cNvSpPr/>
            <p:nvPr/>
          </p:nvSpPr>
          <p:spPr>
            <a:xfrm>
              <a:off x="5044696" y="2584248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279773 h 1866904"/>
                <a:gd name="connsiteX1" fmla="*/ 567704 w 1892345"/>
                <a:gd name="connsiteY1" fmla="*/ 279773 h 1866904"/>
                <a:gd name="connsiteX2" fmla="*/ 567704 w 1892345"/>
                <a:gd name="connsiteY2" fmla="*/ 279773 h 1866904"/>
                <a:gd name="connsiteX3" fmla="*/ 567704 w 1892345"/>
                <a:gd name="connsiteY3" fmla="*/ 279773 h 1866904"/>
                <a:gd name="connsiteX4" fmla="*/ 955698 w 1892345"/>
                <a:gd name="connsiteY4" fmla="*/ 0 h 1866904"/>
                <a:gd name="connsiteX5" fmla="*/ 1324642 w 1892345"/>
                <a:gd name="connsiteY5" fmla="*/ 279773 h 1866904"/>
                <a:gd name="connsiteX6" fmla="*/ 1324642 w 1892345"/>
                <a:gd name="connsiteY6" fmla="*/ 279773 h 1866904"/>
                <a:gd name="connsiteX7" fmla="*/ 1324642 w 1892345"/>
                <a:gd name="connsiteY7" fmla="*/ 279773 h 1866904"/>
                <a:gd name="connsiteX8" fmla="*/ 1892345 w 1892345"/>
                <a:gd name="connsiteY8" fmla="*/ 279773 h 1866904"/>
                <a:gd name="connsiteX9" fmla="*/ 1892345 w 1892345"/>
                <a:gd name="connsiteY9" fmla="*/ 1866904 h 1866904"/>
                <a:gd name="connsiteX10" fmla="*/ 0 w 1892345"/>
                <a:gd name="connsiteY10" fmla="*/ 1866904 h 1866904"/>
                <a:gd name="connsiteX11" fmla="*/ 0 w 1892345"/>
                <a:gd name="connsiteY11" fmla="*/ 279773 h 1866904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1027528"/>
                <a:satOff val="-3551"/>
                <a:lumOff val="-1689"/>
                <a:alphaOff val="0"/>
              </a:schemeClr>
            </a:lnRef>
            <a:fillRef idx="1">
              <a:schemeClr val="accent2">
                <a:tint val="40000"/>
                <a:alpha val="90000"/>
                <a:hueOff val="-1027528"/>
                <a:satOff val="-3551"/>
                <a:lumOff val="-168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027528"/>
                <a:satOff val="-3551"/>
                <a:lumOff val="-16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Mbed (IDE, platform, ecosystem)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339C8B-F888-4441-93A1-458D67601AE7}"/>
                </a:ext>
              </a:extLst>
            </p:cNvPr>
            <p:cNvSpPr/>
            <p:nvPr/>
          </p:nvSpPr>
          <p:spPr>
            <a:xfrm>
              <a:off x="7147303" y="2584248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1412851"/>
                <a:satOff val="-4883"/>
                <a:lumOff val="-2322"/>
                <a:alphaOff val="0"/>
              </a:schemeClr>
            </a:lnRef>
            <a:fillRef idx="1">
              <a:schemeClr val="accent2">
                <a:tint val="40000"/>
                <a:alpha val="90000"/>
                <a:hueOff val="-1412851"/>
                <a:satOff val="-4883"/>
                <a:lumOff val="-2322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412851"/>
                <a:satOff val="-4883"/>
                <a:lumOff val="-232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PlatformIO</a:t>
              </a:r>
              <a:endParaRPr lang="en-US" sz="24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EF45B8-E443-48A6-ABE4-0D028C7405E1}"/>
                </a:ext>
              </a:extLst>
            </p:cNvPr>
            <p:cNvSpPr/>
            <p:nvPr/>
          </p:nvSpPr>
          <p:spPr>
            <a:xfrm>
              <a:off x="9249909" y="2584248"/>
              <a:ext cx="1892345" cy="1587131"/>
            </a:xfrm>
            <a:custGeom>
              <a:avLst/>
              <a:gdLst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378469 h 1965600"/>
                <a:gd name="connsiteX1" fmla="*/ 567704 w 1892345"/>
                <a:gd name="connsiteY1" fmla="*/ 378469 h 1965600"/>
                <a:gd name="connsiteX2" fmla="*/ 567704 w 1892345"/>
                <a:gd name="connsiteY2" fmla="*/ 378469 h 1965600"/>
                <a:gd name="connsiteX3" fmla="*/ 567704 w 1892345"/>
                <a:gd name="connsiteY3" fmla="*/ 378469 h 1965600"/>
                <a:gd name="connsiteX4" fmla="*/ 946173 w 1892345"/>
                <a:gd name="connsiteY4" fmla="*/ 0 h 1965600"/>
                <a:gd name="connsiteX5" fmla="*/ 1324642 w 1892345"/>
                <a:gd name="connsiteY5" fmla="*/ 378469 h 1965600"/>
                <a:gd name="connsiteX6" fmla="*/ 1324642 w 1892345"/>
                <a:gd name="connsiteY6" fmla="*/ 378469 h 1965600"/>
                <a:gd name="connsiteX7" fmla="*/ 1324642 w 1892345"/>
                <a:gd name="connsiteY7" fmla="*/ 378469 h 1965600"/>
                <a:gd name="connsiteX8" fmla="*/ 1892345 w 1892345"/>
                <a:gd name="connsiteY8" fmla="*/ 378469 h 1965600"/>
                <a:gd name="connsiteX9" fmla="*/ 1892345 w 1892345"/>
                <a:gd name="connsiteY9" fmla="*/ 1965600 h 1965600"/>
                <a:gd name="connsiteX10" fmla="*/ 0 w 1892345"/>
                <a:gd name="connsiteY10" fmla="*/ 1965600 h 1965600"/>
                <a:gd name="connsiteX11" fmla="*/ 0 w 1892345"/>
                <a:gd name="connsiteY11" fmla="*/ 378469 h 1965600"/>
                <a:gd name="connsiteX0" fmla="*/ 0 w 1892345"/>
                <a:gd name="connsiteY0" fmla="*/ 0 h 1587131"/>
                <a:gd name="connsiteX1" fmla="*/ 567704 w 1892345"/>
                <a:gd name="connsiteY1" fmla="*/ 0 h 1587131"/>
                <a:gd name="connsiteX2" fmla="*/ 567704 w 1892345"/>
                <a:gd name="connsiteY2" fmla="*/ 0 h 1587131"/>
                <a:gd name="connsiteX3" fmla="*/ 567704 w 1892345"/>
                <a:gd name="connsiteY3" fmla="*/ 0 h 1587131"/>
                <a:gd name="connsiteX4" fmla="*/ 1324642 w 1892345"/>
                <a:gd name="connsiteY4" fmla="*/ 0 h 1587131"/>
                <a:gd name="connsiteX5" fmla="*/ 1324642 w 1892345"/>
                <a:gd name="connsiteY5" fmla="*/ 0 h 1587131"/>
                <a:gd name="connsiteX6" fmla="*/ 1324642 w 1892345"/>
                <a:gd name="connsiteY6" fmla="*/ 0 h 1587131"/>
                <a:gd name="connsiteX7" fmla="*/ 1892345 w 1892345"/>
                <a:gd name="connsiteY7" fmla="*/ 0 h 1587131"/>
                <a:gd name="connsiteX8" fmla="*/ 1892345 w 1892345"/>
                <a:gd name="connsiteY8" fmla="*/ 1587131 h 1587131"/>
                <a:gd name="connsiteX9" fmla="*/ 0 w 1892345"/>
                <a:gd name="connsiteY9" fmla="*/ 1587131 h 1587131"/>
                <a:gd name="connsiteX10" fmla="*/ 0 w 1892345"/>
                <a:gd name="connsiteY10" fmla="*/ 0 h 158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2345" h="1587131">
                  <a:moveTo>
                    <a:pt x="0" y="0"/>
                  </a:moveTo>
                  <a:lnTo>
                    <a:pt x="567704" y="0"/>
                  </a:lnTo>
                  <a:lnTo>
                    <a:pt x="567704" y="0"/>
                  </a:lnTo>
                  <a:lnTo>
                    <a:pt x="567704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324642" y="0"/>
                  </a:lnTo>
                  <a:lnTo>
                    <a:pt x="1892345" y="0"/>
                  </a:lnTo>
                  <a:lnTo>
                    <a:pt x="1892345" y="1587131"/>
                  </a:lnTo>
                  <a:lnTo>
                    <a:pt x="0" y="15871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1798174"/>
                <a:satOff val="-6215"/>
                <a:lumOff val="-2955"/>
                <a:alphaOff val="0"/>
              </a:schemeClr>
            </a:lnRef>
            <a:fillRef idx="1">
              <a:schemeClr val="accent2">
                <a:tint val="40000"/>
                <a:alpha val="90000"/>
                <a:hueOff val="-1798174"/>
                <a:satOff val="-6215"/>
                <a:lumOff val="-295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798174"/>
                <a:satOff val="-6215"/>
                <a:lumOff val="-29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270" tIns="543569" rIns="149270" bIns="16510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Other “embedded” tool-chains are usually expensive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53F71D4-90BD-437A-B293-A113CC777ACB}"/>
              </a:ext>
            </a:extLst>
          </p:cNvPr>
          <p:cNvSpPr txBox="1"/>
          <p:nvPr/>
        </p:nvSpPr>
        <p:spPr>
          <a:xfrm>
            <a:off x="7121461" y="4333355"/>
            <a:ext cx="269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http://docs.platformio.org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809396C-997C-40ED-A4A3-4D11FF0D0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Debugging Device Applications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37989"/>
              </p:ext>
            </p:extLst>
          </p:nvPr>
        </p:nvGraphicFramePr>
        <p:xfrm>
          <a:off x="4905774" y="6773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C73BC46-5F93-483A-83F1-65DA8BD66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4812" y="0"/>
            <a:ext cx="1017188" cy="10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ooUQ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486A91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873</Words>
  <Application>Microsoft Office PowerPoint</Application>
  <PresentationFormat>Widescreen</PresentationFormat>
  <Paragraphs>177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IoT for the Enterprise</vt:lpstr>
      <vt:lpstr>Why Do IoT?</vt:lpstr>
      <vt:lpstr>IoT Implementation Challenges</vt:lpstr>
      <vt:lpstr>IoT Device Constraints</vt:lpstr>
      <vt:lpstr>Pick Two</vt:lpstr>
      <vt:lpstr>Communications</vt:lpstr>
      <vt:lpstr>Application Protocols </vt:lpstr>
      <vt:lpstr>IDE Options</vt:lpstr>
      <vt:lpstr>Debugging Device Applications</vt:lpstr>
      <vt:lpstr>Watchdog Processes</vt:lpstr>
      <vt:lpstr>Security</vt:lpstr>
      <vt:lpstr>Platforms</vt:lpstr>
      <vt:lpstr>Buy Where You Can, Build Where You Must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for the Enterprise</dc:title>
  <dc:creator>Greg Terrell</dc:creator>
  <cp:lastModifiedBy>Greg Terrell</cp:lastModifiedBy>
  <cp:revision>36</cp:revision>
  <dcterms:created xsi:type="dcterms:W3CDTF">2017-08-25T12:22:36Z</dcterms:created>
  <dcterms:modified xsi:type="dcterms:W3CDTF">2017-09-25T23:01:12Z</dcterms:modified>
</cp:coreProperties>
</file>