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F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7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6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DBF9-D3F3-40B1-93C5-7BF21ED08AE9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14B5-4B6B-4F92-B383-8C09C3D2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04800" y="1600200"/>
            <a:ext cx="2590800" cy="3231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0100" y="3253556"/>
            <a:ext cx="16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Creek water or distilled water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0" y="1600200"/>
            <a:ext cx="2590800" cy="3231688"/>
            <a:chOff x="484414" y="771533"/>
            <a:chExt cx="2590800" cy="3231688"/>
          </a:xfrm>
        </p:grpSpPr>
        <p:sp>
          <p:nvSpPr>
            <p:cNvPr id="10" name="Can 9"/>
            <p:cNvSpPr/>
            <p:nvPr/>
          </p:nvSpPr>
          <p:spPr>
            <a:xfrm>
              <a:off x="484414" y="771533"/>
              <a:ext cx="2590800" cy="32316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560614" y="1828799"/>
              <a:ext cx="2438400" cy="2087335"/>
            </a:xfrm>
            <a:prstGeom prst="can">
              <a:avLst>
                <a:gd name="adj" fmla="val 29694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3014" y="2609671"/>
              <a:ext cx="21336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Wetland soils, plant matter, or nothing (empty bottle)</a:t>
              </a:r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800600" y="5181600"/>
            <a:ext cx="1828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 is Filtered w/ GFF filters and added to algae at dilution rate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5791200" y="1600200"/>
            <a:ext cx="2590800" cy="3231688"/>
            <a:chOff x="6096000" y="1550528"/>
            <a:chExt cx="2590800" cy="3231688"/>
          </a:xfrm>
        </p:grpSpPr>
        <p:sp>
          <p:nvSpPr>
            <p:cNvPr id="14" name="Can 13"/>
            <p:cNvSpPr/>
            <p:nvPr/>
          </p:nvSpPr>
          <p:spPr>
            <a:xfrm>
              <a:off x="6096000" y="1550528"/>
              <a:ext cx="2590800" cy="32316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77000" y="3018730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302829" y="3101156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0" y="3253556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0543" y="2683996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01000" y="3547460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83829" y="4015460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3458741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36229" y="4285468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229600" y="4209268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001000" y="4402587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305800" y="2612554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368143" y="3750404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13172" y="2498939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72200" y="4335902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629400" y="3166372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924800" y="2581266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351297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153400" y="3183387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229600" y="4396460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077200" y="2987444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48600" y="3823803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305800" y="3122831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382000" y="3976203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770914" y="4548860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487886" y="4203141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335486" y="2422739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077200" y="2657466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26629" y="3976203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44343" y="3500521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585858" y="3652921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324600" y="2809866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620000" y="4278068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923314" y="4437868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60772" y="4244060"/>
              <a:ext cx="152400" cy="152400"/>
            </a:xfrm>
            <a:prstGeom prst="ellipse">
              <a:avLst/>
            </a:prstGeom>
            <a:solidFill>
              <a:srgbClr val="3FF814"/>
            </a:solidFill>
            <a:ln>
              <a:solidFill>
                <a:srgbClr val="3FF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47114" y="2731940"/>
              <a:ext cx="104502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Water is added to a flask with algae</a:t>
              </a:r>
              <a:endParaRPr lang="en-US" dirty="0"/>
            </a:p>
          </p:txBody>
        </p:sp>
      </p:grpSp>
      <p:cxnSp>
        <p:nvCxnSpPr>
          <p:cNvPr id="52" name="Elbow Connector 51"/>
          <p:cNvCxnSpPr>
            <a:stCxn id="11" idx="1"/>
            <a:endCxn id="75" idx="1"/>
          </p:cNvCxnSpPr>
          <p:nvPr/>
        </p:nvCxnSpPr>
        <p:spPr>
          <a:xfrm rot="5400000" flipH="1" flipV="1">
            <a:off x="1425199" y="929899"/>
            <a:ext cx="845303" cy="495300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  <a:endCxn id="49" idx="1"/>
          </p:cNvCxnSpPr>
          <p:nvPr/>
        </p:nvCxnSpPr>
        <p:spPr>
          <a:xfrm rot="16200000" flipH="1">
            <a:off x="4097062" y="5078226"/>
            <a:ext cx="949877" cy="457200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9" idx="3"/>
            <a:endCxn id="14" idx="3"/>
          </p:cNvCxnSpPr>
          <p:nvPr/>
        </p:nvCxnSpPr>
        <p:spPr>
          <a:xfrm flipV="1">
            <a:off x="6629400" y="4831888"/>
            <a:ext cx="457200" cy="949877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4" idx="1"/>
            <a:endCxn id="68" idx="1"/>
          </p:cNvCxnSpPr>
          <p:nvPr/>
        </p:nvCxnSpPr>
        <p:spPr>
          <a:xfrm rot="5400000" flipH="1" flipV="1">
            <a:off x="6910432" y="1081132"/>
            <a:ext cx="695236" cy="342900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29500" y="304799"/>
            <a:ext cx="1600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 and algae are removed at dilution rate</a:t>
            </a:r>
            <a:endParaRPr lang="en-US" dirty="0"/>
          </a:p>
        </p:txBody>
      </p:sp>
      <p:cxnSp>
        <p:nvCxnSpPr>
          <p:cNvPr id="74" name="Elbow Connector 73"/>
          <p:cNvCxnSpPr>
            <a:stCxn id="75" idx="3"/>
            <a:endCxn id="10" idx="1"/>
          </p:cNvCxnSpPr>
          <p:nvPr/>
        </p:nvCxnSpPr>
        <p:spPr>
          <a:xfrm>
            <a:off x="3695700" y="754897"/>
            <a:ext cx="647700" cy="845303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95500" y="293232"/>
            <a:ext cx="1600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 is added without disturbing soils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Looi</dc:creator>
  <cp:lastModifiedBy>Alex Looi</cp:lastModifiedBy>
  <cp:revision>4</cp:revision>
  <dcterms:created xsi:type="dcterms:W3CDTF">2015-01-25T21:23:23Z</dcterms:created>
  <dcterms:modified xsi:type="dcterms:W3CDTF">2015-01-25T23:24:02Z</dcterms:modified>
</cp:coreProperties>
</file>