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E3908-4045-1447-BACE-958C0B4FB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B6AEBF-9D55-D110-6AAD-3A3054AFB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2EE9ED-297A-54A3-F525-E0076179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186C-22D3-453E-8AFF-72BBC7672C77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9F91FD-883E-2EFC-00BA-B9A1ED66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D803D0-392A-0AA5-2F11-85822DAC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27CF-4F23-4C9C-8E46-01D69FB65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96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0DB0E0-36ED-C0E0-2A56-25B2DA87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02D780-0F04-FA5E-F651-DD32CE3E4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727416-7F5C-5119-D6FD-B9BB33F7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186C-22D3-453E-8AFF-72BBC7672C77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88DF35-D336-CA97-541F-02CD928C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CAC155-5E63-CB2F-D891-3D61935F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27CF-4F23-4C9C-8E46-01D69FB65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538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3C91B98-BC3B-02C4-EC3D-663B5691B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C1958CF-7B6C-1829-3F65-9C703E5D0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8E593C-274E-434D-F5E2-E5D5BE295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186C-22D3-453E-8AFF-72BBC7672C77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E5F79B-E6F1-EA0E-C2C5-E4E3D4A2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E63911-9ED2-3854-5F0A-7B7268E2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27CF-4F23-4C9C-8E46-01D69FB65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0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A8AAF-6E45-D946-7462-E8708B11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9187B-9102-5C3E-4F7C-9787ABD2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E70BC6-7D75-3CC7-D309-7E45EBB38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186C-22D3-453E-8AFF-72BBC7672C77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25B959-2446-A496-5077-BFC8EE0E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760C0E-BAAD-CCB7-1BB5-2E765A16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27CF-4F23-4C9C-8E46-01D69FB65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711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EE1E3D-F7BC-A0D1-E173-1618CDB5C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815EF4-B6D0-7D7D-0692-4EA9164F6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B0C9B7-6733-30A5-A097-9E50C704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186C-22D3-453E-8AFF-72BBC7672C77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4C799C-798C-D461-65DE-2E8B473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BCC17D-CD0D-50F0-98F4-3CC7E7EC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27CF-4F23-4C9C-8E46-01D69FB65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718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AF060C-7F76-EC5D-D869-F6C415EE7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4F4F70-C029-2937-F54F-09745E964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E03985-09BC-2418-93C6-F2786365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65FBF8-5DC5-1319-7019-4B8BF025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186C-22D3-453E-8AFF-72BBC7672C77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B17F37-10D3-FD60-EF85-03436648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BE796F-138E-EC47-6948-D5074DF0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27CF-4F23-4C9C-8E46-01D69FB65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45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A5249B-6DF0-342C-A4E0-EB1F440A1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23D5AF-09CA-BEA4-DCFE-003EAF8E8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6B4C24-A756-786A-BB40-5473C6CAB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7A4FE9-12BE-6994-8DF6-4A90EC1F6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549E066-E27A-1FFA-31B7-4339CC60F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1DBE10D-FE7C-A8AA-7D57-1E86386CA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186C-22D3-453E-8AFF-72BBC7672C77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075D56A-EFAB-39CB-35B3-BB2D08D6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7078C4-09A8-0175-8516-049352D5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27CF-4F23-4C9C-8E46-01D69FB65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03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44A27-C425-DDBD-972A-DABBE6FBF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449D4BB-6F49-1B7B-1E08-A24A0C99E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186C-22D3-453E-8AFF-72BBC7672C77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B85736C-3F8B-D14D-28F5-220EB18F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9EBC1E-5FC6-D18A-7DBE-3F58418A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27CF-4F23-4C9C-8E46-01D69FB65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25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BB07CA-E09A-8751-10D5-6F813A69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186C-22D3-453E-8AFF-72BBC7672C77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445BDA-A922-1B84-4E95-DD4B5BD59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4FCC15-07A8-389B-DBAC-C21357069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27CF-4F23-4C9C-8E46-01D69FB65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7118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04341-AF1B-04B8-7D78-F2208C99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EB2EA1-899D-CB83-8FE2-D448EF547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AFB595-9779-21B9-9A2B-A135D1CFA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2532CD1-7264-E399-F22F-BD51FFB2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186C-22D3-453E-8AFF-72BBC7672C77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7E59679-1667-E37F-519D-E0A63D4B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F2A4DF-CEB6-F8F0-E4CA-1CA49A81D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27CF-4F23-4C9C-8E46-01D69FB65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66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D5AF2-B3C3-9179-31A4-B4CDFFA71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E81E88-94FB-2992-E5E9-B5D8D4536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7EF1AA-6E91-569B-BB73-160E0A963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0BBAD93-0EBB-86CE-969F-3F3528CF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186C-22D3-453E-8AFF-72BBC7672C77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A38128-5A6F-E81C-35C9-66BAF383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718A57-8F53-D826-4A0E-EE76AC9F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827CF-4F23-4C9C-8E46-01D69FB65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81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65561F-A87C-18CC-4EAC-783EFBEAA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23E888-CD48-AEEE-A427-9E1FB07BB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A781AB-363C-5880-CAFC-84ADDAB7A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186C-22D3-453E-8AFF-72BBC7672C77}" type="datetimeFigureOut">
              <a:rPr lang="ru-RU" smtClean="0"/>
              <a:t>12.05.2025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72A0D2-FD13-0D27-B66A-CC38EA6EA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5FC6A7-0458-FDA4-8C37-B46353F79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827CF-4F23-4C9C-8E46-01D69FB65F2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810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4C54C2D-6D11-9F5B-4891-B2CAA2864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4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A675698-44D2-454E-102A-1F0244674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22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2FA199F-67B6-1108-3E9B-098BCD26E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37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6A2C02-20CE-F0B4-9D51-C706E0526C19}"/>
              </a:ext>
            </a:extLst>
          </p:cNvPr>
          <p:cNvSpPr txBox="1"/>
          <p:nvPr/>
        </p:nvSpPr>
        <p:spPr>
          <a:xfrm>
            <a:off x="2599765" y="1250576"/>
            <a:ext cx="699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Thanks for your time!</a:t>
            </a:r>
            <a:endParaRPr lang="ru-RU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66560-51EB-A7D6-E801-E31C39C2E8CF}"/>
              </a:ext>
            </a:extLst>
          </p:cNvPr>
          <p:cNvSpPr txBox="1"/>
          <p:nvPr/>
        </p:nvSpPr>
        <p:spPr>
          <a:xfrm>
            <a:off x="2599765" y="2357716"/>
            <a:ext cx="699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out our project's git!</a:t>
            </a:r>
            <a:endParaRPr lang="ru-RU" sz="2400" dirty="0"/>
          </a:p>
        </p:txBody>
      </p:sp>
      <p:pic>
        <p:nvPicPr>
          <p:cNvPr id="1026" name="Picture 2" descr="Изображение выглядит как шаблон, прямоугольный, пиксель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9012416-0419-3917-AF6B-0AE55A1DA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178" y="2819381"/>
            <a:ext cx="3209644" cy="320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88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9E6A36-CCED-222B-C294-09097225E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2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6EECEB-2006-4C15-9113-F8E57C2C5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306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631F94-CF7E-105D-8B6C-E2ACB4243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9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76CECE8-CF96-BBBB-6CDF-6F9B1FF2F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557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D75853-D6D5-0D82-AF63-025A355C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16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A0087-F84B-B637-47C2-9A7720AEA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7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7D549D-6C3F-5E7B-D261-6C6710012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27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9830DA-DA22-6011-03B5-37387A65A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2369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</Words>
  <Application>Microsoft Office PowerPoint</Application>
  <PresentationFormat>Широкоэкранный</PresentationFormat>
  <Paragraphs>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Коля Машкин</dc:creator>
  <cp:lastModifiedBy>Коля Машкин</cp:lastModifiedBy>
  <cp:revision>4</cp:revision>
  <dcterms:created xsi:type="dcterms:W3CDTF">2025-05-12T14:36:40Z</dcterms:created>
  <dcterms:modified xsi:type="dcterms:W3CDTF">2025-05-12T14:52:20Z</dcterms:modified>
</cp:coreProperties>
</file>