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2FE9-682C-4A3A-BBDF-D4EF2FD6FB6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0CB8-44D7-4DD1-9D5E-FCCF1EAFE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5695360" y="5161920"/>
            <a:ext cx="1153302" cy="130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Catálogo de Productos</a:t>
            </a:r>
            <a:endParaRPr lang="en-US" dirty="0"/>
          </a:p>
        </p:txBody>
      </p:sp>
      <p:sp>
        <p:nvSpPr>
          <p:cNvPr id="6" name="Flecha abajo 5"/>
          <p:cNvSpPr/>
          <p:nvPr/>
        </p:nvSpPr>
        <p:spPr>
          <a:xfrm>
            <a:off x="6029695" y="4276394"/>
            <a:ext cx="484632" cy="66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https://lh6.googleusercontent.com/5k1Aj9hbMwZr72wTNJrz01gNZyqgkQdvvRi3GjOiSsq7v7agRlf6HWPE-cVkRepGmEsk2W8rpBdXZnXBSZmHB3RIjV_Xd5CXIVTaZVDy74n8qy8otpF5HCcQxIYJcw"/>
          <p:cNvSpPr>
            <a:spLocks noChangeAspect="1" noChangeArrowheads="1"/>
          </p:cNvSpPr>
          <p:nvPr/>
        </p:nvSpPr>
        <p:spPr bwMode="auto">
          <a:xfrm>
            <a:off x="194211" y="-212725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281839" y="2807130"/>
            <a:ext cx="1980344" cy="1359073"/>
            <a:chOff x="5915052" y="2778065"/>
            <a:chExt cx="1980344" cy="1359073"/>
          </a:xfrm>
        </p:grpSpPr>
        <p:sp>
          <p:nvSpPr>
            <p:cNvPr id="5" name="Elipse 4"/>
            <p:cNvSpPr/>
            <p:nvPr/>
          </p:nvSpPr>
          <p:spPr>
            <a:xfrm>
              <a:off x="5915052" y="2778065"/>
              <a:ext cx="1980344" cy="135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 smtClean="0"/>
                <a:t>App engine</a:t>
              </a:r>
              <a:endParaRPr lang="en-US" dirty="0"/>
            </a:p>
          </p:txBody>
        </p:sp>
        <p:pic>
          <p:nvPicPr>
            <p:cNvPr id="1028" name="Picture 4" descr="https://lh6.googleusercontent.com/5k1Aj9hbMwZr72wTNJrz01gNZyqgkQdvvRi3GjOiSsq7v7agRlf6HWPE-cVkRepGmEsk2W8rpBdXZnXBSZmHB3RIjV_Xd5CXIVTaZVDy74n8qy8otpF5HCcQxIYJc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556" y="3357215"/>
              <a:ext cx="641239" cy="64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/>
          <p:cNvGrpSpPr/>
          <p:nvPr/>
        </p:nvGrpSpPr>
        <p:grpSpPr>
          <a:xfrm>
            <a:off x="1869849" y="1661451"/>
            <a:ext cx="1983751" cy="1476532"/>
            <a:chOff x="2087113" y="1930478"/>
            <a:chExt cx="1983751" cy="1476532"/>
          </a:xfrm>
        </p:grpSpPr>
        <p:sp>
          <p:nvSpPr>
            <p:cNvPr id="8" name="Elipse 7"/>
            <p:cNvSpPr/>
            <p:nvPr/>
          </p:nvSpPr>
          <p:spPr>
            <a:xfrm>
              <a:off x="2087113" y="1930478"/>
              <a:ext cx="1983751" cy="1476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 smtClean="0"/>
                <a:t>Calendar API</a:t>
              </a:r>
              <a:endParaRPr lang="en-US" dirty="0"/>
            </a:p>
          </p:txBody>
        </p:sp>
        <p:pic>
          <p:nvPicPr>
            <p:cNvPr id="1030" name="Picture 6" descr="https://lh6.googleusercontent.com/uk_kX9E_8s7Wbvd0bbDomH_Q3Ct6E5K3VwChNSYd0TKdog17eRJlwGioNeBoeHpCwrll6V9xvQqDDqwN8p9IcszHTVMQxgb5nACobaPI40E64LaEvcph9Mc_fLJeT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614" y="2520194"/>
              <a:ext cx="666750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ángulo 9"/>
          <p:cNvSpPr/>
          <p:nvPr/>
        </p:nvSpPr>
        <p:spPr>
          <a:xfrm>
            <a:off x="888642" y="0"/>
            <a:ext cx="10766738" cy="6714430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 rot="12643025">
            <a:off x="3948315" y="2603485"/>
            <a:ext cx="978408" cy="541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 rot="19706735">
            <a:off x="7452811" y="26861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>
            <a:off x="5623128" y="1433565"/>
            <a:ext cx="1375667" cy="1181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8422929" y="1468353"/>
            <a:ext cx="1983751" cy="1460154"/>
            <a:chOff x="6994859" y="1678754"/>
            <a:chExt cx="1983751" cy="1460154"/>
          </a:xfrm>
        </p:grpSpPr>
        <p:sp>
          <p:nvSpPr>
            <p:cNvPr id="14" name="Elipse 13"/>
            <p:cNvSpPr/>
            <p:nvPr/>
          </p:nvSpPr>
          <p:spPr>
            <a:xfrm>
              <a:off x="6994859" y="1678754"/>
              <a:ext cx="1983751" cy="1460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 smtClean="0"/>
                <a:t>Analytics API</a:t>
              </a:r>
              <a:endParaRPr lang="en-US" dirty="0"/>
            </a:p>
          </p:txBody>
        </p: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5229" y="2333893"/>
              <a:ext cx="485775" cy="552450"/>
            </a:xfrm>
            <a:prstGeom prst="rect">
              <a:avLst/>
            </a:prstGeom>
          </p:spPr>
        </p:pic>
      </p:grpSp>
      <p:pic>
        <p:nvPicPr>
          <p:cNvPr id="1034" name="Picture 10" descr="https://lh5.googleusercontent.com/K62yNGMGhfWEKCUqALOqkyZZMODmNgPZuLbr-XryxFonNBIfduOGlwqwGPrjmshI8wxLBgO0h8bdPOeuWJIPCuf1QxJcrw3BwNwy0yEpkUm3v61ZgyyCXwv83vQ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73" y="177181"/>
            <a:ext cx="12096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9to5google.files.wordpress.com/2012/01/256px-google_chrome_2011_computer_icon-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27" y="54803"/>
            <a:ext cx="693844" cy="6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1820"/>
            <a:ext cx="10515600" cy="59451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63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</dc:creator>
  <cp:lastModifiedBy>Omar</cp:lastModifiedBy>
  <cp:revision>6</cp:revision>
  <dcterms:created xsi:type="dcterms:W3CDTF">2013-11-07T22:16:56Z</dcterms:created>
  <dcterms:modified xsi:type="dcterms:W3CDTF">2013-11-07T22:54:52Z</dcterms:modified>
</cp:coreProperties>
</file>