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BESTPLACE</a:t>
            </a:r>
            <a:endParaRPr lang="en-U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Comercialización ágil para </a:t>
            </a:r>
            <a:r>
              <a:rPr lang="es-ES" dirty="0" smtClean="0"/>
              <a:t>las pymes</a:t>
            </a:r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6" y="609601"/>
            <a:ext cx="5096164" cy="17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547275"/>
            <a:ext cx="9266830" cy="55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502920"/>
            <a:ext cx="32918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33876"/>
            <a:ext cx="9905998" cy="13243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¿</a:t>
            </a:r>
            <a:r>
              <a:rPr lang="en-US" sz="3600" dirty="0" err="1" smtClean="0"/>
              <a:t>Porqué</a:t>
            </a:r>
            <a:r>
              <a:rPr lang="en-US" sz="3600" dirty="0" smtClean="0"/>
              <a:t> </a:t>
            </a:r>
            <a:r>
              <a:rPr lang="en-US" sz="3600" dirty="0" err="1" smtClean="0"/>
              <a:t>bestplace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71560"/>
            <a:ext cx="9905998" cy="3832929"/>
          </a:xfrm>
        </p:spPr>
        <p:txBody>
          <a:bodyPr>
            <a:noAutofit/>
          </a:bodyPr>
          <a:lstStyle/>
          <a:p>
            <a:r>
              <a:rPr lang="es-ES" sz="1800" dirty="0" smtClean="0"/>
              <a:t>Muchas pequeñas y algunas medianas empresas </a:t>
            </a:r>
            <a:r>
              <a:rPr lang="es-ES" sz="1800" dirty="0"/>
              <a:t>no dispone de canales de </a:t>
            </a:r>
            <a:r>
              <a:rPr lang="es-ES" sz="1800" dirty="0" smtClean="0"/>
              <a:t>comercialización (tiendas, mercados)</a:t>
            </a:r>
          </a:p>
          <a:p>
            <a:r>
              <a:rPr lang="es-ES" sz="1800" dirty="0" smtClean="0"/>
              <a:t>Dependencia de distribuidores que imponen las reglas del negocio (imposición de precios)</a:t>
            </a:r>
          </a:p>
          <a:p>
            <a:r>
              <a:rPr lang="es-ES" sz="1800" dirty="0" smtClean="0"/>
              <a:t>Grandes cadenas de almacenes y grandes superficies imponen condiciones de difícil cumplimiento</a:t>
            </a:r>
          </a:p>
          <a:p>
            <a:r>
              <a:rPr lang="es-ES" sz="1800" dirty="0" smtClean="0"/>
              <a:t>Muchos productos de buena calidad y diseño no alcanzan el reconocimiento que merecen</a:t>
            </a:r>
          </a:p>
          <a:p>
            <a:r>
              <a:rPr lang="es-ES" sz="1800" dirty="0" smtClean="0"/>
              <a:t>Los distribuidores están limitados a los productos posicionados en el mercado</a:t>
            </a:r>
          </a:p>
          <a:p>
            <a:r>
              <a:rPr lang="es-ES" sz="1800" dirty="0" smtClean="0"/>
              <a:t>Altos costos de comercialización y distribución (know-how)</a:t>
            </a:r>
          </a:p>
          <a:p>
            <a:r>
              <a:rPr lang="es-ES" sz="1800" dirty="0" smtClean="0"/>
              <a:t>Las pequeñas empresas no disponen de un sistema para mercadear sus productos</a:t>
            </a:r>
            <a:endParaRPr lang="es-E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7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6765"/>
          </a:xfrm>
        </p:spPr>
        <p:txBody>
          <a:bodyPr/>
          <a:lstStyle/>
          <a:p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537527"/>
            <a:ext cx="9905998" cy="3124201"/>
          </a:xfrm>
        </p:spPr>
        <p:txBody>
          <a:bodyPr>
            <a:noAutofit/>
          </a:bodyPr>
          <a:lstStyle/>
          <a:p>
            <a:r>
              <a:rPr lang="en-US" dirty="0" err="1" smtClean="0"/>
              <a:t>Limitarse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impuestas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distribuidores</a:t>
            </a:r>
            <a:r>
              <a:rPr lang="en-US" dirty="0" smtClean="0"/>
              <a:t> y </a:t>
            </a:r>
            <a:r>
              <a:rPr lang="en-US" dirty="0" err="1" smtClean="0"/>
              <a:t>comercializadores</a:t>
            </a:r>
            <a:r>
              <a:rPr lang="en-US" dirty="0" smtClean="0"/>
              <a:t> (</a:t>
            </a:r>
            <a:r>
              <a:rPr lang="en-US" dirty="0" err="1" smtClean="0"/>
              <a:t>cantidades</a:t>
            </a:r>
            <a:r>
              <a:rPr lang="en-US" dirty="0" smtClean="0"/>
              <a:t>, </a:t>
            </a:r>
            <a:r>
              <a:rPr lang="en-US" dirty="0" err="1" smtClean="0"/>
              <a:t>tiempos</a:t>
            </a:r>
            <a:r>
              <a:rPr lang="en-US" dirty="0" smtClean="0"/>
              <a:t>, </a:t>
            </a:r>
            <a:r>
              <a:rPr lang="en-US" dirty="0" err="1" smtClean="0"/>
              <a:t>costos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en los </a:t>
            </a:r>
            <a:r>
              <a:rPr lang="en-US" dirty="0" err="1" smtClean="0"/>
              <a:t>espacios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endParaRPr lang="en-US" dirty="0"/>
          </a:p>
          <a:p>
            <a:r>
              <a:rPr lang="en-US" dirty="0" err="1" smtClean="0"/>
              <a:t>Comercializar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el </a:t>
            </a:r>
            <a:r>
              <a:rPr lang="en-US" dirty="0" err="1" smtClean="0"/>
              <a:t>voz</a:t>
            </a:r>
            <a:r>
              <a:rPr lang="en-US" dirty="0" smtClean="0"/>
              <a:t> a </a:t>
            </a:r>
            <a:r>
              <a:rPr lang="en-US" dirty="0" err="1" smtClean="0"/>
              <a:t>voz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correo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endParaRPr lang="en-US" dirty="0" smtClean="0"/>
          </a:p>
          <a:p>
            <a:r>
              <a:rPr lang="en-US" dirty="0" err="1" smtClean="0"/>
              <a:t>Acudir</a:t>
            </a:r>
            <a:r>
              <a:rPr lang="en-US" dirty="0" smtClean="0"/>
              <a:t> a </a:t>
            </a:r>
            <a:r>
              <a:rPr lang="en-US" dirty="0" err="1" smtClean="0"/>
              <a:t>tiendas</a:t>
            </a:r>
            <a:r>
              <a:rPr lang="en-US" dirty="0" smtClean="0"/>
              <a:t> en </a:t>
            </a:r>
            <a:r>
              <a:rPr lang="en-US" dirty="0" err="1" smtClean="0"/>
              <a:t>linea</a:t>
            </a:r>
            <a:r>
              <a:rPr lang="en-US" dirty="0" smtClean="0"/>
              <a:t> o </a:t>
            </a:r>
            <a:r>
              <a:rPr lang="en-US" dirty="0" err="1" smtClean="0"/>
              <a:t>servicios</a:t>
            </a:r>
            <a:r>
              <a:rPr lang="en-US" dirty="0" smtClean="0"/>
              <a:t> de </a:t>
            </a:r>
            <a:r>
              <a:rPr lang="en-US" dirty="0" err="1" smtClean="0"/>
              <a:t>remate</a:t>
            </a:r>
            <a:r>
              <a:rPr lang="en-US" dirty="0" smtClean="0"/>
              <a:t> para </a:t>
            </a:r>
            <a:r>
              <a:rPr lang="en-US" dirty="0" err="1" smtClean="0"/>
              <a:t>llegar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inversion en </a:t>
            </a:r>
            <a:r>
              <a:rPr lang="en-US" dirty="0" err="1" smtClean="0"/>
              <a:t>tiendas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r>
              <a:rPr lang="en-US" dirty="0" smtClean="0"/>
              <a:t> (alto </a:t>
            </a:r>
            <a:r>
              <a:rPr lang="en-US" dirty="0" err="1" smtClean="0"/>
              <a:t>costo</a:t>
            </a:r>
            <a:r>
              <a:rPr lang="en-US" dirty="0" smtClean="0"/>
              <a:t> para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Buscar</a:t>
            </a:r>
            <a:r>
              <a:rPr lang="en-US" dirty="0"/>
              <a:t> </a:t>
            </a:r>
            <a:r>
              <a:rPr lang="en-US" dirty="0" err="1" smtClean="0"/>
              <a:t>alguien</a:t>
            </a:r>
            <a:r>
              <a:rPr lang="en-US" dirty="0" smtClean="0"/>
              <a:t> amigo </a:t>
            </a:r>
            <a:r>
              <a:rPr lang="en-US" dirty="0" err="1" smtClean="0"/>
              <a:t>dispuesto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vitrina</a:t>
            </a:r>
            <a:r>
              <a:rPr lang="en-US" dirty="0" smtClean="0"/>
              <a:t> (</a:t>
            </a:r>
            <a:r>
              <a:rPr lang="en-US" dirty="0" err="1" smtClean="0"/>
              <a:t>depender</a:t>
            </a:r>
            <a:r>
              <a:rPr lang="en-US" dirty="0" smtClean="0"/>
              <a:t> de los </a:t>
            </a:r>
            <a:r>
              <a:rPr lang="en-US" dirty="0" err="1" smtClean="0"/>
              <a:t>contactos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Pago de </a:t>
            </a:r>
            <a:r>
              <a:rPr lang="en-US" dirty="0" err="1" smtClean="0"/>
              <a:t>pautas</a:t>
            </a:r>
            <a:r>
              <a:rPr lang="en-US" dirty="0" smtClean="0"/>
              <a:t> en </a:t>
            </a:r>
            <a:r>
              <a:rPr lang="en-US" dirty="0" err="1" smtClean="0"/>
              <a:t>revistas</a:t>
            </a:r>
            <a:r>
              <a:rPr lang="en-US" dirty="0" smtClean="0"/>
              <a:t> </a:t>
            </a:r>
            <a:r>
              <a:rPr lang="en-US" dirty="0" err="1" smtClean="0"/>
              <a:t>especializadas</a:t>
            </a:r>
            <a:r>
              <a:rPr lang="en-US" dirty="0" smtClean="0"/>
              <a:t> (</a:t>
            </a:r>
            <a:r>
              <a:rPr lang="en-US" dirty="0" err="1" smtClean="0"/>
              <a:t>muebles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2465"/>
            <a:ext cx="9905998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Construir</a:t>
            </a:r>
            <a:r>
              <a:rPr lang="en-US" sz="3600" dirty="0" smtClean="0"/>
              <a:t> el principal </a:t>
            </a:r>
            <a:r>
              <a:rPr lang="en-US" sz="3600" dirty="0" err="1" smtClean="0"/>
              <a:t>mercado</a:t>
            </a:r>
            <a:r>
              <a:rPr lang="en-US" sz="3600" dirty="0" smtClean="0"/>
              <a:t> de </a:t>
            </a:r>
            <a:r>
              <a:rPr lang="en-US" sz="3600" dirty="0" err="1" smtClean="0"/>
              <a:t>productos</a:t>
            </a:r>
            <a:r>
              <a:rPr lang="en-US" sz="3600" dirty="0" smtClean="0"/>
              <a:t> al </a:t>
            </a:r>
            <a:r>
              <a:rPr lang="en-US" sz="3600" dirty="0" err="1" smtClean="0"/>
              <a:t>servicio</a:t>
            </a:r>
            <a:r>
              <a:rPr lang="en-US" sz="3600" dirty="0" smtClean="0"/>
              <a:t> de </a:t>
            </a:r>
            <a:r>
              <a:rPr lang="en-US" sz="3600" dirty="0" err="1" smtClean="0"/>
              <a:t>pequeños</a:t>
            </a:r>
            <a:r>
              <a:rPr lang="en-US" sz="3600" dirty="0" smtClean="0"/>
              <a:t> </a:t>
            </a:r>
            <a:r>
              <a:rPr lang="en-US" sz="3600" dirty="0" err="1" smtClean="0"/>
              <a:t>productores</a:t>
            </a:r>
            <a:r>
              <a:rPr lang="en-US" sz="3600" dirty="0" smtClean="0"/>
              <a:t> y </a:t>
            </a:r>
            <a:r>
              <a:rPr lang="en-US" sz="3600" dirty="0" err="1" smtClean="0"/>
              <a:t>distribuidores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5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06231"/>
            <a:ext cx="9905998" cy="348497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Permitir</a:t>
            </a:r>
            <a:r>
              <a:rPr lang="en-US" sz="1800" dirty="0" smtClean="0"/>
              <a:t> a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pymes</a:t>
            </a:r>
            <a:r>
              <a:rPr lang="en-US" sz="1800" dirty="0" smtClean="0"/>
              <a:t> </a:t>
            </a:r>
            <a:r>
              <a:rPr lang="en-US" sz="1800" dirty="0" err="1" smtClean="0"/>
              <a:t>llegar</a:t>
            </a:r>
            <a:r>
              <a:rPr lang="en-US" sz="1800" dirty="0" smtClean="0"/>
              <a:t> a </a:t>
            </a:r>
            <a:r>
              <a:rPr lang="en-US" sz="1800" dirty="0" err="1" smtClean="0"/>
              <a:t>nuevos</a:t>
            </a:r>
            <a:r>
              <a:rPr lang="en-US" sz="1800" dirty="0" smtClean="0"/>
              <a:t>  y </a:t>
            </a:r>
            <a:r>
              <a:rPr lang="en-US" sz="1800" dirty="0" err="1" smtClean="0"/>
              <a:t>diversos</a:t>
            </a:r>
            <a:r>
              <a:rPr lang="en-US" sz="1800" dirty="0" smtClean="0"/>
              <a:t> </a:t>
            </a:r>
            <a:r>
              <a:rPr lang="en-US" sz="1800" dirty="0" err="1" smtClean="0"/>
              <a:t>mercados</a:t>
            </a:r>
            <a:endParaRPr lang="en-US" sz="1800" dirty="0" smtClean="0"/>
          </a:p>
          <a:p>
            <a:r>
              <a:rPr lang="en-US" sz="1800" dirty="0" err="1" smtClean="0"/>
              <a:t>Llegar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nuevos</a:t>
            </a:r>
            <a:r>
              <a:rPr lang="en-US" sz="1800" dirty="0"/>
              <a:t> </a:t>
            </a:r>
            <a:r>
              <a:rPr lang="en-US" sz="1800" dirty="0" err="1"/>
              <a:t>clientes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compran</a:t>
            </a:r>
            <a:r>
              <a:rPr lang="en-US" sz="1800" dirty="0"/>
              <a:t> en </a:t>
            </a:r>
            <a:r>
              <a:rPr lang="en-US" sz="1800" dirty="0" err="1"/>
              <a:t>linea</a:t>
            </a:r>
            <a:r>
              <a:rPr lang="en-US" sz="1800" dirty="0"/>
              <a:t> o </a:t>
            </a:r>
            <a:r>
              <a:rPr lang="en-US" sz="1800" dirty="0" err="1"/>
              <a:t>prefieren</a:t>
            </a:r>
            <a:r>
              <a:rPr lang="en-US" sz="1800" dirty="0"/>
              <a:t> </a:t>
            </a:r>
            <a:r>
              <a:rPr lang="en-US" sz="1800" dirty="0" err="1"/>
              <a:t>tocar</a:t>
            </a:r>
            <a:r>
              <a:rPr lang="en-US" sz="1800" dirty="0"/>
              <a:t> y </a:t>
            </a:r>
            <a:r>
              <a:rPr lang="en-US" sz="1800" dirty="0" err="1"/>
              <a:t>probar</a:t>
            </a:r>
            <a:r>
              <a:rPr lang="en-US" sz="1800" dirty="0"/>
              <a:t> el </a:t>
            </a:r>
            <a:r>
              <a:rPr lang="en-US" sz="1800" dirty="0" err="1"/>
              <a:t>producto</a:t>
            </a:r>
            <a:endParaRPr lang="en-US" sz="1800" dirty="0"/>
          </a:p>
          <a:p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bolsas</a:t>
            </a:r>
            <a:r>
              <a:rPr lang="en-US" sz="1800" dirty="0"/>
              <a:t> de </a:t>
            </a:r>
            <a:r>
              <a:rPr lang="en-US" sz="1800" dirty="0" err="1"/>
              <a:t>productos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puedan</a:t>
            </a:r>
            <a:r>
              <a:rPr lang="en-US" sz="1800" dirty="0"/>
              <a:t> </a:t>
            </a:r>
            <a:r>
              <a:rPr lang="en-US" sz="1800" dirty="0" err="1"/>
              <a:t>beneficiarse</a:t>
            </a:r>
            <a:r>
              <a:rPr lang="en-US" sz="1800" dirty="0"/>
              <a:t> de </a:t>
            </a:r>
            <a:r>
              <a:rPr lang="en-US" sz="1800" dirty="0" err="1"/>
              <a:t>economia</a:t>
            </a:r>
            <a:r>
              <a:rPr lang="en-US" sz="1800" dirty="0"/>
              <a:t> de </a:t>
            </a:r>
            <a:r>
              <a:rPr lang="en-US" sz="1800" dirty="0" err="1"/>
              <a:t>escala</a:t>
            </a:r>
            <a:endParaRPr lang="en-US" sz="1800" dirty="0"/>
          </a:p>
          <a:p>
            <a:r>
              <a:rPr lang="en-US" sz="1800" dirty="0" err="1"/>
              <a:t>Llegar</a:t>
            </a:r>
            <a:r>
              <a:rPr lang="en-US" sz="1800" dirty="0"/>
              <a:t> al </a:t>
            </a:r>
            <a:r>
              <a:rPr lang="en-US" sz="1800" dirty="0" err="1"/>
              <a:t>distribuidor</a:t>
            </a:r>
            <a:r>
              <a:rPr lang="en-US" sz="1800" dirty="0"/>
              <a:t> y al </a:t>
            </a:r>
            <a:r>
              <a:rPr lang="en-US" sz="1800" dirty="0" err="1"/>
              <a:t>cliente</a:t>
            </a:r>
            <a:r>
              <a:rPr lang="en-US" sz="1800" dirty="0"/>
              <a:t> final con </a:t>
            </a:r>
            <a:r>
              <a:rPr lang="en-US" sz="1800" dirty="0" err="1"/>
              <a:t>productos</a:t>
            </a:r>
            <a:r>
              <a:rPr lang="en-US" sz="1800" dirty="0"/>
              <a:t> </a:t>
            </a:r>
            <a:r>
              <a:rPr lang="en-US" sz="1800" dirty="0" err="1"/>
              <a:t>exclusivos</a:t>
            </a:r>
            <a:r>
              <a:rPr lang="en-US" sz="1800" dirty="0"/>
              <a:t>, </a:t>
            </a:r>
            <a:r>
              <a:rPr lang="en-US" sz="1800" dirty="0" err="1"/>
              <a:t>diferentes</a:t>
            </a:r>
            <a:r>
              <a:rPr lang="en-US" sz="1800" dirty="0"/>
              <a:t> y </a:t>
            </a:r>
            <a:r>
              <a:rPr lang="en-US" sz="1800" dirty="0" err="1"/>
              <a:t>novedosos</a:t>
            </a:r>
            <a:endParaRPr lang="en-US" sz="1800" dirty="0"/>
          </a:p>
          <a:p>
            <a:r>
              <a:rPr lang="en-US" sz="1800" dirty="0" err="1"/>
              <a:t>Promover</a:t>
            </a:r>
            <a:r>
              <a:rPr lang="en-US" sz="1800" dirty="0"/>
              <a:t> la </a:t>
            </a:r>
            <a:r>
              <a:rPr lang="en-US" sz="1800" dirty="0" err="1"/>
              <a:t>asociación</a:t>
            </a:r>
            <a:r>
              <a:rPr lang="en-US" sz="1800" dirty="0"/>
              <a:t> para </a:t>
            </a: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posición</a:t>
            </a:r>
            <a:r>
              <a:rPr lang="en-US" sz="1800" dirty="0"/>
              <a:t> </a:t>
            </a:r>
            <a:r>
              <a:rPr lang="en-US" sz="1800" dirty="0" err="1"/>
              <a:t>beneficiosa</a:t>
            </a:r>
            <a:r>
              <a:rPr lang="en-US" sz="1800" dirty="0"/>
              <a:t> de </a:t>
            </a:r>
            <a:r>
              <a:rPr lang="en-US" sz="1800" dirty="0" err="1"/>
              <a:t>negociación</a:t>
            </a:r>
            <a:endParaRPr lang="en-US" sz="1800" dirty="0"/>
          </a:p>
          <a:p>
            <a:r>
              <a:rPr lang="en-US" sz="1800" dirty="0" err="1"/>
              <a:t>Promover</a:t>
            </a:r>
            <a:r>
              <a:rPr lang="en-US" sz="1800" dirty="0"/>
              <a:t> el </a:t>
            </a:r>
            <a:r>
              <a:rPr lang="en-US" sz="1800" dirty="0" err="1"/>
              <a:t>descubrimiento</a:t>
            </a:r>
            <a:r>
              <a:rPr lang="en-US" sz="1800" dirty="0"/>
              <a:t> de </a:t>
            </a:r>
            <a:r>
              <a:rPr lang="en-US" sz="1800" dirty="0" err="1"/>
              <a:t>nuevas</a:t>
            </a:r>
            <a:r>
              <a:rPr lang="en-US" sz="1800" dirty="0"/>
              <a:t> </a:t>
            </a:r>
            <a:r>
              <a:rPr lang="en-US" sz="1800" dirty="0" err="1"/>
              <a:t>marcas</a:t>
            </a:r>
            <a:r>
              <a:rPr lang="en-US" sz="1800" dirty="0"/>
              <a:t> y </a:t>
            </a:r>
            <a:r>
              <a:rPr lang="en-US" sz="1800" dirty="0" err="1"/>
              <a:t>productos</a:t>
            </a:r>
            <a:endParaRPr lang="en-US" sz="1800" dirty="0"/>
          </a:p>
          <a:p>
            <a:r>
              <a:rPr lang="en-US" sz="1800" dirty="0" err="1"/>
              <a:t>Facilitar</a:t>
            </a:r>
            <a:r>
              <a:rPr lang="en-US" sz="1800" dirty="0"/>
              <a:t> la </a:t>
            </a:r>
            <a:r>
              <a:rPr lang="en-US" sz="1800" dirty="0" err="1"/>
              <a:t>elección</a:t>
            </a:r>
            <a:r>
              <a:rPr lang="en-US" sz="1800" dirty="0"/>
              <a:t> de </a:t>
            </a:r>
            <a:r>
              <a:rPr lang="en-US" sz="1800" dirty="0" err="1"/>
              <a:t>productos</a:t>
            </a:r>
            <a:r>
              <a:rPr lang="en-US" sz="1800" dirty="0"/>
              <a:t> y </a:t>
            </a:r>
            <a:r>
              <a:rPr lang="en-US" sz="1800" dirty="0" err="1"/>
              <a:t>precios</a:t>
            </a:r>
            <a:r>
              <a:rPr lang="en-US" sz="1800" dirty="0"/>
              <a:t> a </a:t>
            </a:r>
            <a:r>
              <a:rPr lang="en-US" sz="1800" dirty="0" err="1"/>
              <a:t>comercializadores</a:t>
            </a:r>
            <a:r>
              <a:rPr lang="en-US" sz="1800" dirty="0"/>
              <a:t> y </a:t>
            </a:r>
            <a:r>
              <a:rPr lang="en-US" sz="1800" dirty="0" err="1"/>
              <a:t>distribuidores</a:t>
            </a:r>
            <a:endParaRPr lang="en-US" sz="1800" dirty="0"/>
          </a:p>
          <a:p>
            <a:r>
              <a:rPr lang="en-US" sz="1800" dirty="0" err="1"/>
              <a:t>Logística</a:t>
            </a:r>
            <a:r>
              <a:rPr lang="en-US" sz="1800" dirty="0"/>
              <a:t> y </a:t>
            </a:r>
            <a:r>
              <a:rPr lang="en-US" sz="1800" dirty="0" err="1"/>
              <a:t>despacho</a:t>
            </a:r>
            <a:r>
              <a:rPr lang="en-US" sz="1800" dirty="0"/>
              <a:t> </a:t>
            </a:r>
            <a:r>
              <a:rPr lang="en-US" sz="1800" dirty="0" err="1" smtClean="0"/>
              <a:t>centralizada</a:t>
            </a:r>
            <a:endParaRPr lang="en-US" sz="1800" dirty="0" smtClean="0"/>
          </a:p>
          <a:p>
            <a:r>
              <a:rPr lang="en-US" sz="1800" dirty="0" err="1" smtClean="0"/>
              <a:t>Aprovechar</a:t>
            </a:r>
            <a:r>
              <a:rPr lang="en-US" sz="1800" dirty="0" smtClean="0"/>
              <a:t> y </a:t>
            </a:r>
            <a:r>
              <a:rPr lang="en-US" sz="1800" dirty="0" err="1" smtClean="0"/>
              <a:t>optimizar</a:t>
            </a:r>
            <a:r>
              <a:rPr lang="en-US" sz="1800" dirty="0" smtClean="0"/>
              <a:t> los </a:t>
            </a:r>
            <a:r>
              <a:rPr lang="en-US" sz="1800" dirty="0" err="1" smtClean="0"/>
              <a:t>recursos</a:t>
            </a:r>
            <a:r>
              <a:rPr lang="en-US" sz="1800" dirty="0" smtClean="0"/>
              <a:t> de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pymes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8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somos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simple </a:t>
            </a:r>
            <a:r>
              <a:rPr lang="en-US" dirty="0" err="1" smtClean="0"/>
              <a:t>tienda</a:t>
            </a:r>
            <a:r>
              <a:rPr lang="en-US" dirty="0" smtClean="0"/>
              <a:t> online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intermediario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impone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compañia</a:t>
            </a:r>
            <a:r>
              <a:rPr lang="en-US" dirty="0" smtClean="0"/>
              <a:t> de </a:t>
            </a:r>
            <a:r>
              <a:rPr lang="en-US" dirty="0" err="1" smtClean="0"/>
              <a:t>logística</a:t>
            </a:r>
            <a:endParaRPr lang="en-US" dirty="0" smtClean="0"/>
          </a:p>
          <a:p>
            <a:r>
              <a:rPr lang="en-US" dirty="0" err="1" smtClean="0"/>
              <a:t>Culpables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margen</a:t>
            </a:r>
            <a:r>
              <a:rPr lang="en-US" dirty="0" smtClean="0"/>
              <a:t> para los </a:t>
            </a:r>
            <a:r>
              <a:rPr lang="en-US" dirty="0" err="1" smtClean="0"/>
              <a:t>productores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somos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compañia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propende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mayores</a:t>
            </a:r>
            <a:r>
              <a:rPr lang="en-US" dirty="0" smtClean="0"/>
              <a:t> </a:t>
            </a:r>
            <a:r>
              <a:rPr lang="en-US" dirty="0" err="1" smtClean="0"/>
              <a:t>mÁrgenes</a:t>
            </a:r>
            <a:r>
              <a:rPr lang="en-US" dirty="0" smtClean="0"/>
              <a:t> para </a:t>
            </a:r>
            <a:r>
              <a:rPr lang="en-US" dirty="0" err="1" smtClean="0"/>
              <a:t>productores</a:t>
            </a:r>
            <a:r>
              <a:rPr lang="en-US" dirty="0" smtClean="0"/>
              <a:t> y </a:t>
            </a:r>
            <a:r>
              <a:rPr lang="en-US" dirty="0" err="1" smtClean="0"/>
              <a:t>distribuidores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534" y="336644"/>
            <a:ext cx="9905998" cy="1127078"/>
          </a:xfrm>
        </p:spPr>
        <p:txBody>
          <a:bodyPr/>
          <a:lstStyle/>
          <a:p>
            <a:r>
              <a:rPr lang="en-US" dirty="0" err="1" smtClean="0"/>
              <a:t>MockupS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3" y="1368188"/>
            <a:ext cx="8421806" cy="50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1" y="420197"/>
            <a:ext cx="3566186" cy="60147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28" y="587649"/>
            <a:ext cx="3747313" cy="12577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1" y="2122669"/>
            <a:ext cx="2428391" cy="43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65</TotalTime>
  <Words>334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Malla</vt:lpstr>
      <vt:lpstr>BESTPLACE</vt:lpstr>
      <vt:lpstr>¿Porqué bestplace?</vt:lpstr>
      <vt:lpstr>Soluciones actuales</vt:lpstr>
      <vt:lpstr>Nuestra propuesta</vt:lpstr>
      <vt:lpstr>Beneficios</vt:lpstr>
      <vt:lpstr>Que no somos</vt:lpstr>
      <vt:lpstr>Que si somos</vt:lpstr>
      <vt:lpstr>MockupS preliminares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BESTPLACE</dc:title>
  <dc:creator>Valentina Grajales</dc:creator>
  <cp:lastModifiedBy>Valentina Grajales</cp:lastModifiedBy>
  <cp:revision>13</cp:revision>
  <dcterms:created xsi:type="dcterms:W3CDTF">2013-11-14T21:38:53Z</dcterms:created>
  <dcterms:modified xsi:type="dcterms:W3CDTF">2013-11-14T22:43:57Z</dcterms:modified>
</cp:coreProperties>
</file>