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dae3bb78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dae3bb78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dae3bb78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dae3bb7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18175c1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18175c1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8175c1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8175c1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18175c1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18175c1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o2FIDNC_PqY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Shortest Path Among Obstacles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Daniel Plotnicov, Mihai Alexandru Tanasa, Paul Alexandru Ungur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Problem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/>
              <a:t>A common challenge in robotics, navigation, and gaming is determining the shortest path among obstacles. The objective is to navigate the shortest route through an obstacle-filled space between two spots. 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500"/>
              <a:t>It can be resolved using methods that account for the presence of obstacles and the expense of navigating them, like Dijkstra's algorithm or the A* algorithm.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Solution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4397" l="0" r="0" t="3215"/>
          <a:stretch/>
        </p:blipFill>
        <p:spPr>
          <a:xfrm>
            <a:off x="884899" y="1396675"/>
            <a:ext cx="7374202" cy="34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720"/>
              <a:t>Early Demo</a:t>
            </a:r>
            <a:endParaRPr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83" name="Google Shape;83;p16"/>
          <p:cNvSpPr txBox="1"/>
          <p:nvPr/>
        </p:nvSpPr>
        <p:spPr>
          <a:xfrm>
            <a:off x="429750" y="1631675"/>
            <a:ext cx="38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roject" id="84" name="Google Shape;84;p16" title="PathFinder Alph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075" y="1791975"/>
            <a:ext cx="4541850" cy="30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Quickstart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You can obtain random polygons and start/end points by selecting the "Random Example" button. From the text fields, you may select the number of polygons and edges. 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The size of the shape is selected using the slide.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lt1"/>
                </a:solidFill>
              </a:rPr>
              <a:t>You can also display the whole graph by checking the the box.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23089" l="89599" r="0" t="24134"/>
          <a:stretch/>
        </p:blipFill>
        <p:spPr>
          <a:xfrm>
            <a:off x="5763275" y="224712"/>
            <a:ext cx="1836698" cy="46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Features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With "Draw Polygon," users can make their own polygons. Once it is toggled, draw the necessary number of points to produce the desired polygon. 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Then, using "Set Start" and "Set Finish," set the start and end positions.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lt1"/>
                </a:solidFill>
              </a:rPr>
              <a:t>To start anew click “Clean Canvas”.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16928" l="7969" r="0" t="11278"/>
          <a:stretch/>
        </p:blipFill>
        <p:spPr>
          <a:xfrm>
            <a:off x="3770000" y="1528862"/>
            <a:ext cx="5308426" cy="20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