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2" r:id="rId17"/>
    <p:sldId id="273" r:id="rId18"/>
    <p:sldId id="274" r:id="rId19"/>
    <p:sldId id="271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>
      <p:cViewPr varScale="1">
        <p:scale>
          <a:sx n="86" d="100"/>
          <a:sy n="8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5B7076-DD59-460D-B33C-BB2D27D546C7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1D67B2-438D-49D5-A2C4-988B9C9E345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d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31640" y="2636912"/>
            <a:ext cx="6480048" cy="2301240"/>
          </a:xfrm>
        </p:spPr>
        <p:txBody>
          <a:bodyPr/>
          <a:lstStyle/>
          <a:p>
            <a:r>
              <a:rPr lang="pl-PL" dirty="0" err="1" smtClean="0"/>
              <a:t>ReVERSI</a:t>
            </a:r>
            <a:r>
              <a:rPr lang="pl-PL" dirty="0" smtClean="0"/>
              <a:t> (OTHELLO)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Zdobycie rogów planszy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kolejnej z metod algorytm stara się zdobyć rogi planszy, więc przy wyborze ruchu pole w rogu planszy ma większą wagę od pozostałych. </a:t>
            </a:r>
          </a:p>
          <a:p>
            <a:r>
              <a:rPr lang="pl-PL" dirty="0" smtClean="0"/>
              <a:t>Dzięki zdobyciu rogu planszy ma zwiększa szansę na przejęcie wielu naszych pionów, a co równie istotne pion w rogu nie może zostać otoczony i zmieniony.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Karol\Downloads\revers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34874" cy="479715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Zablokowanie rogów graczowi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Tutaj algorytm stara się zapobiec zdobycia rogów planszy przez gracza poprzez unikanie wstawiania swoich pionów w miejsca otaczające rogi planszy. </a:t>
            </a:r>
          </a:p>
          <a:p>
            <a:r>
              <a:rPr lang="pl-PL" dirty="0" smtClean="0"/>
              <a:t>Pamiętajmy, że gracz może postawić swój pion w bezpośrednim sąsiedztwie innego pionu.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C:\Users\Karol\Downloads\revers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776864" cy="530458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Stabilne piony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Kolejną metodą rozmieszczania pionów jest ustawianie ich w obrębie jednego rogu i wzdłuż dwóch krawędzi planszy. Pion w rogu jest stabilny i nie może zostać zmieniony jak i sąsiadujące z nim piony tego samego koloru.  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5133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Mini-Max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Algorytm ten jest często wykorzystywany w różnych grach </a:t>
            </a:r>
            <a:r>
              <a:rPr lang="pl-PL" dirty="0" err="1" smtClean="0"/>
              <a:t>turowych</a:t>
            </a:r>
            <a:r>
              <a:rPr lang="pl-PL" dirty="0" smtClean="0"/>
              <a:t>, czyli w takich gdzie dwóch graczy na przemian wykonuje ruchy a jednym z nich jest komputer. Jego zadaniem jest wybór ruchu komputera poprzez analizę kolejnych ruchów graczy i sytuacji na planszy. W przeciwieństwie do innych strategii tutaj komputer wybiera ruch w oparciu o przewidywanie kolejnych posunięć a nie w oparciu o aktualną na dany moment sytuację na planszy.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Komputer symuluje na przemian swoje ruchy i ruchy przeciwnika z zależnością, że dla siebie wybiera ruch najbardziej korzystny (MAX) a dla przeciwnika ruch najmniej korzystny dla siebie (MIN). Symulacja jest powtórzona </a:t>
            </a:r>
            <a:r>
              <a:rPr lang="pl-PL" dirty="0" err="1" smtClean="0"/>
              <a:t>n-krotnie</a:t>
            </a:r>
            <a:r>
              <a:rPr lang="pl-PL" dirty="0" smtClean="0"/>
              <a:t> co jest nazwane głębokością symulacji ustalaną przez użytkownika. Algorytm rozpatruje pewną liczbę posunięć do przodu a następnie cofa się do wyższego poziomu. Zawsze rozpatrywane są wszystkie możliwe sytuacje.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645024"/>
            <a:ext cx="8219256" cy="3212976"/>
          </a:xfrm>
        </p:spPr>
        <p:txBody>
          <a:bodyPr/>
          <a:lstStyle/>
          <a:p>
            <a:r>
              <a:rPr lang="pl-PL" dirty="0" smtClean="0"/>
              <a:t>Jest to uproszczony schemat algorytmu na głębokości 3, każdy węzeł reprezentuje jeden możliwy ruch, a wartościami w węzłach jest liczba przejętych w danym ruchu pionów gracza przeciwnego. 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4580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Wykonał:</a:t>
            </a:r>
          </a:p>
          <a:p>
            <a:r>
              <a:rPr lang="pl-PL" dirty="0" smtClean="0"/>
              <a:t>Karol Rodak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Historia gry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Reversi</a:t>
            </a:r>
            <a:r>
              <a:rPr lang="pl-PL" dirty="0" smtClean="0"/>
              <a:t> znana także jako Otello (ang. </a:t>
            </a:r>
            <a:r>
              <a:rPr lang="pl-PL" dirty="0" err="1" smtClean="0"/>
              <a:t>Othello</a:t>
            </a:r>
            <a:r>
              <a:rPr lang="pl-PL" dirty="0" smtClean="0"/>
              <a:t>) jest logiczną grą planszową przeznaczoną dla dwóch graczy. Gra zyskała dużą popularność ze względu na proste reguły oraz krótki czas rozgrywki.</a:t>
            </a:r>
          </a:p>
          <a:p>
            <a:r>
              <a:rPr lang="pl-PL" dirty="0" smtClean="0"/>
              <a:t>Pierwszy raz opublikowana została przez Lewisa Watermana w Wielkiej Brytanii około roku 1888.</a:t>
            </a:r>
          </a:p>
          <a:p>
            <a:r>
              <a:rPr lang="pl-PL" dirty="0" smtClean="0"/>
              <a:t>Gra w latach 80 została dołączona do </a:t>
            </a:r>
            <a:r>
              <a:rPr lang="pl-PL" dirty="0" err="1" smtClean="0"/>
              <a:t>Windowsa</a:t>
            </a:r>
            <a:r>
              <a:rPr lang="pl-PL" dirty="0" smtClean="0"/>
              <a:t> 3.0 przez Microsoft. </a:t>
            </a:r>
          </a:p>
          <a:p>
            <a:r>
              <a:rPr lang="pl-PL" dirty="0" smtClean="0"/>
              <a:t>Grę Otello określa się mianem europejskiej wersji Go.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Reguły gry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Gra rozgrywana jest na kwadratowej jednokolorowej planszy o wymiarach 8x8 pól. Uczestniczy w niej dwóch graczy używających pionów w 2 kolorach. </a:t>
            </a:r>
          </a:p>
          <a:p>
            <a:r>
              <a:rPr lang="pl-PL" dirty="0" smtClean="0"/>
              <a:t>Celem gry jest zajęcie większej liczby pól niż przeciwnik.</a:t>
            </a:r>
          </a:p>
          <a:p>
            <a:r>
              <a:rPr lang="pl-PL" dirty="0" smtClean="0"/>
              <a:t>Kolejne ruchy są wykonane naprzemiennie.</a:t>
            </a:r>
          </a:p>
          <a:p>
            <a:r>
              <a:rPr lang="pl-PL" dirty="0" smtClean="0"/>
              <a:t>Ruch jest prawidłowy, gdy między stawianym pionem a już stojącymi pionami danego gracza znajduje się przynajmniej jeden pion przeciwnika i nie ma pustego miejsca.</a:t>
            </a:r>
          </a:p>
          <a:p>
            <a:r>
              <a:rPr lang="pl-PL" dirty="0" smtClean="0"/>
              <a:t>Po wykonaniu ruchu piony ulegają przejęciu.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rozpoczyna się,  gdy 4 środkowe pola są już zajęte. </a:t>
            </a:r>
          </a:p>
          <a:p>
            <a:r>
              <a:rPr lang="pl-PL" dirty="0" smtClean="0"/>
              <a:t>Gdy któryś gracz nie ma możliwości ruchu przeciwnik rusza się dopóki, gdy pierwszy gracz odzyska możliwość ruchu. </a:t>
            </a:r>
          </a:p>
          <a:p>
            <a:r>
              <a:rPr lang="pl-PL" dirty="0" smtClean="0"/>
              <a:t>Gra kończy się w momencie gdy wszystkie pola zostaną zapełnione lub </a:t>
            </a:r>
            <a:r>
              <a:rPr lang="pl-PL" dirty="0" err="1" smtClean="0"/>
              <a:t>dgy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165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Łącznik prosty ze strzałką 9"/>
          <p:cNvCxnSpPr/>
          <p:nvPr/>
        </p:nvCxnSpPr>
        <p:spPr>
          <a:xfrm flipH="1">
            <a:off x="3923928" y="2060848"/>
            <a:ext cx="648072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61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ze strzałką 5"/>
          <p:cNvCxnSpPr/>
          <p:nvPr/>
        </p:nvCxnSpPr>
        <p:spPr>
          <a:xfrm>
            <a:off x="2267744" y="2060848"/>
            <a:ext cx="79208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Algorytm</a:t>
            </a:r>
            <a:endParaRPr lang="pl-PL" dirty="0"/>
          </a:p>
        </p:txBody>
      </p:sp>
      <p:pic>
        <p:nvPicPr>
          <p:cNvPr id="3074" name="Picture 2" descr="C:\Users\Karol\Downloads\image00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02235"/>
            <a:ext cx="5256584" cy="535576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Podstawowa strategia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podstawowej wersji algorytm odpowiadający za ruch komputera przeszukuje każde pole zapisując liczbę potencjalnie „przejętych” pionów gracza i  zwraca takie dla którego liczba ta będzie największa. Jeśli istnieje kilka pól o takim samym wyniku algorytm wybiera losowe pole. </a:t>
            </a:r>
            <a:endParaRPr lang="pl-PL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756" y="260110"/>
            <a:ext cx="8213699" cy="659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załka zakrzywiona w lewo 7"/>
          <p:cNvSpPr/>
          <p:nvPr/>
        </p:nvSpPr>
        <p:spPr>
          <a:xfrm flipV="1">
            <a:off x="4355976" y="2348880"/>
            <a:ext cx="792088" cy="1800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3968" y="29969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rgbClr val="002060"/>
                </a:solidFill>
              </a:rPr>
              <a:t>1</a:t>
            </a:r>
            <a:endParaRPr lang="pl-PL" sz="4000" dirty="0">
              <a:solidFill>
                <a:srgbClr val="00206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2771800" y="530120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rgbClr val="002060"/>
                </a:solidFill>
              </a:rPr>
              <a:t>1</a:t>
            </a:r>
            <a:endParaRPr lang="pl-PL" sz="4000" dirty="0">
              <a:solidFill>
                <a:srgbClr val="002060"/>
              </a:solidFill>
            </a:endParaRPr>
          </a:p>
        </p:txBody>
      </p:sp>
      <p:sp>
        <p:nvSpPr>
          <p:cNvPr id="12" name="Strzałka zakrzywiona w lewo 11"/>
          <p:cNvSpPr/>
          <p:nvPr/>
        </p:nvSpPr>
        <p:spPr>
          <a:xfrm rot="16200000" flipH="1" flipV="1">
            <a:off x="2705593" y="3951671"/>
            <a:ext cx="843611" cy="19069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461</TotalTime>
  <Words>545</Words>
  <Application>Microsoft Office PowerPoint</Application>
  <PresentationFormat>Pokaz na ekranie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Techniczny</vt:lpstr>
      <vt:lpstr>ReVERSI (OTHELLO)</vt:lpstr>
      <vt:lpstr>Historia gry</vt:lpstr>
      <vt:lpstr>Reguły gry</vt:lpstr>
      <vt:lpstr>Slajd 4</vt:lpstr>
      <vt:lpstr>Slajd 5</vt:lpstr>
      <vt:lpstr>Slajd 6</vt:lpstr>
      <vt:lpstr>Algorytm</vt:lpstr>
      <vt:lpstr>Podstawowa strategia</vt:lpstr>
      <vt:lpstr>Slajd 9</vt:lpstr>
      <vt:lpstr>Zdobycie rogów planszy</vt:lpstr>
      <vt:lpstr>Slajd 11</vt:lpstr>
      <vt:lpstr>Zablokowanie rogów graczowi</vt:lpstr>
      <vt:lpstr>Slajd 13</vt:lpstr>
      <vt:lpstr>Stabilne piony</vt:lpstr>
      <vt:lpstr>Slajd 15</vt:lpstr>
      <vt:lpstr>Algorytm Mini-Max</vt:lpstr>
      <vt:lpstr>Slajd 17</vt:lpstr>
      <vt:lpstr>Slajd 18</vt:lpstr>
      <vt:lpstr>Slajd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 (OTHELLO)</dc:title>
  <dc:creator>Windows User</dc:creator>
  <cp:lastModifiedBy>Windows User</cp:lastModifiedBy>
  <cp:revision>35</cp:revision>
  <dcterms:created xsi:type="dcterms:W3CDTF">2017-01-18T17:13:15Z</dcterms:created>
  <dcterms:modified xsi:type="dcterms:W3CDTF">2017-01-25T22:06:51Z</dcterms:modified>
</cp:coreProperties>
</file>