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7" r:id="rId11"/>
    <p:sldId id="270" r:id="rId12"/>
    <p:sldId id="268" r:id="rId13"/>
    <p:sldId id="269" r:id="rId14"/>
    <p:sldId id="266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04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42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92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97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7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1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38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33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9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81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16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5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0C22-EF39-C249-BCB1-56AD83C2E42D}" type="datetimeFigureOut">
              <a:rPr kumimoji="1" lang="zh-CN" altLang="en-US" smtClean="0"/>
              <a:t>13-5-27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321F-6DFF-AA4C-BC63-AF68E596E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15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est_fixtu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Perl Testing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test fixture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http://en.wikipedia.org</a:t>
            </a:r>
            <a:r>
              <a:rPr lang="en-US" altLang="zh-CN" dirty="0" smtClean="0">
                <a:hlinkClick r:id="rId2"/>
              </a:rPr>
              <a:t>/wiki/Test_fixture</a:t>
            </a:r>
            <a:endParaRPr lang="en-US" altLang="zh-CN" dirty="0" smtClean="0"/>
          </a:p>
          <a:p>
            <a:r>
              <a:rPr lang="en-US" altLang="en-US" dirty="0" smtClean="0"/>
              <a:t>一个为测试而提供固定的状态，固定的环境</a:t>
            </a:r>
          </a:p>
          <a:p>
            <a:r>
              <a:rPr lang="zh-CN" altLang="en-US" dirty="0" smtClean="0"/>
              <a:t>在这个环境中进行的测试是可重复的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815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我们的项</a:t>
            </a:r>
            <a:r>
              <a:rPr lang="zh-CN" altLang="en-US" dirty="0" smtClean="0"/>
              <a:t>目可以怎么做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en-US" dirty="0" smtClean="0"/>
              <a:t>理想状态</a:t>
            </a:r>
          </a:p>
          <a:p>
            <a:pPr lvl="1"/>
            <a:r>
              <a:rPr kumimoji="1" lang="en-US" altLang="en-US" dirty="0" err="1" smtClean="0"/>
              <a:t>mvc分开，让module可以单独出来，可以简单的测试模块和view</a:t>
            </a:r>
            <a:endParaRPr kumimoji="1" lang="en-US" altLang="en-US" dirty="0" smtClean="0"/>
          </a:p>
          <a:p>
            <a:pPr lvl="1"/>
            <a:r>
              <a:rPr kumimoji="1" lang="en-US" altLang="en-US" dirty="0" smtClean="0"/>
              <a:t>高覆盖率</a:t>
            </a:r>
          </a:p>
          <a:p>
            <a:pPr lvl="1"/>
            <a:r>
              <a:rPr kumimoji="1" lang="en-US" altLang="en-US" dirty="0" smtClean="0"/>
              <a:t>更自动化的测试</a:t>
            </a:r>
            <a:endParaRPr kumimoji="1" lang="en-US" altLang="en-US" dirty="0"/>
          </a:p>
          <a:p>
            <a:r>
              <a:rPr kumimoji="1" lang="en-US" altLang="en-US" dirty="0" err="1" smtClean="0"/>
              <a:t>我们现状（appdriver</a:t>
            </a:r>
            <a:r>
              <a:rPr kumimoji="1" lang="en-US" altLang="en-US" dirty="0" smtClean="0"/>
              <a:t>）</a:t>
            </a:r>
          </a:p>
          <a:p>
            <a:pPr lvl="1"/>
            <a:r>
              <a:rPr kumimoji="1" lang="en-US" altLang="en-US" dirty="0" smtClean="0"/>
              <a:t>$</a:t>
            </a:r>
            <a:r>
              <a:rPr kumimoji="1" lang="en-US" altLang="en-US" dirty="0" err="1" smtClean="0"/>
              <a:t>c，尽量分开</a:t>
            </a:r>
            <a:endParaRPr kumimoji="1" lang="en-US" altLang="en-US" dirty="0" smtClean="0"/>
          </a:p>
          <a:p>
            <a:pPr lvl="1"/>
            <a:r>
              <a:rPr kumimoji="1" lang="en-US" altLang="en-US" dirty="0" err="1" smtClean="0"/>
              <a:t>关键的module，api</a:t>
            </a:r>
            <a:endParaRPr kumimoji="1" lang="en-US" altLang="en-US" dirty="0" smtClean="0"/>
          </a:p>
          <a:p>
            <a:pPr lvl="1"/>
            <a:r>
              <a:rPr kumimoji="1" lang="en-US" altLang="en-US" dirty="0" err="1" smtClean="0"/>
              <a:t>尽量写一个比较好的fixture框架</a:t>
            </a: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621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我们为什么需要</a:t>
            </a:r>
            <a:r>
              <a:rPr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第二页的例子（为了测试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的运行环境，依赖模块是否安装）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我们为什么需要</a:t>
            </a:r>
            <a:r>
              <a:rPr lang="en-US" altLang="zh-CN" dirty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lnSpc>
                <a:spcPct val="98000"/>
              </a:lnSpc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让确认工作变得简单一些</a:t>
            </a:r>
            <a:endParaRPr lang="en-US" altLang="zh-CN" dirty="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移除一些人为因素</a:t>
            </a:r>
            <a:endParaRPr lang="en-US" altLang="zh-CN" dirty="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加快开发周期</a:t>
            </a:r>
            <a:endParaRPr lang="en-US" altLang="zh-CN" dirty="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好的测试可以当做业务和代码的文档</a:t>
            </a:r>
            <a:endParaRPr lang="en-US" altLang="zh-CN" dirty="0" smtClean="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1" lang="zh-CN" altLang="en-US" dirty="0" smtClean="0"/>
              <a:t>让你更自信一点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29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perl</a:t>
            </a:r>
            <a:r>
              <a:rPr kumimoji="1" lang="en-US" altLang="zh-CN" dirty="0" smtClean="0"/>
              <a:t> testing a developer’s notebook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perl</a:t>
            </a:r>
            <a:r>
              <a:rPr kumimoji="1" lang="en-US" altLang="zh-CN" dirty="0" smtClean="0"/>
              <a:t> testing</a:t>
            </a:r>
            <a:r>
              <a:rPr kumimoji="1" lang="zh-CN" altLang="en-US" dirty="0" smtClean="0"/>
              <a:t>程序高手秘笈（</a:t>
            </a:r>
            <a:r>
              <a:rPr kumimoji="1" lang="en-US" altLang="zh-CN" dirty="0" smtClean="0"/>
              <a:t>⊙﹏⊙b</a:t>
            </a:r>
            <a:r>
              <a:rPr kumimoji="1" lang="zh-CN" altLang="en-US" dirty="0" smtClean="0"/>
              <a:t>汗）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search.cpan.org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66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4000" dirty="0" smtClean="0"/>
              <a:t>thank you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68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ke 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" y="1432283"/>
            <a:ext cx="8955399" cy="43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testing</a:t>
            </a:r>
          </a:p>
          <a:p>
            <a:pPr marL="431800" indent="-323850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Perl </a:t>
            </a:r>
            <a:r>
              <a:rPr lang="en-US" altLang="zh-CN" dirty="0" smtClean="0"/>
              <a:t>Testing</a:t>
            </a:r>
          </a:p>
          <a:p>
            <a:pPr marL="431800" indent="-323850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/>
              <a:t>我们的项</a:t>
            </a:r>
            <a:r>
              <a:rPr lang="zh-CN" altLang="en-US" dirty="0" smtClean="0"/>
              <a:t>目可以怎么做</a:t>
            </a:r>
            <a:endParaRPr lang="en-US" altLang="zh-CN" dirty="0" smtClean="0"/>
          </a:p>
          <a:p>
            <a:pPr marL="431800" indent="-323850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我们为什么需要</a:t>
            </a:r>
            <a:r>
              <a:rPr lang="en-US" altLang="zh-CN" dirty="0" smtClean="0"/>
              <a:t>testing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898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Perl 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</a:p>
          <a:p>
            <a:r>
              <a:rPr kumimoji="1" lang="en-US" altLang="zh-CN" dirty="0" smtClean="0"/>
              <a:t>mock</a:t>
            </a:r>
          </a:p>
          <a:p>
            <a:r>
              <a:rPr kumimoji="1" lang="en-US" altLang="zh-CN" dirty="0" smtClean="0"/>
              <a:t>database</a:t>
            </a:r>
          </a:p>
          <a:p>
            <a:r>
              <a:rPr kumimoji="1" lang="en-US" altLang="zh-CN" dirty="0" smtClean="0"/>
              <a:t>web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test fixture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50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base -  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Test::More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Test::Warning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Test::Exit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Test::</a:t>
            </a:r>
            <a:r>
              <a:rPr lang="en-US" altLang="zh-CN" dirty="0" smtClean="0"/>
              <a:t>Harness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TAP: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smtClean="0"/>
              <a:t>http://</a:t>
            </a:r>
            <a:r>
              <a:rPr lang="en-US" altLang="zh-CN" sz="2800" dirty="0" err="1" smtClean="0"/>
              <a:t>en.wikipedia.org</a:t>
            </a:r>
            <a:r>
              <a:rPr lang="en-US" altLang="zh-CN" sz="2800" dirty="0" smtClean="0"/>
              <a:t>/wiki/</a:t>
            </a:r>
            <a:r>
              <a:rPr lang="en-US" altLang="zh-CN" sz="2800" dirty="0" err="1" smtClean="0"/>
              <a:t>Test_Anything_Protocol</a:t>
            </a:r>
            <a:endParaRPr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78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base -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ok  </a:t>
            </a:r>
            <a:r>
              <a:rPr kumimoji="1" lang="en-US" altLang="zh-CN" dirty="0" err="1" smtClean="0"/>
              <a:t>use_ok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can_ok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isa_ok</a:t>
            </a:r>
            <a:r>
              <a:rPr kumimoji="1" lang="en-US" altLang="zh-CN" dirty="0" smtClean="0"/>
              <a:t>  like  is  </a:t>
            </a:r>
            <a:r>
              <a:rPr kumimoji="1" lang="en-US" altLang="zh-CN" dirty="0" err="1" smtClean="0"/>
              <a:t>isntis_deeply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eq_or_diff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……</a:t>
            </a:r>
          </a:p>
          <a:p>
            <a:pPr marL="0" indent="0">
              <a:buNone/>
            </a:pPr>
            <a:r>
              <a:rPr kumimoji="1" lang="zh-CN" altLang="en-US" dirty="0" smtClean="0"/>
              <a:t>我们还可以进行以下方面的测试</a:t>
            </a:r>
            <a:endParaRPr kumimoji="1" lang="en-US" altLang="zh-CN" dirty="0"/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Lucida Sans Unicode" charset="0"/>
              </a:rPr>
              <a:t>Skip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Lucida Sans Unicode" charset="0"/>
              </a:rPr>
              <a:t>Todo</a:t>
            </a:r>
            <a:endParaRPr lang="en-US" altLang="zh-CN" dirty="0" smtClean="0">
              <a:latin typeface="Lucida Sans Unicode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Lucida Sans Unicode" charset="0"/>
              </a:rPr>
              <a:t>Warnings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Lucida Sans Unicode" charset="0"/>
              </a:rPr>
              <a:t>Exit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Lucida Sans Unicode" charset="0"/>
              </a:rPr>
              <a:t>Time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Lucida Sans Unicode" charset="0"/>
              </a:rPr>
              <a:t>Modules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Lucida Sans Unicode" charset="0"/>
              </a:rPr>
              <a:t>……</a:t>
            </a:r>
            <a:endParaRPr lang="en-US" altLang="zh-CN" dirty="0" smtClean="0">
              <a:latin typeface="Lucida Sans Unicode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01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mock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Test::</a:t>
            </a:r>
            <a:r>
              <a:rPr lang="en-US" altLang="zh-CN" dirty="0" err="1" smtClean="0"/>
              <a:t>MockTime</a:t>
            </a:r>
            <a:endParaRPr lang="en-US" altLang="zh-CN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Test::</a:t>
            </a:r>
            <a:r>
              <a:rPr lang="en-US" altLang="zh-CN" dirty="0" err="1" smtClean="0"/>
              <a:t>MockModule</a:t>
            </a:r>
            <a:endParaRPr lang="en-US" altLang="zh-CN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Test::</a:t>
            </a:r>
            <a:r>
              <a:rPr lang="en-US" altLang="zh-CN" dirty="0" err="1" smtClean="0"/>
              <a:t>MockObject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4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一个测试的数据库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为测试而准备的</a:t>
            </a:r>
            <a:r>
              <a:rPr kumimoji="1" lang="en-US" altLang="zh-CN" dirty="0" smtClean="0"/>
              <a:t>test case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yaml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en-US" dirty="0" smtClean="0"/>
              <a:t>不影响真实的数据库</a:t>
            </a:r>
          </a:p>
          <a:p>
            <a:r>
              <a:rPr kumimoji="1" lang="zh-CN" altLang="en-US" dirty="0" smtClean="0"/>
              <a:t>测试之间数据不会相互影响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0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LWP::</a:t>
            </a:r>
            <a:r>
              <a:rPr kumimoji="1" lang="en-US" altLang="zh-CN" dirty="0" err="1" smtClean="0"/>
              <a:t>UserAgent</a:t>
            </a:r>
            <a:endParaRPr kumimoji="1" lang="en-US" altLang="zh-CN" dirty="0" smtClean="0"/>
          </a:p>
          <a:p>
            <a:r>
              <a:rPr kumimoji="1" lang="en-US" altLang="zh-CN" dirty="0" smtClean="0"/>
              <a:t>Catalyst::Test</a:t>
            </a:r>
          </a:p>
          <a:p>
            <a:r>
              <a:rPr kumimoji="1" lang="en-US" altLang="zh-CN" dirty="0" smtClean="0"/>
              <a:t>Dancer::Test</a:t>
            </a:r>
          </a:p>
          <a:p>
            <a:r>
              <a:rPr lang="en-US" altLang="zh-CN" dirty="0" smtClean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62251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262</Words>
  <Application>Microsoft Macintosh PowerPoint</Application>
  <PresentationFormat>全屏显示(4:3)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Perl Testing</vt:lpstr>
      <vt:lpstr>PowerPoint 演示文稿</vt:lpstr>
      <vt:lpstr>目录</vt:lpstr>
      <vt:lpstr>Perl Testing</vt:lpstr>
      <vt:lpstr> base -  module</vt:lpstr>
      <vt:lpstr> base - function</vt:lpstr>
      <vt:lpstr> mock</vt:lpstr>
      <vt:lpstr> database</vt:lpstr>
      <vt:lpstr> web</vt:lpstr>
      <vt:lpstr> test fixture</vt:lpstr>
      <vt:lpstr>我们的项目可以怎么做</vt:lpstr>
      <vt:lpstr>我们为什么需要testing</vt:lpstr>
      <vt:lpstr>我们为什么需要testing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Testing</dc:title>
  <dc:creator>abraham</dc:creator>
  <cp:lastModifiedBy>abraham</cp:lastModifiedBy>
  <cp:revision>11</cp:revision>
  <dcterms:created xsi:type="dcterms:W3CDTF">2013-05-27T01:43:53Z</dcterms:created>
  <dcterms:modified xsi:type="dcterms:W3CDTF">2013-05-27T04:42:15Z</dcterms:modified>
</cp:coreProperties>
</file>