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4C53E-C6FA-42E8-8CEC-52B78B4C9D3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4CB7B-A25A-4721-874C-44EB918C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0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837C-8147-4EB4-B7F8-D1BD00F0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3A3F6-6A91-4BAA-A5A9-F3EB48D19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FD14-15E1-4C79-A347-9CFDC1B4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D654-FBA2-420A-B0BE-4059CEC9226D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40839-7BC2-4C55-A27E-A20C5AFA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2E46-CA26-40EC-AED2-64D0010E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226-3FD6-44AD-87FA-AE5BDB3E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48E1-2599-4968-B97E-968E8337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CADDD-123A-41A8-9FB9-AD70E838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AF7E-4711-4BFB-96C7-8BED105F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FF3A-A9E0-4397-9717-CF44D84FF145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1AFB-6CFA-42F6-870B-50311424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A398-D51C-43A7-AFCC-80C4394D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226-3FD6-44AD-87FA-AE5BDB3E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4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3A8DF-E2D6-4D76-99AD-E8A04A9AA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21278-9DFE-4643-8137-53E48E59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DFE5-AAC2-4B88-8D60-A80538DE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808A-56C4-4668-A1BB-BF16900C71EB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1099-466C-4BD3-B716-86085663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AC6B1-BA2C-4784-A0A6-2374E074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226-3FD6-44AD-87FA-AE5BDB3E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9409-A893-46D6-B231-9B22395D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CB8B-CBE3-47BB-9092-C88EE3EC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EC6A-8BF1-4859-ABAC-5EE70325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3A81-D90B-4B9F-AD45-387B19D49C61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7EB32-E7D0-446C-8401-2AF5DB99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08DB6-1DDE-4575-9718-5C448FCF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226-3FD6-44AD-87FA-AE5BDB3E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9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0156-3A6A-49A9-8DCB-2BAF0F19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237BD-C64B-4E8E-A6F2-000D3534D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BD538-1A6E-416B-A06A-03DD3E1A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5F35-C4CE-41DA-8047-05741C656C9F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3240-9291-4527-A0C1-3CFAADE3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72A1-58D5-4540-A43E-75C79A6B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226-3FD6-44AD-87FA-AE5BDB3E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7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CB01-1687-4A90-AB46-D0D875CA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ED76-4DB1-4436-9F24-D1B67589C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21122-7E56-44B7-9D3E-E30377AC0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BA273-BFA5-4645-AE13-6EFEC9D4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7226-1E12-4B97-8185-9C2DA21D143F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68D7B-7C69-4E63-9855-D65BBD03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B597-A927-49B6-B5FC-B638D390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226-3FD6-44AD-87FA-AE5BDB3E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EFA4-FC5C-451B-B82B-0A57349C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1BBE0-C2A5-4D4A-8FE2-30B04DA8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A2A51-3A22-4131-8567-424A6E4D7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88616-9CE9-46DB-9E3F-6DA5DBFD6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E6489-6D48-4DA0-8253-428EDBB7C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792B3-C100-42D2-BEB8-57FB26E1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A3CA-18E3-446D-9621-5C8C27DED34E}" type="datetime1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196AC-77DF-4788-B3BE-6472E62F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36890-A570-404D-B67D-2B45E97D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226-3FD6-44AD-87FA-AE5BDB3E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CB96-73D6-480B-95D7-84D85341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91863-BF52-4030-8319-7CB199E1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E8ED-3A54-40AD-BF7C-E6546C89BA1D}" type="datetime1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1A614-4537-4BE9-B5BE-B765E4B5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0E170-58DB-43B6-8352-D438BBFC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226-3FD6-44AD-87FA-AE5BDB3E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DBD02-2336-447E-94A4-94D4CBC5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8889-3CB8-42CE-A501-D8D25088D2B8}" type="datetime1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00A1A-667E-4BDC-80A8-5107481C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F0E3D-E7AB-4B0E-A475-65B535D4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226-3FD6-44AD-87FA-AE5BDB3E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5C9A-C389-44A0-B414-067FE923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0635-A957-49D5-9C17-3BA1822B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A0644-32C1-4DA8-8E99-FE005E0C1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2B8D6-36C5-48BE-B0DE-731BD7B1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F2C3-CE88-4B16-942D-1969FB64D2E5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2A4C4-E37F-4E35-BDD5-17BE4BA7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B74D4-BF94-41B2-9A8E-BD4C5DE7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226-3FD6-44AD-87FA-AE5BDB3E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1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C041-5174-4A37-AD49-5982F93B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CB95E-36E7-4A41-AB5C-46E7971B3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21DBD-3401-48E9-AFE0-F9D57F383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99800-E450-4060-BA10-6CFE4760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E514-93A6-4CFB-B0D3-3892AED3D522}" type="datetime1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B762A-ABD8-421F-ABCB-98AC3299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31AA-6919-486D-8601-87AE95D1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226-3FD6-44AD-87FA-AE5BDB3E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F254A-B52F-4547-A372-1AA27181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56AD6-E6D5-4B7D-B1F0-618F32E8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1AF35-4E30-4A9F-B8A1-4D6129A83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E5A4-C524-4703-AD9F-3C22312F19B0}" type="datetime1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FBB0-7D94-4D53-B498-24A365F8E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964C-1E36-4967-955D-9BF36F0D1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7226-3FD6-44AD-87FA-AE5BDB3E2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4FB9-BF6B-4ABD-94FC-ACB703DBA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Review Paper: Estimation of spatially continuous daytime particulate matter concentrations under all sky conditions through the synergistic use of satellite-based AOD and numerical models, Park </a:t>
            </a:r>
            <a:r>
              <a:rPr lang="en-US" sz="3200" i="1" dirty="0"/>
              <a:t>et.al.</a:t>
            </a:r>
            <a:r>
              <a:rPr lang="en-US" sz="3200" dirty="0"/>
              <a:t>,2020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EE38A-4FA2-452C-9EE5-F3D6A0928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584" y="3602038"/>
            <a:ext cx="4090416" cy="1655762"/>
          </a:xfrm>
        </p:spPr>
        <p:txBody>
          <a:bodyPr/>
          <a:lstStyle/>
          <a:p>
            <a:r>
              <a:rPr lang="en-US" dirty="0"/>
              <a:t>7/14/2020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8C067-4552-493F-8EF3-BF72999B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226-3FD6-44AD-87FA-AE5BDB3E2D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5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CF21-79B7-4809-9DFA-C15DF003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227"/>
          </a:xfrm>
        </p:spPr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06521-3CD6-43C2-90EC-123B53AB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226-3FD6-44AD-87FA-AE5BDB3E2D41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28786-3B42-4049-B755-7B15EDED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9" y="1085850"/>
            <a:ext cx="5045584" cy="4734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83858-3E5E-4170-87D0-796ABBC7BBCB}"/>
              </a:ext>
            </a:extLst>
          </p:cNvPr>
          <p:cNvSpPr txBox="1"/>
          <p:nvPr/>
        </p:nvSpPr>
        <p:spPr>
          <a:xfrm>
            <a:off x="6080175" y="1389888"/>
            <a:ext cx="61989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AOD is the hourly pollution data with spatial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AOD data is from a satellite, which means a lot of data will be block by 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modeling is to fill the missing AOD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AOD data as an input to model2, which predict ground level PM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AOD spectrum is directly correlated with the PM level, but it need to be calibrated. This is where they use the second model + linear 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found it strange that they need to show linear correlation in addition to the RF.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all satellite data is just a data from a spectrometer, extensive calibration is needed to convert the satellite PM2.5 level to the actual ground PM2.5 level.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8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7698-29E9-4197-AC51-9CE381E0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6" y="346837"/>
            <a:ext cx="10515600" cy="805307"/>
          </a:xfrm>
        </p:spPr>
        <p:txBody>
          <a:bodyPr>
            <a:normAutofit/>
          </a:bodyPr>
          <a:lstStyle/>
          <a:p>
            <a:r>
              <a:rPr lang="en-US" sz="3600" dirty="0"/>
              <a:t>Can we apply this to ASEAN?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E7FB05-E809-433C-AD28-F8908F53D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114164"/>
              </p:ext>
            </p:extLst>
          </p:nvPr>
        </p:nvGraphicFramePr>
        <p:xfrm>
          <a:off x="1530096" y="1066419"/>
          <a:ext cx="7988808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404">
                  <a:extLst>
                    <a:ext uri="{9D8B030D-6E8A-4147-A177-3AD203B41FA5}">
                      <a16:colId xmlns:a16="http://schemas.microsoft.com/office/drawing/2014/main" val="3962367528"/>
                    </a:ext>
                  </a:extLst>
                </a:gridCol>
                <a:gridCol w="3994404">
                  <a:extLst>
                    <a:ext uri="{9D8B030D-6E8A-4147-A177-3AD203B41FA5}">
                      <a16:colId xmlns:a16="http://schemas.microsoft.com/office/drawing/2014/main" val="66410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in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in ASEAN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Ground level stations: 3387 stations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Japan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China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Korean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Taiwan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Ground level stations (less dense 1 stations/city on average)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Thailand 70(mostly in BKK), Vietnam, </a:t>
                      </a:r>
                      <a:r>
                        <a:rPr lang="en-US" sz="1400" dirty="0" err="1"/>
                        <a:t>Mymmar</a:t>
                      </a:r>
                      <a:r>
                        <a:rPr lang="en-US" sz="1400" dirty="0"/>
                        <a:t>, Indonesia </a:t>
                      </a:r>
                      <a:r>
                        <a:rPr lang="en-US" sz="1400" dirty="0" err="1"/>
                        <a:t>etc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2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Geostationary Ocean Color Imager (GOCI) : measure pollution data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GEOS-Chem for analysis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GEMS?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35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MODIS: Vegetation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2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Shuttle Radar Topography Mission (SRTM)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Shuttle Radar Topography Mission (SRTM)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1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Global Precipitation Measurement (GPM)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Global Precipitation Measurement (GPM)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3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UM-RDAPS (Meteorological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04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BESS (solar radiation)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9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Global Roads Inventory Project (www.globio.info)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Global Roads Inventory Project (www.globio.info)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0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population density</a:t>
                      </a:r>
                    </a:p>
                    <a:p>
                      <a:r>
                        <a:rPr lang="en-US" sz="1400" dirty="0"/>
                        <a:t>(SEDAC; https://sedac.ciesin.columbia.edu/)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(SEDAC; https://sedac.ciesin.columbia.edu/)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651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86200-F1FE-4B4E-ACEA-5A651B02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226-3FD6-44AD-87FA-AE5BDB3E2D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8BB8-A8F8-4065-8ACC-2A6F77B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723"/>
          </a:xfrm>
        </p:spPr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0081-5B94-4054-8E87-21C5DFFD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get a spatial maps of the pollution level. Spatial resolution 6x6km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What is the applications ? </a:t>
            </a:r>
          </a:p>
          <a:p>
            <a:pPr lvl="1"/>
            <a:r>
              <a:rPr lang="en-US" dirty="0"/>
              <a:t>Fundamental of PM dynamics. How fast is the movement. How long it linger in the air ?  </a:t>
            </a:r>
          </a:p>
          <a:p>
            <a:pPr lvl="1"/>
            <a:r>
              <a:rPr lang="en-US" dirty="0"/>
              <a:t>Identify the pollution source: industry, burning, traffic, power plants</a:t>
            </a:r>
          </a:p>
          <a:p>
            <a:pPr lvl="1"/>
            <a:r>
              <a:rPr lang="en-US" dirty="0"/>
              <a:t>Effect of global warming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F778F-8495-44BA-9D25-B313C10C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226-3FD6-44AD-87FA-AE5BDB3E2D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384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Review Paper: Estimation of spatially continuous daytime particulate matter concentrations under all sky conditions through the synergistic use of satellite-based AOD and numerical models, Park et.al.,2020 </vt:lpstr>
      <vt:lpstr>General idea</vt:lpstr>
      <vt:lpstr>Can we apply this to ASEAN?</vt:lpstr>
      <vt:lpstr>Open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</dc:creator>
  <cp:lastModifiedBy>Fern</cp:lastModifiedBy>
  <cp:revision>19</cp:revision>
  <dcterms:created xsi:type="dcterms:W3CDTF">2020-07-14T16:35:05Z</dcterms:created>
  <dcterms:modified xsi:type="dcterms:W3CDTF">2020-07-15T17:05:10Z</dcterms:modified>
</cp:coreProperties>
</file>