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2" r:id="rId3"/>
    <p:sldId id="282" r:id="rId4"/>
    <p:sldId id="285" r:id="rId5"/>
    <p:sldId id="284" r:id="rId6"/>
    <p:sldId id="287" r:id="rId7"/>
    <p:sldId id="286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A35B2-4F61-476E-8ED4-280B7328060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22992-3495-4623-AD92-9148FF2B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3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5E52-A469-4382-82AB-24964289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A5762-C298-4541-8D44-8357A9929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E2FA-73A5-4549-BA4F-657FE9BE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DB90-FA22-433A-A5A1-5B3E17CD8B19}" type="datetime1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6699-5620-4387-964E-31EE72DB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6091D-A535-41DB-A159-1A90CA75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7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671F6-949E-4A4B-8AAA-65CA2C3E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287BD-E8A3-4196-AF38-76672DC4F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6F255-C9E8-4B5A-B6E1-35B7F67E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5A7A-C417-4B67-A6F7-F0C13EE63D53}" type="datetime1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170F2-8EF8-4638-AF30-76723F48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CFD20-E009-41BD-9E84-136295BF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5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247FF-B824-4973-89DC-3E71B23BC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CC04A-4651-48F4-9F0B-E8BEB75E6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E6610-A232-4536-B81A-FAE7A3D3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565E-DB0A-4557-BA49-F6DBB821D4E5}" type="datetime1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C585C-C9AB-4096-B37C-F49B51A0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5C44D-F7C0-4135-930A-732061AC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6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EFE6-7524-4D0A-B8EB-673D9C71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3650-B5CB-4131-BC0C-2186FE6D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2424D-3570-46B1-8A03-1DF5533F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2F70-F4D4-4EAC-A75D-8719100B9788}" type="datetime1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B8ECC-3308-42E8-9330-2A940A23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D975E-6830-41D9-B817-9D278DBF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3204-E5AB-41D5-BB1A-05228C57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5117E-0C4E-471F-BEE0-20CAD051E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1725-509E-4554-A12A-63DFD71D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28B6-999C-4D78-9DF9-3C39719B205A}" type="datetime1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8AB14-A7F0-4DC2-8FBA-9366DF48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0D6E9-9E50-4E13-954E-1E3E91B7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4B60-E26A-4F3F-9574-ED0BE2E9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A54A5-E69B-41CE-A330-B6520A189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BEC08-81B8-4006-A799-F34BFD635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022B9-4661-4356-8848-2007582A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44E9-8F6F-421A-9347-B2C7C4011963}" type="datetime1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F7560-549A-4902-9A6D-E97C6A12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E9656-8C32-4BB6-A116-D4BEF396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9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6E24-AC6E-44D9-8536-0E24FB45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855D3-B796-475D-A2C2-EAE752D74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A9E00-7859-4536-9607-49833FD5F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3BC68-8CD3-4384-AC89-63B73FDAA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7A8A0-CD84-497B-AABA-B33BB835B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AFF260-4790-47A0-9EB8-608F0A4C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4000-BD74-474E-B643-265E0312B65C}" type="datetime1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D52F6-DFFC-4F19-AFDC-11854798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E9B24-E9F5-4F34-98BA-91FB02C9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E431-35FA-410B-A6D8-443D0456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F49A3-A156-416D-814B-808ED8C4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B880-CED2-4A51-A950-A9B3AFE32097}" type="datetime1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EF8DD-3D16-4B58-8D88-573AFDD4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91002-4E63-4EF6-826C-D046E7F7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FF733-D745-404F-8AD1-117FBE00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8A2B-144C-4BEB-B330-8DE8CD22644D}" type="datetime1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6BE14-CC91-48DE-AB5E-83FFDB66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9D34C-4827-4230-A8AB-642AD43E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9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EE92-065C-48EE-9385-B252C4EC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E86D-93CE-48B7-AC17-66788658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B6A47-BC4C-442B-8BF6-05F87E1B0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47A19-209B-424E-BA1D-182BA58B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68EE-4FB5-4410-ADEF-12C3EDEE962D}" type="datetime1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760FA-DDC7-42AC-B9F6-38C7454A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F4A67-BD17-4DC5-9AD2-0068545E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8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A86E-B309-4E6A-AB32-6D2FD3BA5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66B2E-79BD-4693-8DF2-0C808D099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D98E2-DA2E-4E38-BA57-AD364392C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206D6-568A-4580-86F5-D9DC5092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C5F-C044-405E-83A5-2B6420C5215F}" type="datetime1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41F5B-D2F9-4B41-AAF4-066696F9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1843F-3903-4076-A52B-B7907FFE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6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7746A-825B-4DAB-8378-7E76AF74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A33C8-7930-48C4-9206-0DCCE97CF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DE693-87A6-43C1-AF04-344964BB2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73F85-B6D1-4B7F-A0DF-B0EE7839EAA8}" type="datetime1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2FDF2-71C9-4823-975E-8AF43BA44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70058-5789-4641-85EE-ED2F9D830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6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C88C-3C12-4881-8840-98722FC79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5624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Status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E9CEA-BFA9-4BD5-A8CC-73BB2F7BD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fld id="{C56641D0-35A3-4A6D-8782-E060FC47B4C6}" type="datetime3">
              <a:rPr lang="en-US" smtClean="0"/>
              <a:t>25 July 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BD1C3-2099-4628-8ADB-E2F064C2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0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7E3E-C2D6-4239-9EF6-56AB1AE8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D2CF-A8A7-4554-8790-4FC5F3317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results</a:t>
            </a:r>
          </a:p>
          <a:p>
            <a:r>
              <a:rPr lang="en-US" dirty="0"/>
              <a:t>We are trying to arrive at the effect of reducing fire activities to the seasonal pattern of pollution. I think the idea should be arranged in the following step</a:t>
            </a:r>
          </a:p>
          <a:p>
            <a:pPr lvl="1"/>
            <a:r>
              <a:rPr lang="en-US" dirty="0"/>
              <a:t>Step 1: Talk about the seasonal pattern</a:t>
            </a:r>
          </a:p>
          <a:p>
            <a:pPr lvl="1"/>
            <a:r>
              <a:rPr lang="en-US" dirty="0"/>
              <a:t>Step 2: Show the fire zone </a:t>
            </a:r>
          </a:p>
          <a:p>
            <a:pPr lvl="1"/>
            <a:r>
              <a:rPr lang="en-US" dirty="0"/>
              <a:t>Step 3: Show that we have a reasonable model</a:t>
            </a:r>
          </a:p>
          <a:p>
            <a:pPr lvl="1"/>
            <a:r>
              <a:rPr lang="en-US" dirty="0"/>
              <a:t>Step 4: Showing effect of fire reduction to the seasonal pattern</a:t>
            </a:r>
          </a:p>
          <a:p>
            <a:pPr lvl="1"/>
            <a:r>
              <a:rPr lang="en-US" dirty="0"/>
              <a:t>Step 5: Summarize by showing the average pollution levels if fires in different zone decreases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00486-6B76-480A-A9B0-8CA49A1C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95F3-48CE-447C-AA1A-1CC093C1E2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2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F17E-2300-416D-B4EF-B020793B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4763"/>
          </a:xfrm>
        </p:spPr>
        <p:txBody>
          <a:bodyPr/>
          <a:lstStyle/>
          <a:p>
            <a:pPr lvl="1"/>
            <a:r>
              <a:rPr lang="en-US" dirty="0"/>
              <a:t>Step 2: Show the fire zone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C17823-9760-4524-92EF-6C46F6D45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141" y="1150048"/>
            <a:ext cx="2719586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E2C1C-6943-407B-B356-F8D829A0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AA48E0-D0B2-4FC0-9DA9-AD57F10A6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132" y="1150048"/>
            <a:ext cx="3657600" cy="365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818678-A3CE-4C1F-9D7C-49092591AA90}"/>
              </a:ext>
            </a:extLst>
          </p:cNvPr>
          <p:cNvSpPr txBox="1"/>
          <p:nvPr/>
        </p:nvSpPr>
        <p:spPr>
          <a:xfrm>
            <a:off x="786385" y="1780032"/>
            <a:ext cx="43403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 0 – 100 km is within Thailand boarder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important factors are fire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– 100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100 – 200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200 – 400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fires in 400 – 1000 km have lesser but finite effect.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indicate that the fire activities from neighbors countries have effect on the air pollution in Chiang Mai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913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52C0-88FC-4D41-B92E-6DB5B078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4" y="32067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Step 3: Show that we have a reasonable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85B13-DB77-4744-8BBB-4FD44176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E60CB7-F91E-44C8-A159-4E8033DC7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9261" y="3776054"/>
            <a:ext cx="5921783" cy="23687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FE388C-C35C-4E3B-829F-D44DAD0FACDC}"/>
              </a:ext>
            </a:extLst>
          </p:cNvPr>
          <p:cNvSpPr txBox="1"/>
          <p:nvPr/>
        </p:nvSpPr>
        <p:spPr>
          <a:xfrm>
            <a:off x="1005841" y="4523232"/>
            <a:ext cx="4389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inference model capture seasonal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q=0.75 parameter closely resample the data in the test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F111B-05B3-4B0E-9F26-D907A5114899}"/>
              </a:ext>
            </a:extLst>
          </p:cNvPr>
          <p:cNvSpPr txBox="1"/>
          <p:nvPr/>
        </p:nvSpPr>
        <p:spPr>
          <a:xfrm>
            <a:off x="1005841" y="2017776"/>
            <a:ext cx="4389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inference bands envelop the data in the test set (which the model has not seen).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Correct pattern and values.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38CED1-3D85-44F9-9ACF-546437CCB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261" y="1070007"/>
            <a:ext cx="6035817" cy="20119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28983F-FCF1-4FF5-A6B7-F9A114B0C922}"/>
              </a:ext>
            </a:extLst>
          </p:cNvPr>
          <p:cNvSpPr txBox="1"/>
          <p:nvPr/>
        </p:nvSpPr>
        <p:spPr>
          <a:xfrm>
            <a:off x="10253472" y="5027466"/>
            <a:ext cx="1323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Unhealthy level</a:t>
            </a:r>
          </a:p>
        </p:txBody>
      </p:sp>
    </p:spTree>
    <p:extLst>
      <p:ext uri="{BB962C8B-B14F-4D97-AF65-F5344CB8AC3E}">
        <p14:creationId xmlns:p14="http://schemas.microsoft.com/office/powerpoint/2010/main" val="7806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258A-ECD4-4FEB-B74B-B5708A76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Step 4: Showing effect of fire reduction to the seasonal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F7A96-B4E9-43BA-A0EB-85CED95A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173C0-56D3-4148-ADA1-8E4C82372ED4}"/>
              </a:ext>
            </a:extLst>
          </p:cNvPr>
          <p:cNvSpPr txBox="1"/>
          <p:nvPr/>
        </p:nvSpPr>
        <p:spPr>
          <a:xfrm>
            <a:off x="964370" y="1813251"/>
            <a:ext cx="39075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 of reducing fire activities in 0-700 km zone by different amounts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color indicate % of original value. 100% means no reduction.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maximum value in March decreases below unhealthily limit if reducing the pollution level by 75% in 0 – 700km zone.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5CAE7C-AD4A-4818-97CF-9918C5A8D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29" y="1514659"/>
            <a:ext cx="5488801" cy="281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6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D368-36F8-426A-84AF-27010D32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5: Summarize by showing the average pollution levels if fires in different zone decreases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D91497-27F6-47B2-88A1-44C18BFB6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30"/>
          <a:stretch/>
        </p:blipFill>
        <p:spPr>
          <a:xfrm>
            <a:off x="2090783" y="1730400"/>
            <a:ext cx="3176161" cy="260653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F30E5-77BF-4298-8150-FA455274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A84B77-9592-425D-9BFF-2C01B7EEA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688" y="1690688"/>
            <a:ext cx="4572000" cy="26859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5FD9A5-5DC2-43CB-9598-A11FE2CDD916}"/>
              </a:ext>
            </a:extLst>
          </p:cNvPr>
          <p:cNvSpPr txBox="1"/>
          <p:nvPr/>
        </p:nvSpPr>
        <p:spPr>
          <a:xfrm>
            <a:off x="1018032" y="4416358"/>
            <a:ext cx="100157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blue line is the effect of reduction for zone 0 -100 km and purple line is 0 -1000km</a:t>
            </a:r>
          </a:p>
          <a:p>
            <a:r>
              <a:rPr lang="en-US" sz="1400" dirty="0"/>
              <a:t>Left 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reducing only 0 -100 km zone, we need to reduce the fire by 75% (25% left) until we manage to get the average PM2.5 level between Dec-April down below unhealthily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reducing fire in a larger zone, only a small reduction 25% is needed to lower the pollution level to satisfactory level.</a:t>
            </a:r>
          </a:p>
          <a:p>
            <a:r>
              <a:rPr lang="en-US" sz="1400" dirty="0"/>
              <a:t>Right 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More aggressive measure is needed during the </a:t>
            </a:r>
            <a:r>
              <a:rPr lang="en-US" sz="1400" dirty="0" err="1"/>
              <a:t>the</a:t>
            </a:r>
            <a:r>
              <a:rPr lang="en-US" sz="1400" dirty="0"/>
              <a:t> peek pollution month(March) to reduce the pollution level.  75% reduction between 0 – 700 km  is required. </a:t>
            </a:r>
          </a:p>
        </p:txBody>
      </p:sp>
    </p:spTree>
    <p:extLst>
      <p:ext uri="{BB962C8B-B14F-4D97-AF65-F5344CB8AC3E}">
        <p14:creationId xmlns:p14="http://schemas.microsoft.com/office/powerpoint/2010/main" val="279750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258A-ECD4-4FEB-B74B-B5708A76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Step 4: Showing effect of fire reduction to the seasonal pattern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D2AF24-0E51-46E8-821B-B6265E795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5581" y="1543050"/>
            <a:ext cx="5926822" cy="43513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F7A96-B4E9-43BA-A0EB-85CED95A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173C0-56D3-4148-ADA1-8E4C82372ED4}"/>
              </a:ext>
            </a:extLst>
          </p:cNvPr>
          <p:cNvSpPr txBox="1"/>
          <p:nvPr/>
        </p:nvSpPr>
        <p:spPr>
          <a:xfrm>
            <a:off x="1066801" y="1901952"/>
            <a:ext cx="39075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Reducing the fire in 0 – 700 zone different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Reducing the fire in 400-1000 has little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we managed to cut down the fire in 0-100km zone by 90%, the AQI will still not go below the unhealthy level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reduce the fire in the 0 – 400 km zone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0E4EA1-474E-45AB-9721-A2F1E6C44499}"/>
              </a:ext>
            </a:extLst>
          </p:cNvPr>
          <p:cNvSpPr txBox="1"/>
          <p:nvPr/>
        </p:nvSpPr>
        <p:spPr>
          <a:xfrm>
            <a:off x="9320784" y="4718304"/>
            <a:ext cx="225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Unhealthy limit</a:t>
            </a:r>
          </a:p>
        </p:txBody>
      </p:sp>
    </p:spTree>
    <p:extLst>
      <p:ext uri="{BB962C8B-B14F-4D97-AF65-F5344CB8AC3E}">
        <p14:creationId xmlns:p14="http://schemas.microsoft.com/office/powerpoint/2010/main" val="242461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CDBE-6CD9-4D5B-9E8B-5E2AD919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179"/>
          </a:xfrm>
        </p:spPr>
        <p:txBody>
          <a:bodyPr/>
          <a:lstStyle/>
          <a:p>
            <a:r>
              <a:rPr lang="en-US" dirty="0"/>
              <a:t>Other improvements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E9693-AA0F-448B-883D-F59903EC3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304"/>
            <a:ext cx="5074920" cy="483265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/>
              <a:t>Improve model inference code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Improve visualization code </a:t>
            </a:r>
          </a:p>
          <a:p>
            <a:r>
              <a:rPr lang="en-US" dirty="0"/>
              <a:t>Next Step </a:t>
            </a:r>
          </a:p>
          <a:p>
            <a:pPr lvl="1"/>
            <a:r>
              <a:rPr lang="en-US" dirty="0"/>
              <a:t>Update figure in the report</a:t>
            </a:r>
          </a:p>
          <a:p>
            <a:pPr lvl="1"/>
            <a:r>
              <a:rPr lang="en-US" dirty="0"/>
              <a:t>Revise report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 will need a better word for ‘inference model’. </a:t>
            </a:r>
          </a:p>
          <a:p>
            <a:r>
              <a:rPr lang="en-US" dirty="0"/>
              <a:t>Question: normally y-axis of most plots is in ppm unit. Should we convert to AQI for easy interpretation? We can then remove the horizontal line, which indicates the unhealthily limit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38052-9B28-4C70-839C-49B0D6B8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8B76D-0181-4283-A4B5-EA2DB68E7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031" y="2922835"/>
            <a:ext cx="5488801" cy="281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5565</TotalTime>
  <Words>543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Status Update</vt:lpstr>
      <vt:lpstr>Outline</vt:lpstr>
      <vt:lpstr>Step 2: Show the fire zone </vt:lpstr>
      <vt:lpstr>Step 3: Show that we have a reasonable model</vt:lpstr>
      <vt:lpstr>Step 4: Showing effect of fire reduction to the seasonal pattern</vt:lpstr>
      <vt:lpstr>Step 5: Summarize by showing the average pollution levels if fires in different zone decreases  </vt:lpstr>
      <vt:lpstr>Step 4: Showing effect of fire reduction to the seasonal pattern</vt:lpstr>
      <vt:lpstr>Other improvements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 Inference Workflow</dc:title>
  <dc:creator>Fern</dc:creator>
  <cp:lastModifiedBy>Fern</cp:lastModifiedBy>
  <cp:revision>150</cp:revision>
  <dcterms:created xsi:type="dcterms:W3CDTF">2020-06-27T16:26:59Z</dcterms:created>
  <dcterms:modified xsi:type="dcterms:W3CDTF">2020-07-26T20:03:49Z</dcterms:modified>
</cp:coreProperties>
</file>