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D00-0352-47E1-BBBB-42F19C9C2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88AA-89D8-4B4C-B0C3-B86F05829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F43-115F-4ACF-8EDA-B26C7CC0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C3A-F0B1-4AAC-867C-F49A0DF6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D10A-C209-4537-B03B-8FA65783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7C4A-06E3-43BC-95B1-4332C296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A6398-C855-45BC-A619-744EA9A7E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B6AB-143F-4D42-AF88-83ED6BB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FA88-96DE-4BF5-8C9A-32AFC498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9B1C-ED06-4C2E-8BEB-071C7610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090E-D7C5-4E5E-9291-9AAAEE56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B196-B14F-4D24-ADA2-8251342A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3228-A726-479D-B74D-5863DF43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440E-32CA-46CA-AA1C-363C5E1D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3566-26C2-4C35-B3DD-ECBE1995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4B53-9847-4E75-A9BE-1E65021F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E937-AA74-433D-9506-4B9CA9B7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D60A-43D6-4053-91B6-4D0B3FB1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BB56-ED5E-46BD-9BA5-D8698142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9138-7C86-496D-9FD8-F8E7396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47AE-6FFE-4F45-9A42-D128E6B4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FB98-28EF-411E-92A7-B3F4C06A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EB9D-E47D-4A3D-BD94-3818705A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CFB-7AAA-4059-B1E3-85F4E45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5299-94CD-43C1-92C6-F682CE99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593-CD4A-4320-9BAB-123E243C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3387-2C53-48AF-A400-2AFCDF0D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8CBE-649C-456C-AF77-7C6B05BC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83D0-8A6F-4BD1-A50B-921B2B39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395F-28A4-4494-94C3-BD21230A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16D8-2261-432F-B7F3-C7433BF1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E08-6C91-408A-8D05-8F14AA10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15B4-7111-4D08-81E2-9641B0AB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C2DC6-CF7A-4B07-91EC-39A7CBFE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35034-2FCD-457F-AAC4-80596920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CF30-0281-4AA4-A759-66F66F7CA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D7B5-DE88-4D80-A363-28EDDE91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DE221-3B95-4B32-894C-E98CBC7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1341-23FB-45FD-ADEC-C9373C94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7A1A-4C0E-4A6A-AC79-5235567B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01EC7-5F44-4591-8F2C-3858ED6D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5F13C-ECB1-4F18-888D-3C7C8514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F39F5-0916-47C8-A73D-EE71BD15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84399-70B2-4ED7-AF2C-20B3D61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6D73F-CA36-47C9-859A-6220BCC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18A0-EC2E-4910-B22A-DB11C66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8356-30E7-442A-8822-61DD4F01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5008-A2D3-43AA-AD8B-118A8D93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650D-0B15-4F8B-BC69-C3C72697B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F38B-95C8-4F9E-92C3-EB4F997D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5A46-D863-455B-8F9E-24C29583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7EC8-6F9E-46B9-86CD-B2F568F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6418-7765-4637-B6EC-E6140A07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675FD-1709-4EB3-85B7-A6200E5D3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6547-37E9-4516-A5A2-8B0EE370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337A-949E-4279-BC0A-509AB3E4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283C-D4C2-4390-8896-2FFC180B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9641-DB59-4C10-B273-97A04E48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3F850-0FE7-4042-9343-9085F1D1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3D08-3C6D-4E8A-9B7A-267BF31E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57E0-16B0-46F3-A3FA-95427313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7B21-64D2-41F5-A1F3-B92FFEC9070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CAFD-002B-4470-A307-D47129C8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4E21-72A0-4903-BE97-AA06DF98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7937-FF75-47B5-A68E-B87A3145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2CDE-8C30-421F-8C58-47C5F0A0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Aug 9,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9789-73A1-4983-BD5D-885A8B805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3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8DBF-C0D9-421C-B36F-03E8EF3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134-9718-425F-BC42-B48446FA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Analysis hotpots to show that the hotspots are from farming activities. </a:t>
            </a:r>
          </a:p>
          <a:p>
            <a:r>
              <a:rPr lang="en-US" dirty="0"/>
              <a:t>Assumption: if the farming generate the hotpots. It is likely going to occur again at the same location within the same year or in another year </a:t>
            </a:r>
          </a:p>
          <a:p>
            <a:pPr lvl="1"/>
            <a:r>
              <a:rPr lang="en-US" dirty="0"/>
              <a:t>Sugar cane burning often takes place a few times/year at the same location. </a:t>
            </a:r>
          </a:p>
          <a:p>
            <a:pPr lvl="1"/>
            <a:r>
              <a:rPr lang="en-US" dirty="0"/>
              <a:t>I will count the number hotspots happened in the same location (occur at least 2 times). </a:t>
            </a:r>
          </a:p>
          <a:p>
            <a:pPr lvl="1"/>
            <a:r>
              <a:rPr lang="en-US" dirty="0"/>
              <a:t>We only consider the hotspots &lt; 1000km from Chiang Mai, so we cannot say anything about the practice in each country as a whole.</a:t>
            </a:r>
          </a:p>
          <a:p>
            <a:r>
              <a:rPr lang="en-US" dirty="0"/>
              <a:t>Provide which countries have a lot of burning as an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1896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7A07-E772-42DD-B98B-C73BF4E8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71"/>
          </a:xfrm>
        </p:spPr>
        <p:txBody>
          <a:bodyPr/>
          <a:lstStyle/>
          <a:p>
            <a:r>
              <a:rPr lang="en-US" dirty="0"/>
              <a:t>Repeating hotspots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A8BF4-2107-4483-9522-85823711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20" y="1119043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8113F-8111-49CB-BC71-8B8BFBEE16EC}"/>
              </a:ext>
            </a:extLst>
          </p:cNvPr>
          <p:cNvSpPr txBox="1"/>
          <p:nvPr/>
        </p:nvSpPr>
        <p:spPr>
          <a:xfrm>
            <a:off x="765958" y="1597232"/>
            <a:ext cx="6044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for China, 50% of the hotspots occurs more than once. This suggests that they are from farm burning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E0A5-9F1F-446B-8396-F1F40D45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8140" cy="1325563"/>
          </a:xfrm>
        </p:spPr>
        <p:txBody>
          <a:bodyPr/>
          <a:lstStyle/>
          <a:p>
            <a:r>
              <a:rPr lang="en-US" dirty="0"/>
              <a:t>Hotspots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99F67-AF21-4D6C-A622-7CAAAA29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9BB56-70D4-4E2D-BF07-8D1DB138D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9976"/>
            <a:ext cx="54864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5E04D-5EB9-44D6-AD93-8A49559C126E}"/>
              </a:ext>
            </a:extLst>
          </p:cNvPr>
          <p:cNvSpPr txBox="1"/>
          <p:nvPr/>
        </p:nvSpPr>
        <p:spPr>
          <a:xfrm>
            <a:off x="985652" y="1845508"/>
            <a:ext cx="4583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hotspots is very high in Myanmar &gt;Laos&gt; Thailand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account of the area of interested. Cambodia and Laos have the most burning density. </a:t>
            </a:r>
          </a:p>
        </p:txBody>
      </p:sp>
    </p:spTree>
    <p:extLst>
      <p:ext uri="{BB962C8B-B14F-4D97-AF65-F5344CB8AC3E}">
        <p14:creationId xmlns:p14="http://schemas.microsoft.com/office/powerpoint/2010/main" val="125629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Update Aug 9, 2020</vt:lpstr>
      <vt:lpstr>Outline </vt:lpstr>
      <vt:lpstr>Repeating hotspots</vt:lpstr>
      <vt:lpstr>Hotspots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Aug 9, 2020</dc:title>
  <dc:creator>Fern</dc:creator>
  <cp:lastModifiedBy>Fern</cp:lastModifiedBy>
  <cp:revision>5</cp:revision>
  <dcterms:created xsi:type="dcterms:W3CDTF">2020-08-10T01:18:02Z</dcterms:created>
  <dcterms:modified xsi:type="dcterms:W3CDTF">2020-08-10T05:10:53Z</dcterms:modified>
</cp:coreProperties>
</file>